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3" r:id="rId2"/>
    <p:sldMasterId id="2147483704" r:id="rId3"/>
  </p:sldMasterIdLst>
  <p:notesMasterIdLst>
    <p:notesMasterId r:id="rId24"/>
  </p:notesMasterIdLst>
  <p:sldIdLst>
    <p:sldId id="256" r:id="rId4"/>
    <p:sldId id="290" r:id="rId5"/>
    <p:sldId id="257" r:id="rId6"/>
    <p:sldId id="258" r:id="rId7"/>
    <p:sldId id="260" r:id="rId8"/>
    <p:sldId id="262" r:id="rId9"/>
    <p:sldId id="263" r:id="rId10"/>
    <p:sldId id="264" r:id="rId11"/>
    <p:sldId id="266" r:id="rId12"/>
    <p:sldId id="269" r:id="rId13"/>
    <p:sldId id="295" r:id="rId14"/>
    <p:sldId id="310" r:id="rId15"/>
    <p:sldId id="313" r:id="rId16"/>
    <p:sldId id="315" r:id="rId17"/>
    <p:sldId id="320" r:id="rId18"/>
    <p:sldId id="334" r:id="rId19"/>
    <p:sldId id="335" r:id="rId20"/>
    <p:sldId id="344" r:id="rId21"/>
    <p:sldId id="345" r:id="rId22"/>
    <p:sldId id="346" r:id="rId23"/>
  </p:sldIdLst>
  <p:sldSz cx="9144000" cy="5143500" type="screen16x9"/>
  <p:notesSz cx="6858000" cy="9144000"/>
  <p:embeddedFontLst>
    <p:embeddedFont>
      <p:font typeface="Alata" panose="020B0604020202020204" charset="0"/>
      <p:regular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Proxima Nova Semibold" panose="020B0604020202020204" charset="0"/>
      <p:regular r:id="rId34"/>
      <p:bold r:id="rId35"/>
      <p:boldItalic r:id="rId36"/>
    </p:embeddedFont>
    <p:embeddedFont>
      <p:font typeface="Roboto Condensed Light" panose="02000000000000000000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403DFF-BE49-417F-BA6D-1C1E2E20F601}">
  <a:tblStyle styleId="{71403DFF-BE49-417F-BA6D-1C1E2E20F6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dc6316f5a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dc6316f5a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gdc6316f5a0_0_1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8" name="Google Shape;3048;gdc6316f5a0_0_1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1" name="Google Shape;3751;g10e9b220ed9_0_2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2" name="Google Shape;3752;g10e9b220ed9_0_2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cc031ca31_0_17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cc031ca31_0_17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gdcc031ca31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1" name="Google Shape;3851;gdcc031ca31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g10e9b220ed9_0_2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7" name="Google Shape;4667;g10e9b220ed9_0_2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" name="Google Shape;11130;gf495bfce3a_0_5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1" name="Google Shape;11131;gf495bfce3a_0_5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" name="Google Shape;11724;gf495bfce3a_0_5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5" name="Google Shape;11725;gf495bfce3a_0_5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4" name="Google Shape;13984;gdcc031ca31_0_16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5" name="Google Shape;13985;gdcc031ca31_0_16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1" name="Google Shape;14481;gdcc031ca31_0_16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2" name="Google Shape;14482;gdcc031ca31_0_16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g10e9b220ed9_0_19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3" name="Google Shape;2853;g10e9b220ed9_0_19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4" name="Google Shape;15094;gdcc031ca31_0_17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95" name="Google Shape;15095;gdcc031ca31_0_17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d96099667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d96099667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d960996673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d960996673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d960996673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d960996673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d96099667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d96099667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d960996673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d960996673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108e19db5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108e19db5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10e9b220ed9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10e9b220ed9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4300" y="951300"/>
            <a:ext cx="4328700" cy="23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4300" y="3623525"/>
            <a:ext cx="26808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26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244350" y="3670450"/>
            <a:ext cx="2104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"/>
          </p:nvPr>
        </p:nvSpPr>
        <p:spPr>
          <a:xfrm>
            <a:off x="1244350" y="4067175"/>
            <a:ext cx="21045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22"/>
          <p:cNvSpPr txBox="1">
            <a:spLocks noGrp="1"/>
          </p:cNvSpPr>
          <p:nvPr>
            <p:ph type="title" idx="2"/>
          </p:nvPr>
        </p:nvSpPr>
        <p:spPr>
          <a:xfrm>
            <a:off x="3523225" y="3670450"/>
            <a:ext cx="2104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3"/>
          </p:nvPr>
        </p:nvSpPr>
        <p:spPr>
          <a:xfrm>
            <a:off x="3523225" y="4067175"/>
            <a:ext cx="21045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 idx="4"/>
          </p:nvPr>
        </p:nvSpPr>
        <p:spPr>
          <a:xfrm>
            <a:off x="5802101" y="3670450"/>
            <a:ext cx="2104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63" name="Google Shape;163;p22"/>
          <p:cNvSpPr txBox="1">
            <a:spLocks noGrp="1"/>
          </p:cNvSpPr>
          <p:nvPr>
            <p:ph type="subTitle" idx="5"/>
          </p:nvPr>
        </p:nvSpPr>
        <p:spPr>
          <a:xfrm>
            <a:off x="5802100" y="4067175"/>
            <a:ext cx="21045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6"/>
          </p:nvPr>
        </p:nvSpPr>
        <p:spPr>
          <a:xfrm>
            <a:off x="714300" y="54960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65" name="Google Shape;165;p22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166" name="Google Shape;166;p22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" name="Google Shape;167;p22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168" name="Google Shape;168;p22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2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2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40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445" name="Google Shape;445;p40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40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447" name="Google Shape;447;p40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714300" y="1398525"/>
            <a:ext cx="34224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451" name="Google Shape;451;p40"/>
          <p:cNvSpPr txBox="1">
            <a:spLocks noGrp="1"/>
          </p:cNvSpPr>
          <p:nvPr>
            <p:ph type="subTitle" idx="1"/>
          </p:nvPr>
        </p:nvSpPr>
        <p:spPr>
          <a:xfrm>
            <a:off x="723225" y="2368275"/>
            <a:ext cx="30774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>
            <a:spLocks noGrp="1"/>
          </p:cNvSpPr>
          <p:nvPr>
            <p:ph type="title"/>
          </p:nvPr>
        </p:nvSpPr>
        <p:spPr>
          <a:xfrm>
            <a:off x="714300" y="2054525"/>
            <a:ext cx="34224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454" name="Google Shape;454;p41"/>
          <p:cNvSpPr txBox="1">
            <a:spLocks noGrp="1"/>
          </p:cNvSpPr>
          <p:nvPr>
            <p:ph type="subTitle" idx="1"/>
          </p:nvPr>
        </p:nvSpPr>
        <p:spPr>
          <a:xfrm>
            <a:off x="723225" y="3024275"/>
            <a:ext cx="28962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grpSp>
        <p:nvGrpSpPr>
          <p:cNvPr id="455" name="Google Shape;455;p41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456" name="Google Shape;456;p41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41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458" name="Google Shape;458;p41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1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1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1" name="Google Shape;461;p41"/>
          <p:cNvGrpSpPr/>
          <p:nvPr/>
        </p:nvGrpSpPr>
        <p:grpSpPr>
          <a:xfrm>
            <a:off x="66650" y="204750"/>
            <a:ext cx="9077378" cy="4938900"/>
            <a:chOff x="104750" y="204750"/>
            <a:chExt cx="9077378" cy="4938900"/>
          </a:xfrm>
        </p:grpSpPr>
        <p:grpSp>
          <p:nvGrpSpPr>
            <p:cNvPr id="462" name="Google Shape;462;p41"/>
            <p:cNvGrpSpPr/>
            <p:nvPr/>
          </p:nvGrpSpPr>
          <p:grpSpPr>
            <a:xfrm>
              <a:off x="104750" y="206700"/>
              <a:ext cx="9077378" cy="342900"/>
              <a:chOff x="-25" y="0"/>
              <a:chExt cx="9182983" cy="342900"/>
            </a:xfrm>
          </p:grpSpPr>
          <p:sp>
            <p:nvSpPr>
              <p:cNvPr id="463" name="Google Shape;463;p41"/>
              <p:cNvSpPr/>
              <p:nvPr/>
            </p:nvSpPr>
            <p:spPr>
              <a:xfrm>
                <a:off x="-25" y="0"/>
                <a:ext cx="918298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4" name="Google Shape;464;p41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465" name="Google Shape;465;p41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41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41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468" name="Google Shape;468;p41"/>
            <p:cNvCxnSpPr/>
            <p:nvPr/>
          </p:nvCxnSpPr>
          <p:spPr>
            <a:xfrm>
              <a:off x="104775" y="204750"/>
              <a:ext cx="0" cy="4938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42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471" name="Google Shape;471;p42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" name="Google Shape;472;p42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473" name="Google Shape;473;p42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2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2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6" name="Google Shape;476;p42"/>
          <p:cNvSpPr txBox="1">
            <a:spLocks noGrp="1"/>
          </p:cNvSpPr>
          <p:nvPr>
            <p:ph type="subTitle" idx="1"/>
          </p:nvPr>
        </p:nvSpPr>
        <p:spPr>
          <a:xfrm>
            <a:off x="714300" y="1673500"/>
            <a:ext cx="3732000" cy="29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7" name="Google Shape;477;p42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78" name="Google Shape;478;p42"/>
          <p:cNvSpPr txBox="1">
            <a:spLocks noGrp="1"/>
          </p:cNvSpPr>
          <p:nvPr>
            <p:ph type="subTitle" idx="2"/>
          </p:nvPr>
        </p:nvSpPr>
        <p:spPr>
          <a:xfrm>
            <a:off x="4698775" y="1673500"/>
            <a:ext cx="3732000" cy="29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9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45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487" name="Google Shape;487;p45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" name="Google Shape;488;p45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489" name="Google Shape;489;p45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5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5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2" name="Google Shape;492;p45"/>
          <p:cNvGrpSpPr/>
          <p:nvPr/>
        </p:nvGrpSpPr>
        <p:grpSpPr>
          <a:xfrm>
            <a:off x="66650" y="204750"/>
            <a:ext cx="9077378" cy="4938900"/>
            <a:chOff x="104750" y="204750"/>
            <a:chExt cx="9077378" cy="4938900"/>
          </a:xfrm>
        </p:grpSpPr>
        <p:grpSp>
          <p:nvGrpSpPr>
            <p:cNvPr id="493" name="Google Shape;493;p45"/>
            <p:cNvGrpSpPr/>
            <p:nvPr/>
          </p:nvGrpSpPr>
          <p:grpSpPr>
            <a:xfrm>
              <a:off x="104750" y="206700"/>
              <a:ext cx="9077378" cy="342900"/>
              <a:chOff x="-25" y="0"/>
              <a:chExt cx="9182983" cy="342900"/>
            </a:xfrm>
          </p:grpSpPr>
          <p:sp>
            <p:nvSpPr>
              <p:cNvPr id="494" name="Google Shape;494;p45"/>
              <p:cNvSpPr/>
              <p:nvPr/>
            </p:nvSpPr>
            <p:spPr>
              <a:xfrm>
                <a:off x="-25" y="0"/>
                <a:ext cx="918298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5" name="Google Shape;495;p45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496" name="Google Shape;496;p45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45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45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499" name="Google Shape;499;p45"/>
            <p:cNvCxnSpPr/>
            <p:nvPr/>
          </p:nvCxnSpPr>
          <p:spPr>
            <a:xfrm>
              <a:off x="104775" y="204750"/>
              <a:ext cx="0" cy="4938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45"/>
          <p:cNvSpPr txBox="1">
            <a:spLocks noGrp="1"/>
          </p:cNvSpPr>
          <p:nvPr>
            <p:ph type="title"/>
          </p:nvPr>
        </p:nvSpPr>
        <p:spPr>
          <a:xfrm>
            <a:off x="5266075" y="1983475"/>
            <a:ext cx="2881200" cy="7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501" name="Google Shape;501;p45"/>
          <p:cNvSpPr txBox="1">
            <a:spLocks noGrp="1"/>
          </p:cNvSpPr>
          <p:nvPr>
            <p:ph type="subTitle" idx="1"/>
          </p:nvPr>
        </p:nvSpPr>
        <p:spPr>
          <a:xfrm>
            <a:off x="5273475" y="2846800"/>
            <a:ext cx="28812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0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"/>
          <p:cNvSpPr txBox="1">
            <a:spLocks noGrp="1"/>
          </p:cNvSpPr>
          <p:nvPr>
            <p:ph type="ctrTitle"/>
          </p:nvPr>
        </p:nvSpPr>
        <p:spPr>
          <a:xfrm>
            <a:off x="2712200" y="1485885"/>
            <a:ext cx="3946200" cy="19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50"/>
          <p:cNvGrpSpPr/>
          <p:nvPr/>
        </p:nvGrpSpPr>
        <p:grpSpPr>
          <a:xfrm flipH="1">
            <a:off x="214694" y="123860"/>
            <a:ext cx="8552969" cy="4510486"/>
            <a:chOff x="45421" y="890559"/>
            <a:chExt cx="6688800" cy="3527400"/>
          </a:xfrm>
        </p:grpSpPr>
        <p:sp>
          <p:nvSpPr>
            <p:cNvPr id="528" name="Google Shape;528;p50"/>
            <p:cNvSpPr/>
            <p:nvPr/>
          </p:nvSpPr>
          <p:spPr>
            <a:xfrm>
              <a:off x="45421" y="890559"/>
              <a:ext cx="6688800" cy="3527400"/>
            </a:xfrm>
            <a:prstGeom prst="roundRect">
              <a:avLst>
                <a:gd name="adj" fmla="val 4601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0"/>
            <p:cNvSpPr/>
            <p:nvPr/>
          </p:nvSpPr>
          <p:spPr>
            <a:xfrm>
              <a:off x="95031" y="1109631"/>
              <a:ext cx="6572400" cy="32469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0"/>
            <p:cNvSpPr/>
            <p:nvPr/>
          </p:nvSpPr>
          <p:spPr>
            <a:xfrm>
              <a:off x="6588804" y="965036"/>
              <a:ext cx="78697" cy="7869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0"/>
            <p:cNvSpPr/>
            <p:nvPr/>
          </p:nvSpPr>
          <p:spPr>
            <a:xfrm>
              <a:off x="6461401" y="965036"/>
              <a:ext cx="78471" cy="7869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0"/>
            <p:cNvSpPr/>
            <p:nvPr/>
          </p:nvSpPr>
          <p:spPr>
            <a:xfrm>
              <a:off x="6314155" y="963911"/>
              <a:ext cx="95158" cy="80952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50"/>
          <p:cNvGrpSpPr/>
          <p:nvPr/>
        </p:nvGrpSpPr>
        <p:grpSpPr>
          <a:xfrm flipH="1">
            <a:off x="394192" y="461737"/>
            <a:ext cx="8552969" cy="4510486"/>
            <a:chOff x="45421" y="890559"/>
            <a:chExt cx="6688800" cy="3527400"/>
          </a:xfrm>
        </p:grpSpPr>
        <p:sp>
          <p:nvSpPr>
            <p:cNvPr id="534" name="Google Shape;534;p50"/>
            <p:cNvSpPr/>
            <p:nvPr/>
          </p:nvSpPr>
          <p:spPr>
            <a:xfrm>
              <a:off x="45421" y="890559"/>
              <a:ext cx="6688800" cy="3527400"/>
            </a:xfrm>
            <a:prstGeom prst="roundRect">
              <a:avLst>
                <a:gd name="adj" fmla="val 460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0"/>
            <p:cNvSpPr/>
            <p:nvPr/>
          </p:nvSpPr>
          <p:spPr>
            <a:xfrm>
              <a:off x="95031" y="1109631"/>
              <a:ext cx="6572400" cy="32469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0"/>
            <p:cNvSpPr/>
            <p:nvPr/>
          </p:nvSpPr>
          <p:spPr>
            <a:xfrm>
              <a:off x="6588804" y="965036"/>
              <a:ext cx="78697" cy="7869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0"/>
            <p:cNvSpPr/>
            <p:nvPr/>
          </p:nvSpPr>
          <p:spPr>
            <a:xfrm>
              <a:off x="6461401" y="965036"/>
              <a:ext cx="78471" cy="7869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0"/>
            <p:cNvSpPr/>
            <p:nvPr/>
          </p:nvSpPr>
          <p:spPr>
            <a:xfrm>
              <a:off x="6314155" y="963911"/>
              <a:ext cx="95158" cy="80952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50"/>
          <p:cNvSpPr txBox="1">
            <a:spLocks noGrp="1"/>
          </p:cNvSpPr>
          <p:nvPr>
            <p:ph type="title"/>
          </p:nvPr>
        </p:nvSpPr>
        <p:spPr>
          <a:xfrm>
            <a:off x="1019175" y="808600"/>
            <a:ext cx="3552900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540" name="Google Shape;540;p50"/>
          <p:cNvSpPr txBox="1">
            <a:spLocks noGrp="1"/>
          </p:cNvSpPr>
          <p:nvPr>
            <p:ph type="subTitle" idx="1"/>
          </p:nvPr>
        </p:nvSpPr>
        <p:spPr>
          <a:xfrm>
            <a:off x="1019175" y="1789000"/>
            <a:ext cx="35529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541" name="Google Shape;541;p50"/>
          <p:cNvSpPr txBox="1"/>
          <p:nvPr/>
        </p:nvSpPr>
        <p:spPr>
          <a:xfrm>
            <a:off x="1019175" y="3812950"/>
            <a:ext cx="342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43434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CREDITS: This presentation template was created by </a:t>
            </a:r>
            <a:r>
              <a:rPr lang="en" sz="900" dirty="0">
                <a:solidFill>
                  <a:srgbClr val="434343"/>
                </a:solidFill>
                <a:uFill>
                  <a:noFill/>
                </a:u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 dirty="0">
                <a:solidFill>
                  <a:srgbClr val="43434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including icons by </a:t>
            </a:r>
            <a:r>
              <a:rPr lang="en" sz="900" dirty="0">
                <a:solidFill>
                  <a:srgbClr val="434343"/>
                </a:solidFill>
                <a:uFill>
                  <a:noFill/>
                </a:u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 dirty="0">
                <a:solidFill>
                  <a:srgbClr val="43434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and infographics &amp; images by </a:t>
            </a:r>
            <a:r>
              <a:rPr lang="en" sz="900" dirty="0">
                <a:solidFill>
                  <a:srgbClr val="434343"/>
                </a:solidFill>
                <a:uFill>
                  <a:noFill/>
                </a:u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 dirty="0">
                <a:solidFill>
                  <a:srgbClr val="434343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and illustrations</a:t>
            </a:r>
            <a:endParaRPr sz="13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51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544" name="Google Shape;544;p51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51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546" name="Google Shape;546;p51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1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1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52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551" name="Google Shape;551;p52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52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553" name="Google Shape;553;p52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2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2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6" name="Google Shape;556;p52"/>
          <p:cNvGrpSpPr/>
          <p:nvPr/>
        </p:nvGrpSpPr>
        <p:grpSpPr>
          <a:xfrm>
            <a:off x="66650" y="204750"/>
            <a:ext cx="9077378" cy="4938900"/>
            <a:chOff x="104750" y="204750"/>
            <a:chExt cx="9077378" cy="4938900"/>
          </a:xfrm>
        </p:grpSpPr>
        <p:grpSp>
          <p:nvGrpSpPr>
            <p:cNvPr id="557" name="Google Shape;557;p52"/>
            <p:cNvGrpSpPr/>
            <p:nvPr/>
          </p:nvGrpSpPr>
          <p:grpSpPr>
            <a:xfrm>
              <a:off x="104750" y="206700"/>
              <a:ext cx="9077378" cy="342900"/>
              <a:chOff x="-25" y="0"/>
              <a:chExt cx="9182983" cy="342900"/>
            </a:xfrm>
          </p:grpSpPr>
          <p:sp>
            <p:nvSpPr>
              <p:cNvPr id="558" name="Google Shape;558;p52"/>
              <p:cNvSpPr/>
              <p:nvPr/>
            </p:nvSpPr>
            <p:spPr>
              <a:xfrm>
                <a:off x="-25" y="0"/>
                <a:ext cx="918298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9" name="Google Shape;559;p52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560" name="Google Shape;560;p52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52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52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563" name="Google Shape;563;p52"/>
            <p:cNvCxnSpPr/>
            <p:nvPr/>
          </p:nvCxnSpPr>
          <p:spPr>
            <a:xfrm>
              <a:off x="104775" y="204750"/>
              <a:ext cx="0" cy="4938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4" name="Google Shape;564;p52"/>
          <p:cNvGrpSpPr/>
          <p:nvPr/>
        </p:nvGrpSpPr>
        <p:grpSpPr>
          <a:xfrm>
            <a:off x="157050" y="405675"/>
            <a:ext cx="8986935" cy="4747800"/>
            <a:chOff x="104746" y="204750"/>
            <a:chExt cx="8986935" cy="4747800"/>
          </a:xfrm>
        </p:grpSpPr>
        <p:grpSp>
          <p:nvGrpSpPr>
            <p:cNvPr id="565" name="Google Shape;565;p52"/>
            <p:cNvGrpSpPr/>
            <p:nvPr/>
          </p:nvGrpSpPr>
          <p:grpSpPr>
            <a:xfrm>
              <a:off x="104746" y="206700"/>
              <a:ext cx="8986935" cy="342900"/>
              <a:chOff x="-29" y="0"/>
              <a:chExt cx="9091487" cy="342900"/>
            </a:xfrm>
          </p:grpSpPr>
          <p:sp>
            <p:nvSpPr>
              <p:cNvPr id="566" name="Google Shape;566;p52"/>
              <p:cNvSpPr/>
              <p:nvPr/>
            </p:nvSpPr>
            <p:spPr>
              <a:xfrm>
                <a:off x="-29" y="0"/>
                <a:ext cx="9091487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7" name="Google Shape;567;p52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568" name="Google Shape;568;p52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52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52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571" name="Google Shape;571;p52"/>
            <p:cNvCxnSpPr/>
            <p:nvPr/>
          </p:nvCxnSpPr>
          <p:spPr>
            <a:xfrm>
              <a:off x="104775" y="204750"/>
              <a:ext cx="0" cy="47478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4300" y="2354175"/>
            <a:ext cx="304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4300" y="3453150"/>
            <a:ext cx="25218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4300" y="1010100"/>
            <a:ext cx="3048000" cy="13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7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18" name="Google Shape;18;p4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4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20" name="Google Shape;20;p4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4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4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4300" y="1206800"/>
            <a:ext cx="77154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AutoNum type="arabicPeriod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4300" y="54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5" name="Google Shape;25;p4"/>
          <p:cNvGrpSpPr/>
          <p:nvPr/>
        </p:nvGrpSpPr>
        <p:grpSpPr>
          <a:xfrm>
            <a:off x="66650" y="204750"/>
            <a:ext cx="9077378" cy="4938900"/>
            <a:chOff x="104750" y="204750"/>
            <a:chExt cx="9077378" cy="4938900"/>
          </a:xfrm>
        </p:grpSpPr>
        <p:grpSp>
          <p:nvGrpSpPr>
            <p:cNvPr id="26" name="Google Shape;26;p4"/>
            <p:cNvGrpSpPr/>
            <p:nvPr/>
          </p:nvGrpSpPr>
          <p:grpSpPr>
            <a:xfrm>
              <a:off x="104750" y="206700"/>
              <a:ext cx="9077378" cy="342900"/>
              <a:chOff x="-25" y="0"/>
              <a:chExt cx="9182983" cy="342900"/>
            </a:xfrm>
          </p:grpSpPr>
          <p:sp>
            <p:nvSpPr>
              <p:cNvPr id="27" name="Google Shape;27;p4"/>
              <p:cNvSpPr/>
              <p:nvPr/>
            </p:nvSpPr>
            <p:spPr>
              <a:xfrm>
                <a:off x="-25" y="0"/>
                <a:ext cx="918298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28;p4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29" name="Google Shape;29;p4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4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4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32" name="Google Shape;32;p4"/>
            <p:cNvCxnSpPr/>
            <p:nvPr/>
          </p:nvCxnSpPr>
          <p:spPr>
            <a:xfrm>
              <a:off x="104775" y="204750"/>
              <a:ext cx="0" cy="493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714300" y="1806875"/>
            <a:ext cx="3789000" cy="26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14300" y="1068850"/>
            <a:ext cx="30021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321475" y="2020138"/>
            <a:ext cx="4041000" cy="1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189800" y="1398513"/>
            <a:ext cx="42399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5016225" y="2368275"/>
            <a:ext cx="3422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grpSp>
        <p:nvGrpSpPr>
          <p:cNvPr id="54" name="Google Shape;54;p9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55" name="Google Shape;55;p9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" name="Google Shape;56;p9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57" name="Google Shape;57;p9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9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9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" name="Google Shape;60;p9"/>
          <p:cNvGrpSpPr/>
          <p:nvPr/>
        </p:nvGrpSpPr>
        <p:grpSpPr>
          <a:xfrm>
            <a:off x="66650" y="204750"/>
            <a:ext cx="9077378" cy="4938900"/>
            <a:chOff x="104750" y="204750"/>
            <a:chExt cx="9077378" cy="4938900"/>
          </a:xfrm>
        </p:grpSpPr>
        <p:grpSp>
          <p:nvGrpSpPr>
            <p:cNvPr id="61" name="Google Shape;61;p9"/>
            <p:cNvGrpSpPr/>
            <p:nvPr/>
          </p:nvGrpSpPr>
          <p:grpSpPr>
            <a:xfrm>
              <a:off x="104750" y="206700"/>
              <a:ext cx="9077378" cy="342900"/>
              <a:chOff x="-25" y="0"/>
              <a:chExt cx="9182983" cy="342900"/>
            </a:xfrm>
          </p:grpSpPr>
          <p:sp>
            <p:nvSpPr>
              <p:cNvPr id="62" name="Google Shape;62;p9"/>
              <p:cNvSpPr/>
              <p:nvPr/>
            </p:nvSpPr>
            <p:spPr>
              <a:xfrm>
                <a:off x="-25" y="0"/>
                <a:ext cx="918298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3778" h="1407" extrusionOk="0">
                    <a:moveTo>
                      <a:pt x="0" y="0"/>
                    </a:moveTo>
                    <a:lnTo>
                      <a:pt x="0" y="1406"/>
                    </a:lnTo>
                    <a:lnTo>
                      <a:pt x="43777" y="1406"/>
                    </a:lnTo>
                    <a:lnTo>
                      <a:pt x="437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3" name="Google Shape;63;p9"/>
              <p:cNvGrpSpPr/>
              <p:nvPr/>
            </p:nvGrpSpPr>
            <p:grpSpPr>
              <a:xfrm>
                <a:off x="215975" y="111150"/>
                <a:ext cx="642950" cy="120600"/>
                <a:chOff x="215975" y="152625"/>
                <a:chExt cx="642950" cy="120600"/>
              </a:xfrm>
            </p:grpSpPr>
            <p:sp>
              <p:nvSpPr>
                <p:cNvPr id="64" name="Google Shape;64;p9"/>
                <p:cNvSpPr/>
                <p:nvPr/>
              </p:nvSpPr>
              <p:spPr>
                <a:xfrm>
                  <a:off x="21597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9"/>
                <p:cNvSpPr/>
                <p:nvPr/>
              </p:nvSpPr>
              <p:spPr>
                <a:xfrm>
                  <a:off x="477150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9"/>
                <p:cNvSpPr/>
                <p:nvPr/>
              </p:nvSpPr>
              <p:spPr>
                <a:xfrm>
                  <a:off x="738325" y="152625"/>
                  <a:ext cx="120600" cy="1206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67" name="Google Shape;67;p9"/>
            <p:cNvCxnSpPr/>
            <p:nvPr/>
          </p:nvCxnSpPr>
          <p:spPr>
            <a:xfrm>
              <a:off x="104775" y="204750"/>
              <a:ext cx="0" cy="4938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817200" y="2706510"/>
            <a:ext cx="2396100" cy="19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2"/>
          </p:nvPr>
        </p:nvSpPr>
        <p:spPr>
          <a:xfrm>
            <a:off x="1662000" y="1536850"/>
            <a:ext cx="2667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3" hasCustomPrompt="1"/>
          </p:nvPr>
        </p:nvSpPr>
        <p:spPr>
          <a:xfrm>
            <a:off x="766875" y="15869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662000" y="19335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4"/>
          </p:nvPr>
        </p:nvSpPr>
        <p:spPr>
          <a:xfrm>
            <a:off x="1662000" y="3098950"/>
            <a:ext cx="2667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5" hasCustomPrompt="1"/>
          </p:nvPr>
        </p:nvSpPr>
        <p:spPr>
          <a:xfrm>
            <a:off x="766725" y="31490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6"/>
          </p:nvPr>
        </p:nvSpPr>
        <p:spPr>
          <a:xfrm>
            <a:off x="1662000" y="34956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7"/>
          </p:nvPr>
        </p:nvSpPr>
        <p:spPr>
          <a:xfrm>
            <a:off x="5652975" y="1536850"/>
            <a:ext cx="2724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 idx="8" hasCustomPrompt="1"/>
          </p:nvPr>
        </p:nvSpPr>
        <p:spPr>
          <a:xfrm>
            <a:off x="4757625" y="15869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9"/>
          </p:nvPr>
        </p:nvSpPr>
        <p:spPr>
          <a:xfrm>
            <a:off x="5652975" y="19335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13"/>
          </p:nvPr>
        </p:nvSpPr>
        <p:spPr>
          <a:xfrm>
            <a:off x="5652975" y="3098950"/>
            <a:ext cx="2724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14" hasCustomPrompt="1"/>
          </p:nvPr>
        </p:nvSpPr>
        <p:spPr>
          <a:xfrm>
            <a:off x="4757700" y="31490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dirty="0"/>
              <a:t>xx%</a:t>
            </a:r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15"/>
          </p:nvPr>
        </p:nvSpPr>
        <p:spPr>
          <a:xfrm>
            <a:off x="5652975" y="34956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0">
            <a:alphaModFix amt="17000"/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●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○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"/>
              <a:buChar char="■"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B90622-9886-FBE6-6487-FDD40E9DBE40}"/>
              </a:ext>
            </a:extLst>
          </p:cNvPr>
          <p:cNvSpPr/>
          <p:nvPr userDrawn="1"/>
        </p:nvSpPr>
        <p:spPr>
          <a:xfrm>
            <a:off x="8268236" y="4488966"/>
            <a:ext cx="875763" cy="567852"/>
          </a:xfrm>
          <a:prstGeom prst="rect">
            <a:avLst/>
          </a:prstGeom>
          <a:blipFill dpi="0" rotWithShape="1">
            <a:blip r:embed="rId22">
              <a:alphaModFix amt="6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2" r:id="rId9"/>
    <p:sldLayoutId id="2147483668" r:id="rId10"/>
    <p:sldLayoutId id="2147483686" r:id="rId11"/>
    <p:sldLayoutId id="2147483687" r:id="rId12"/>
    <p:sldLayoutId id="2147483688" r:id="rId13"/>
    <p:sldLayoutId id="2147483691" r:id="rId14"/>
    <p:sldLayoutId id="2147483694" r:id="rId15"/>
    <p:sldLayoutId id="2147483696" r:id="rId16"/>
    <p:sldLayoutId id="2147483697" r:id="rId17"/>
    <p:sldLayoutId id="214748369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3">
            <a:alphaModFix amt="17000"/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 dirty="0"/>
          </a:p>
        </p:txBody>
      </p:sp>
      <p:sp>
        <p:nvSpPr>
          <p:cNvPr id="574" name="Google Shape;574;p5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3">
            <a:alphaModFix amt="17000"/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 dirty="0"/>
          </a:p>
        </p:txBody>
      </p:sp>
      <p:sp>
        <p:nvSpPr>
          <p:cNvPr id="578" name="Google Shape;578;p5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8"/>
          <p:cNvSpPr/>
          <p:nvPr/>
        </p:nvSpPr>
        <p:spPr>
          <a:xfrm>
            <a:off x="7714524" y="1026253"/>
            <a:ext cx="665140" cy="661214"/>
          </a:xfrm>
          <a:custGeom>
            <a:avLst/>
            <a:gdLst/>
            <a:ahLst/>
            <a:cxnLst/>
            <a:rect l="l" t="t" r="r" b="b"/>
            <a:pathLst>
              <a:path w="9148" h="9094" extrusionOk="0">
                <a:moveTo>
                  <a:pt x="4561" y="2153"/>
                </a:moveTo>
                <a:cubicBezTo>
                  <a:pt x="4628" y="2153"/>
                  <a:pt x="4697" y="2157"/>
                  <a:pt x="4770" y="2164"/>
                </a:cubicBezTo>
                <a:cubicBezTo>
                  <a:pt x="4799" y="2164"/>
                  <a:pt x="4828" y="2164"/>
                  <a:pt x="4871" y="2179"/>
                </a:cubicBezTo>
                <a:lnTo>
                  <a:pt x="4972" y="2193"/>
                </a:lnTo>
                <a:cubicBezTo>
                  <a:pt x="5001" y="2193"/>
                  <a:pt x="5030" y="2193"/>
                  <a:pt x="5074" y="2208"/>
                </a:cubicBezTo>
                <a:cubicBezTo>
                  <a:pt x="5146" y="2222"/>
                  <a:pt x="5233" y="2251"/>
                  <a:pt x="5320" y="2280"/>
                </a:cubicBezTo>
                <a:lnTo>
                  <a:pt x="5393" y="2295"/>
                </a:lnTo>
                <a:cubicBezTo>
                  <a:pt x="5494" y="2338"/>
                  <a:pt x="5610" y="2382"/>
                  <a:pt x="5712" y="2440"/>
                </a:cubicBezTo>
                <a:cubicBezTo>
                  <a:pt x="5755" y="2469"/>
                  <a:pt x="5784" y="2483"/>
                  <a:pt x="5813" y="2498"/>
                </a:cubicBezTo>
                <a:cubicBezTo>
                  <a:pt x="5842" y="2527"/>
                  <a:pt x="5886" y="2541"/>
                  <a:pt x="5915" y="2570"/>
                </a:cubicBezTo>
                <a:lnTo>
                  <a:pt x="6002" y="2628"/>
                </a:lnTo>
                <a:lnTo>
                  <a:pt x="6016" y="2643"/>
                </a:lnTo>
                <a:cubicBezTo>
                  <a:pt x="6045" y="2657"/>
                  <a:pt x="6074" y="2686"/>
                  <a:pt x="6103" y="2715"/>
                </a:cubicBezTo>
                <a:cubicBezTo>
                  <a:pt x="6132" y="2730"/>
                  <a:pt x="6161" y="2759"/>
                  <a:pt x="6190" y="2788"/>
                </a:cubicBezTo>
                <a:cubicBezTo>
                  <a:pt x="6248" y="2845"/>
                  <a:pt x="6306" y="2903"/>
                  <a:pt x="6364" y="2961"/>
                </a:cubicBezTo>
                <a:cubicBezTo>
                  <a:pt x="6379" y="2990"/>
                  <a:pt x="6408" y="3005"/>
                  <a:pt x="6422" y="3034"/>
                </a:cubicBezTo>
                <a:cubicBezTo>
                  <a:pt x="6466" y="3077"/>
                  <a:pt x="6495" y="3121"/>
                  <a:pt x="6524" y="3164"/>
                </a:cubicBezTo>
                <a:lnTo>
                  <a:pt x="6567" y="3222"/>
                </a:lnTo>
                <a:cubicBezTo>
                  <a:pt x="6625" y="3309"/>
                  <a:pt x="6668" y="3382"/>
                  <a:pt x="6712" y="3469"/>
                </a:cubicBezTo>
                <a:cubicBezTo>
                  <a:pt x="6726" y="3498"/>
                  <a:pt x="6741" y="3527"/>
                  <a:pt x="6755" y="3556"/>
                </a:cubicBezTo>
                <a:lnTo>
                  <a:pt x="6770" y="3570"/>
                </a:lnTo>
                <a:cubicBezTo>
                  <a:pt x="6784" y="3614"/>
                  <a:pt x="6799" y="3643"/>
                  <a:pt x="6813" y="3686"/>
                </a:cubicBezTo>
                <a:lnTo>
                  <a:pt x="6813" y="3701"/>
                </a:lnTo>
                <a:cubicBezTo>
                  <a:pt x="6828" y="3730"/>
                  <a:pt x="6828" y="3759"/>
                  <a:pt x="6842" y="3788"/>
                </a:cubicBezTo>
                <a:cubicBezTo>
                  <a:pt x="6857" y="3802"/>
                  <a:pt x="6857" y="3817"/>
                  <a:pt x="6857" y="3846"/>
                </a:cubicBezTo>
                <a:cubicBezTo>
                  <a:pt x="6886" y="3918"/>
                  <a:pt x="6900" y="3991"/>
                  <a:pt x="6929" y="4078"/>
                </a:cubicBezTo>
                <a:cubicBezTo>
                  <a:pt x="6929" y="4107"/>
                  <a:pt x="6929" y="4121"/>
                  <a:pt x="6944" y="4150"/>
                </a:cubicBezTo>
                <a:cubicBezTo>
                  <a:pt x="6944" y="4208"/>
                  <a:pt x="6958" y="4266"/>
                  <a:pt x="6973" y="4324"/>
                </a:cubicBezTo>
                <a:cubicBezTo>
                  <a:pt x="6973" y="4382"/>
                  <a:pt x="6973" y="4498"/>
                  <a:pt x="6973" y="4585"/>
                </a:cubicBezTo>
                <a:cubicBezTo>
                  <a:pt x="6973" y="4657"/>
                  <a:pt x="6987" y="4701"/>
                  <a:pt x="6987" y="4788"/>
                </a:cubicBezTo>
                <a:cubicBezTo>
                  <a:pt x="6987" y="4788"/>
                  <a:pt x="6987" y="4802"/>
                  <a:pt x="6987" y="4802"/>
                </a:cubicBezTo>
                <a:lnTo>
                  <a:pt x="6973" y="4933"/>
                </a:lnTo>
                <a:cubicBezTo>
                  <a:pt x="6973" y="4976"/>
                  <a:pt x="6958" y="5005"/>
                  <a:pt x="6944" y="5049"/>
                </a:cubicBezTo>
                <a:cubicBezTo>
                  <a:pt x="6929" y="5136"/>
                  <a:pt x="6900" y="5208"/>
                  <a:pt x="6871" y="5295"/>
                </a:cubicBezTo>
                <a:cubicBezTo>
                  <a:pt x="6857" y="5339"/>
                  <a:pt x="6842" y="5382"/>
                  <a:pt x="6828" y="5426"/>
                </a:cubicBezTo>
                <a:cubicBezTo>
                  <a:pt x="6813" y="5484"/>
                  <a:pt x="6799" y="5513"/>
                  <a:pt x="6770" y="5556"/>
                </a:cubicBezTo>
                <a:lnTo>
                  <a:pt x="6726" y="5643"/>
                </a:lnTo>
                <a:cubicBezTo>
                  <a:pt x="6697" y="5716"/>
                  <a:pt x="6639" y="5788"/>
                  <a:pt x="6596" y="5861"/>
                </a:cubicBezTo>
                <a:lnTo>
                  <a:pt x="6553" y="5919"/>
                </a:lnTo>
                <a:cubicBezTo>
                  <a:pt x="6553" y="5933"/>
                  <a:pt x="6553" y="5948"/>
                  <a:pt x="6538" y="5948"/>
                </a:cubicBezTo>
                <a:lnTo>
                  <a:pt x="6495" y="6020"/>
                </a:lnTo>
                <a:lnTo>
                  <a:pt x="6422" y="6093"/>
                </a:lnTo>
                <a:cubicBezTo>
                  <a:pt x="6379" y="6151"/>
                  <a:pt x="6335" y="6194"/>
                  <a:pt x="6292" y="6237"/>
                </a:cubicBezTo>
                <a:cubicBezTo>
                  <a:pt x="6263" y="6266"/>
                  <a:pt x="6248" y="6281"/>
                  <a:pt x="6219" y="6310"/>
                </a:cubicBezTo>
                <a:lnTo>
                  <a:pt x="6161" y="6368"/>
                </a:lnTo>
                <a:lnTo>
                  <a:pt x="6060" y="6440"/>
                </a:lnTo>
                <a:cubicBezTo>
                  <a:pt x="5973" y="6513"/>
                  <a:pt x="5900" y="6571"/>
                  <a:pt x="5813" y="6614"/>
                </a:cubicBezTo>
                <a:lnTo>
                  <a:pt x="5726" y="6672"/>
                </a:lnTo>
                <a:lnTo>
                  <a:pt x="5625" y="6716"/>
                </a:lnTo>
                <a:lnTo>
                  <a:pt x="5538" y="6759"/>
                </a:lnTo>
                <a:lnTo>
                  <a:pt x="5378" y="6817"/>
                </a:lnTo>
                <a:cubicBezTo>
                  <a:pt x="5349" y="6832"/>
                  <a:pt x="5306" y="6846"/>
                  <a:pt x="5277" y="6846"/>
                </a:cubicBezTo>
                <a:cubicBezTo>
                  <a:pt x="5219" y="6875"/>
                  <a:pt x="5146" y="6890"/>
                  <a:pt x="5088" y="6904"/>
                </a:cubicBezTo>
                <a:cubicBezTo>
                  <a:pt x="5045" y="6904"/>
                  <a:pt x="5016" y="6919"/>
                  <a:pt x="4987" y="6919"/>
                </a:cubicBezTo>
                <a:cubicBezTo>
                  <a:pt x="4944" y="6933"/>
                  <a:pt x="4915" y="6933"/>
                  <a:pt x="4886" y="6933"/>
                </a:cubicBezTo>
                <a:cubicBezTo>
                  <a:pt x="4763" y="6944"/>
                  <a:pt x="4640" y="6954"/>
                  <a:pt x="4517" y="6954"/>
                </a:cubicBezTo>
                <a:cubicBezTo>
                  <a:pt x="4466" y="6954"/>
                  <a:pt x="4415" y="6952"/>
                  <a:pt x="4364" y="6948"/>
                </a:cubicBezTo>
                <a:cubicBezTo>
                  <a:pt x="4335" y="6948"/>
                  <a:pt x="4306" y="6933"/>
                  <a:pt x="4277" y="6933"/>
                </a:cubicBezTo>
                <a:cubicBezTo>
                  <a:pt x="4233" y="6933"/>
                  <a:pt x="4204" y="6933"/>
                  <a:pt x="4175" y="6919"/>
                </a:cubicBezTo>
                <a:cubicBezTo>
                  <a:pt x="4132" y="6919"/>
                  <a:pt x="4103" y="6904"/>
                  <a:pt x="4074" y="6904"/>
                </a:cubicBezTo>
                <a:cubicBezTo>
                  <a:pt x="3958" y="6875"/>
                  <a:pt x="3842" y="6846"/>
                  <a:pt x="3726" y="6803"/>
                </a:cubicBezTo>
                <a:cubicBezTo>
                  <a:pt x="3697" y="6788"/>
                  <a:pt x="3668" y="6788"/>
                  <a:pt x="3624" y="6774"/>
                </a:cubicBezTo>
                <a:lnTo>
                  <a:pt x="3523" y="6730"/>
                </a:lnTo>
                <a:lnTo>
                  <a:pt x="3508" y="6730"/>
                </a:lnTo>
                <a:cubicBezTo>
                  <a:pt x="3479" y="6716"/>
                  <a:pt x="3450" y="6701"/>
                  <a:pt x="3407" y="6687"/>
                </a:cubicBezTo>
                <a:cubicBezTo>
                  <a:pt x="3349" y="6643"/>
                  <a:pt x="3277" y="6600"/>
                  <a:pt x="3219" y="6556"/>
                </a:cubicBezTo>
                <a:cubicBezTo>
                  <a:pt x="3175" y="6542"/>
                  <a:pt x="3146" y="6527"/>
                  <a:pt x="3117" y="6498"/>
                </a:cubicBezTo>
                <a:lnTo>
                  <a:pt x="3045" y="6440"/>
                </a:lnTo>
                <a:cubicBezTo>
                  <a:pt x="3001" y="6411"/>
                  <a:pt x="2972" y="6368"/>
                  <a:pt x="2929" y="6339"/>
                </a:cubicBezTo>
                <a:cubicBezTo>
                  <a:pt x="2900" y="6310"/>
                  <a:pt x="2871" y="6281"/>
                  <a:pt x="2827" y="6237"/>
                </a:cubicBezTo>
                <a:lnTo>
                  <a:pt x="2755" y="6151"/>
                </a:lnTo>
                <a:cubicBezTo>
                  <a:pt x="2653" y="6049"/>
                  <a:pt x="2581" y="5933"/>
                  <a:pt x="2494" y="5817"/>
                </a:cubicBezTo>
                <a:cubicBezTo>
                  <a:pt x="2479" y="5774"/>
                  <a:pt x="2465" y="5745"/>
                  <a:pt x="2436" y="5716"/>
                </a:cubicBezTo>
                <a:cubicBezTo>
                  <a:pt x="2421" y="5672"/>
                  <a:pt x="2392" y="5629"/>
                  <a:pt x="2378" y="5600"/>
                </a:cubicBezTo>
                <a:cubicBezTo>
                  <a:pt x="2363" y="5556"/>
                  <a:pt x="2363" y="5556"/>
                  <a:pt x="2349" y="5527"/>
                </a:cubicBezTo>
                <a:cubicBezTo>
                  <a:pt x="2349" y="5513"/>
                  <a:pt x="2334" y="5498"/>
                  <a:pt x="2334" y="5484"/>
                </a:cubicBezTo>
                <a:cubicBezTo>
                  <a:pt x="2334" y="5469"/>
                  <a:pt x="2320" y="5440"/>
                  <a:pt x="2305" y="5426"/>
                </a:cubicBezTo>
                <a:cubicBezTo>
                  <a:pt x="2305" y="5397"/>
                  <a:pt x="2291" y="5368"/>
                  <a:pt x="2276" y="5339"/>
                </a:cubicBezTo>
                <a:cubicBezTo>
                  <a:pt x="2276" y="5339"/>
                  <a:pt x="2276" y="5324"/>
                  <a:pt x="2276" y="5310"/>
                </a:cubicBezTo>
                <a:cubicBezTo>
                  <a:pt x="2262" y="5281"/>
                  <a:pt x="2247" y="5252"/>
                  <a:pt x="2247" y="5223"/>
                </a:cubicBezTo>
                <a:cubicBezTo>
                  <a:pt x="2233" y="5165"/>
                  <a:pt x="2218" y="5121"/>
                  <a:pt x="2204" y="5063"/>
                </a:cubicBezTo>
                <a:cubicBezTo>
                  <a:pt x="2204" y="5034"/>
                  <a:pt x="2189" y="5005"/>
                  <a:pt x="2189" y="4976"/>
                </a:cubicBezTo>
                <a:cubicBezTo>
                  <a:pt x="2175" y="4918"/>
                  <a:pt x="2160" y="4860"/>
                  <a:pt x="2160" y="4802"/>
                </a:cubicBezTo>
                <a:cubicBezTo>
                  <a:pt x="2160" y="4730"/>
                  <a:pt x="2146" y="4643"/>
                  <a:pt x="2146" y="4556"/>
                </a:cubicBezTo>
                <a:cubicBezTo>
                  <a:pt x="2146" y="4484"/>
                  <a:pt x="2160" y="4397"/>
                  <a:pt x="2160" y="4310"/>
                </a:cubicBezTo>
                <a:cubicBezTo>
                  <a:pt x="2160" y="4310"/>
                  <a:pt x="2160" y="4295"/>
                  <a:pt x="2160" y="4295"/>
                </a:cubicBezTo>
                <a:cubicBezTo>
                  <a:pt x="2160" y="4252"/>
                  <a:pt x="2175" y="4208"/>
                  <a:pt x="2175" y="4179"/>
                </a:cubicBezTo>
                <a:cubicBezTo>
                  <a:pt x="2189" y="4136"/>
                  <a:pt x="2189" y="4092"/>
                  <a:pt x="2204" y="4049"/>
                </a:cubicBezTo>
                <a:cubicBezTo>
                  <a:pt x="2218" y="3962"/>
                  <a:pt x="2247" y="3889"/>
                  <a:pt x="2262" y="3802"/>
                </a:cubicBezTo>
                <a:lnTo>
                  <a:pt x="2305" y="3715"/>
                </a:lnTo>
                <a:cubicBezTo>
                  <a:pt x="2305" y="3686"/>
                  <a:pt x="2320" y="3657"/>
                  <a:pt x="2334" y="3643"/>
                </a:cubicBezTo>
                <a:cubicBezTo>
                  <a:pt x="2334" y="3614"/>
                  <a:pt x="2349" y="3599"/>
                  <a:pt x="2349" y="3585"/>
                </a:cubicBezTo>
                <a:cubicBezTo>
                  <a:pt x="2363" y="3570"/>
                  <a:pt x="2378" y="3541"/>
                  <a:pt x="2378" y="3527"/>
                </a:cubicBezTo>
                <a:cubicBezTo>
                  <a:pt x="2407" y="3454"/>
                  <a:pt x="2450" y="3396"/>
                  <a:pt x="2479" y="3338"/>
                </a:cubicBezTo>
                <a:lnTo>
                  <a:pt x="2537" y="3251"/>
                </a:lnTo>
                <a:lnTo>
                  <a:pt x="2581" y="3179"/>
                </a:lnTo>
                <a:cubicBezTo>
                  <a:pt x="2610" y="3135"/>
                  <a:pt x="2639" y="3106"/>
                  <a:pt x="2668" y="3077"/>
                </a:cubicBezTo>
                <a:cubicBezTo>
                  <a:pt x="2697" y="3034"/>
                  <a:pt x="2711" y="3005"/>
                  <a:pt x="2740" y="2976"/>
                </a:cubicBezTo>
                <a:cubicBezTo>
                  <a:pt x="2769" y="2947"/>
                  <a:pt x="2798" y="2918"/>
                  <a:pt x="2827" y="2874"/>
                </a:cubicBezTo>
                <a:cubicBezTo>
                  <a:pt x="2987" y="2730"/>
                  <a:pt x="3146" y="2599"/>
                  <a:pt x="3334" y="2483"/>
                </a:cubicBezTo>
                <a:lnTo>
                  <a:pt x="3421" y="2440"/>
                </a:lnTo>
                <a:lnTo>
                  <a:pt x="3508" y="2396"/>
                </a:lnTo>
                <a:lnTo>
                  <a:pt x="3610" y="2353"/>
                </a:lnTo>
                <a:cubicBezTo>
                  <a:pt x="3653" y="2324"/>
                  <a:pt x="3711" y="2309"/>
                  <a:pt x="3769" y="2280"/>
                </a:cubicBezTo>
                <a:cubicBezTo>
                  <a:pt x="3798" y="2266"/>
                  <a:pt x="3827" y="2266"/>
                  <a:pt x="3856" y="2251"/>
                </a:cubicBezTo>
                <a:lnTo>
                  <a:pt x="3958" y="2222"/>
                </a:lnTo>
                <a:cubicBezTo>
                  <a:pt x="4016" y="2208"/>
                  <a:pt x="4088" y="2193"/>
                  <a:pt x="4161" y="2193"/>
                </a:cubicBezTo>
                <a:lnTo>
                  <a:pt x="4262" y="2179"/>
                </a:lnTo>
                <a:lnTo>
                  <a:pt x="4364" y="2164"/>
                </a:lnTo>
                <a:cubicBezTo>
                  <a:pt x="4429" y="2157"/>
                  <a:pt x="4494" y="2153"/>
                  <a:pt x="4561" y="2153"/>
                </a:cubicBezTo>
                <a:close/>
                <a:moveTo>
                  <a:pt x="4588" y="1"/>
                </a:moveTo>
                <a:cubicBezTo>
                  <a:pt x="4422" y="1"/>
                  <a:pt x="4255" y="12"/>
                  <a:pt x="4088" y="33"/>
                </a:cubicBezTo>
                <a:cubicBezTo>
                  <a:pt x="3827" y="62"/>
                  <a:pt x="3624" y="309"/>
                  <a:pt x="3653" y="570"/>
                </a:cubicBezTo>
                <a:lnTo>
                  <a:pt x="3653" y="613"/>
                </a:lnTo>
                <a:cubicBezTo>
                  <a:pt x="3653" y="642"/>
                  <a:pt x="3653" y="657"/>
                  <a:pt x="3653" y="686"/>
                </a:cubicBezTo>
                <a:cubicBezTo>
                  <a:pt x="3653" y="874"/>
                  <a:pt x="3552" y="1048"/>
                  <a:pt x="3378" y="1135"/>
                </a:cubicBezTo>
                <a:lnTo>
                  <a:pt x="3334" y="1149"/>
                </a:lnTo>
                <a:lnTo>
                  <a:pt x="3190" y="1207"/>
                </a:lnTo>
                <a:lnTo>
                  <a:pt x="3059" y="1265"/>
                </a:lnTo>
                <a:lnTo>
                  <a:pt x="3030" y="1280"/>
                </a:lnTo>
                <a:cubicBezTo>
                  <a:pt x="2964" y="1306"/>
                  <a:pt x="2895" y="1319"/>
                  <a:pt x="2827" y="1319"/>
                </a:cubicBezTo>
                <a:cubicBezTo>
                  <a:pt x="2673" y="1319"/>
                  <a:pt x="2526" y="1252"/>
                  <a:pt x="2436" y="1121"/>
                </a:cubicBezTo>
                <a:cubicBezTo>
                  <a:pt x="2336" y="985"/>
                  <a:pt x="2185" y="917"/>
                  <a:pt x="2030" y="917"/>
                </a:cubicBezTo>
                <a:cubicBezTo>
                  <a:pt x="1937" y="917"/>
                  <a:pt x="1841" y="941"/>
                  <a:pt x="1754" y="990"/>
                </a:cubicBezTo>
                <a:lnTo>
                  <a:pt x="1711" y="1019"/>
                </a:lnTo>
                <a:cubicBezTo>
                  <a:pt x="1465" y="1222"/>
                  <a:pt x="1233" y="1454"/>
                  <a:pt x="1030" y="1715"/>
                </a:cubicBezTo>
                <a:cubicBezTo>
                  <a:pt x="928" y="1845"/>
                  <a:pt x="885" y="2005"/>
                  <a:pt x="943" y="2164"/>
                </a:cubicBezTo>
                <a:cubicBezTo>
                  <a:pt x="957" y="2208"/>
                  <a:pt x="972" y="2251"/>
                  <a:pt x="1001" y="2295"/>
                </a:cubicBezTo>
                <a:cubicBezTo>
                  <a:pt x="1015" y="2324"/>
                  <a:pt x="1044" y="2367"/>
                  <a:pt x="1073" y="2382"/>
                </a:cubicBezTo>
                <a:lnTo>
                  <a:pt x="1117" y="2425"/>
                </a:lnTo>
                <a:cubicBezTo>
                  <a:pt x="1305" y="2570"/>
                  <a:pt x="1378" y="2817"/>
                  <a:pt x="1276" y="3034"/>
                </a:cubicBezTo>
                <a:cubicBezTo>
                  <a:pt x="1233" y="3135"/>
                  <a:pt x="1189" y="3237"/>
                  <a:pt x="1146" y="3338"/>
                </a:cubicBezTo>
                <a:cubicBezTo>
                  <a:pt x="1131" y="3396"/>
                  <a:pt x="1102" y="3454"/>
                  <a:pt x="1059" y="3498"/>
                </a:cubicBezTo>
                <a:cubicBezTo>
                  <a:pt x="1030" y="3527"/>
                  <a:pt x="1001" y="3541"/>
                  <a:pt x="972" y="3570"/>
                </a:cubicBezTo>
                <a:cubicBezTo>
                  <a:pt x="943" y="3585"/>
                  <a:pt x="899" y="3599"/>
                  <a:pt x="870" y="3614"/>
                </a:cubicBezTo>
                <a:cubicBezTo>
                  <a:pt x="841" y="3628"/>
                  <a:pt x="827" y="3643"/>
                  <a:pt x="798" y="3643"/>
                </a:cubicBezTo>
                <a:cubicBezTo>
                  <a:pt x="769" y="3650"/>
                  <a:pt x="740" y="3654"/>
                  <a:pt x="711" y="3654"/>
                </a:cubicBezTo>
                <a:cubicBezTo>
                  <a:pt x="682" y="3654"/>
                  <a:pt x="653" y="3650"/>
                  <a:pt x="624" y="3643"/>
                </a:cubicBezTo>
                <a:lnTo>
                  <a:pt x="450" y="3643"/>
                </a:lnTo>
                <a:cubicBezTo>
                  <a:pt x="232" y="3686"/>
                  <a:pt x="73" y="3860"/>
                  <a:pt x="44" y="4078"/>
                </a:cubicBezTo>
                <a:cubicBezTo>
                  <a:pt x="0" y="4397"/>
                  <a:pt x="0" y="4730"/>
                  <a:pt x="44" y="5049"/>
                </a:cubicBezTo>
                <a:cubicBezTo>
                  <a:pt x="70" y="5305"/>
                  <a:pt x="277" y="5494"/>
                  <a:pt x="525" y="5494"/>
                </a:cubicBezTo>
                <a:cubicBezTo>
                  <a:pt x="557" y="5494"/>
                  <a:pt x="590" y="5490"/>
                  <a:pt x="624" y="5484"/>
                </a:cubicBezTo>
                <a:lnTo>
                  <a:pt x="696" y="5484"/>
                </a:lnTo>
                <a:cubicBezTo>
                  <a:pt x="798" y="5484"/>
                  <a:pt x="885" y="5527"/>
                  <a:pt x="972" y="5571"/>
                </a:cubicBezTo>
                <a:cubicBezTo>
                  <a:pt x="1001" y="5585"/>
                  <a:pt x="1015" y="5614"/>
                  <a:pt x="1030" y="5629"/>
                </a:cubicBezTo>
                <a:cubicBezTo>
                  <a:pt x="1088" y="5672"/>
                  <a:pt x="1131" y="5730"/>
                  <a:pt x="1160" y="5803"/>
                </a:cubicBezTo>
                <a:cubicBezTo>
                  <a:pt x="1189" y="5904"/>
                  <a:pt x="1233" y="6006"/>
                  <a:pt x="1276" y="6107"/>
                </a:cubicBezTo>
                <a:cubicBezTo>
                  <a:pt x="1378" y="6310"/>
                  <a:pt x="1320" y="6527"/>
                  <a:pt x="1175" y="6672"/>
                </a:cubicBezTo>
                <a:lnTo>
                  <a:pt x="1117" y="6716"/>
                </a:lnTo>
                <a:cubicBezTo>
                  <a:pt x="1073" y="6745"/>
                  <a:pt x="1030" y="6788"/>
                  <a:pt x="1001" y="6846"/>
                </a:cubicBezTo>
                <a:cubicBezTo>
                  <a:pt x="972" y="6875"/>
                  <a:pt x="957" y="6919"/>
                  <a:pt x="943" y="6977"/>
                </a:cubicBezTo>
                <a:cubicBezTo>
                  <a:pt x="943" y="6991"/>
                  <a:pt x="943" y="7006"/>
                  <a:pt x="928" y="7020"/>
                </a:cubicBezTo>
                <a:lnTo>
                  <a:pt x="928" y="7064"/>
                </a:lnTo>
                <a:cubicBezTo>
                  <a:pt x="928" y="7078"/>
                  <a:pt x="928" y="7093"/>
                  <a:pt x="928" y="7107"/>
                </a:cubicBezTo>
                <a:lnTo>
                  <a:pt x="928" y="7122"/>
                </a:lnTo>
                <a:lnTo>
                  <a:pt x="928" y="7194"/>
                </a:lnTo>
                <a:cubicBezTo>
                  <a:pt x="943" y="7223"/>
                  <a:pt x="943" y="7238"/>
                  <a:pt x="957" y="7267"/>
                </a:cubicBezTo>
                <a:cubicBezTo>
                  <a:pt x="957" y="7267"/>
                  <a:pt x="957" y="7281"/>
                  <a:pt x="957" y="7281"/>
                </a:cubicBezTo>
                <a:cubicBezTo>
                  <a:pt x="972" y="7296"/>
                  <a:pt x="972" y="7325"/>
                  <a:pt x="986" y="7339"/>
                </a:cubicBezTo>
                <a:lnTo>
                  <a:pt x="986" y="7354"/>
                </a:lnTo>
                <a:cubicBezTo>
                  <a:pt x="1001" y="7368"/>
                  <a:pt x="1001" y="7383"/>
                  <a:pt x="1015" y="7397"/>
                </a:cubicBezTo>
                <a:cubicBezTo>
                  <a:pt x="1218" y="7658"/>
                  <a:pt x="1450" y="7890"/>
                  <a:pt x="1711" y="8093"/>
                </a:cubicBezTo>
                <a:cubicBezTo>
                  <a:pt x="1796" y="8166"/>
                  <a:pt x="1901" y="8198"/>
                  <a:pt x="2001" y="8198"/>
                </a:cubicBezTo>
                <a:cubicBezTo>
                  <a:pt x="2021" y="8198"/>
                  <a:pt x="2040" y="8197"/>
                  <a:pt x="2059" y="8194"/>
                </a:cubicBezTo>
                <a:cubicBezTo>
                  <a:pt x="2102" y="8194"/>
                  <a:pt x="2146" y="8180"/>
                  <a:pt x="2189" y="8165"/>
                </a:cubicBezTo>
                <a:cubicBezTo>
                  <a:pt x="2291" y="8136"/>
                  <a:pt x="2363" y="8078"/>
                  <a:pt x="2421" y="8006"/>
                </a:cubicBezTo>
                <a:lnTo>
                  <a:pt x="2465" y="7948"/>
                </a:lnTo>
                <a:cubicBezTo>
                  <a:pt x="2523" y="7905"/>
                  <a:pt x="2581" y="7861"/>
                  <a:pt x="2653" y="7832"/>
                </a:cubicBezTo>
                <a:lnTo>
                  <a:pt x="2827" y="7789"/>
                </a:lnTo>
                <a:cubicBezTo>
                  <a:pt x="2900" y="7803"/>
                  <a:pt x="2972" y="7818"/>
                  <a:pt x="3030" y="7847"/>
                </a:cubicBezTo>
                <a:cubicBezTo>
                  <a:pt x="3132" y="7890"/>
                  <a:pt x="3233" y="7933"/>
                  <a:pt x="3334" y="7962"/>
                </a:cubicBezTo>
                <a:cubicBezTo>
                  <a:pt x="3421" y="8006"/>
                  <a:pt x="3508" y="8064"/>
                  <a:pt x="3566" y="8151"/>
                </a:cubicBezTo>
                <a:cubicBezTo>
                  <a:pt x="3581" y="8180"/>
                  <a:pt x="3610" y="8209"/>
                  <a:pt x="3610" y="8252"/>
                </a:cubicBezTo>
                <a:cubicBezTo>
                  <a:pt x="3653" y="8325"/>
                  <a:pt x="3653" y="8412"/>
                  <a:pt x="3639" y="8499"/>
                </a:cubicBezTo>
                <a:cubicBezTo>
                  <a:pt x="3610" y="8760"/>
                  <a:pt x="3769" y="9006"/>
                  <a:pt x="4030" y="9064"/>
                </a:cubicBezTo>
                <a:lnTo>
                  <a:pt x="4074" y="9064"/>
                </a:lnTo>
                <a:cubicBezTo>
                  <a:pt x="4248" y="9079"/>
                  <a:pt x="4407" y="9093"/>
                  <a:pt x="4567" y="9093"/>
                </a:cubicBezTo>
                <a:cubicBezTo>
                  <a:pt x="4726" y="9093"/>
                  <a:pt x="4900" y="9079"/>
                  <a:pt x="5059" y="9064"/>
                </a:cubicBezTo>
                <a:cubicBezTo>
                  <a:pt x="5175" y="9050"/>
                  <a:pt x="5277" y="9006"/>
                  <a:pt x="5364" y="8919"/>
                </a:cubicBezTo>
                <a:cubicBezTo>
                  <a:pt x="5393" y="8876"/>
                  <a:pt x="5422" y="8847"/>
                  <a:pt x="5436" y="8803"/>
                </a:cubicBezTo>
                <a:cubicBezTo>
                  <a:pt x="5451" y="8789"/>
                  <a:pt x="5465" y="8774"/>
                  <a:pt x="5465" y="8745"/>
                </a:cubicBezTo>
                <a:cubicBezTo>
                  <a:pt x="5494" y="8673"/>
                  <a:pt x="5509" y="8586"/>
                  <a:pt x="5494" y="8499"/>
                </a:cubicBezTo>
                <a:cubicBezTo>
                  <a:pt x="5494" y="8470"/>
                  <a:pt x="5494" y="8441"/>
                  <a:pt x="5494" y="8426"/>
                </a:cubicBezTo>
                <a:cubicBezTo>
                  <a:pt x="5494" y="8209"/>
                  <a:pt x="5625" y="8020"/>
                  <a:pt x="5813" y="7948"/>
                </a:cubicBezTo>
                <a:cubicBezTo>
                  <a:pt x="5915" y="7919"/>
                  <a:pt x="6016" y="7876"/>
                  <a:pt x="6118" y="7832"/>
                </a:cubicBezTo>
                <a:cubicBezTo>
                  <a:pt x="6183" y="7796"/>
                  <a:pt x="6255" y="7778"/>
                  <a:pt x="6328" y="7778"/>
                </a:cubicBezTo>
                <a:cubicBezTo>
                  <a:pt x="6400" y="7778"/>
                  <a:pt x="6473" y="7796"/>
                  <a:pt x="6538" y="7832"/>
                </a:cubicBezTo>
                <a:cubicBezTo>
                  <a:pt x="6582" y="7847"/>
                  <a:pt x="6611" y="7876"/>
                  <a:pt x="6639" y="7890"/>
                </a:cubicBezTo>
                <a:cubicBezTo>
                  <a:pt x="6654" y="7905"/>
                  <a:pt x="6668" y="7919"/>
                  <a:pt x="6683" y="7933"/>
                </a:cubicBezTo>
                <a:cubicBezTo>
                  <a:pt x="6697" y="7948"/>
                  <a:pt x="6712" y="7962"/>
                  <a:pt x="6726" y="7977"/>
                </a:cubicBezTo>
                <a:cubicBezTo>
                  <a:pt x="6817" y="8113"/>
                  <a:pt x="6964" y="8181"/>
                  <a:pt x="7119" y="8181"/>
                </a:cubicBezTo>
                <a:cubicBezTo>
                  <a:pt x="7211" y="8181"/>
                  <a:pt x="7306" y="8156"/>
                  <a:pt x="7393" y="8107"/>
                </a:cubicBezTo>
                <a:lnTo>
                  <a:pt x="7437" y="8078"/>
                </a:lnTo>
                <a:cubicBezTo>
                  <a:pt x="7553" y="7977"/>
                  <a:pt x="7683" y="7861"/>
                  <a:pt x="7799" y="7745"/>
                </a:cubicBezTo>
                <a:cubicBezTo>
                  <a:pt x="7915" y="7629"/>
                  <a:pt x="8017" y="7513"/>
                  <a:pt x="8118" y="7383"/>
                </a:cubicBezTo>
                <a:cubicBezTo>
                  <a:pt x="8220" y="7252"/>
                  <a:pt x="8249" y="7093"/>
                  <a:pt x="8205" y="6933"/>
                </a:cubicBezTo>
                <a:cubicBezTo>
                  <a:pt x="8205" y="6904"/>
                  <a:pt x="8191" y="6890"/>
                  <a:pt x="8176" y="6861"/>
                </a:cubicBezTo>
                <a:cubicBezTo>
                  <a:pt x="8176" y="6846"/>
                  <a:pt x="8162" y="6817"/>
                  <a:pt x="8147" y="6803"/>
                </a:cubicBezTo>
                <a:cubicBezTo>
                  <a:pt x="8133" y="6774"/>
                  <a:pt x="8104" y="6745"/>
                  <a:pt x="8075" y="6716"/>
                </a:cubicBezTo>
                <a:lnTo>
                  <a:pt x="8031" y="6672"/>
                </a:lnTo>
                <a:cubicBezTo>
                  <a:pt x="8017" y="6658"/>
                  <a:pt x="8002" y="6658"/>
                  <a:pt x="7988" y="6643"/>
                </a:cubicBezTo>
                <a:cubicBezTo>
                  <a:pt x="7828" y="6498"/>
                  <a:pt x="7785" y="6266"/>
                  <a:pt x="7872" y="6078"/>
                </a:cubicBezTo>
                <a:cubicBezTo>
                  <a:pt x="7915" y="5977"/>
                  <a:pt x="7959" y="5875"/>
                  <a:pt x="8002" y="5774"/>
                </a:cubicBezTo>
                <a:cubicBezTo>
                  <a:pt x="8065" y="5571"/>
                  <a:pt x="8250" y="5446"/>
                  <a:pt x="8449" y="5446"/>
                </a:cubicBezTo>
                <a:cubicBezTo>
                  <a:pt x="8479" y="5446"/>
                  <a:pt x="8509" y="5449"/>
                  <a:pt x="8538" y="5455"/>
                </a:cubicBezTo>
                <a:cubicBezTo>
                  <a:pt x="8558" y="5457"/>
                  <a:pt x="8578" y="5458"/>
                  <a:pt x="8598" y="5458"/>
                </a:cubicBezTo>
                <a:cubicBezTo>
                  <a:pt x="8694" y="5458"/>
                  <a:pt x="8788" y="5430"/>
                  <a:pt x="8872" y="5382"/>
                </a:cubicBezTo>
                <a:cubicBezTo>
                  <a:pt x="8901" y="5368"/>
                  <a:pt x="8915" y="5353"/>
                  <a:pt x="8944" y="5339"/>
                </a:cubicBezTo>
                <a:lnTo>
                  <a:pt x="8973" y="5295"/>
                </a:lnTo>
                <a:cubicBezTo>
                  <a:pt x="8988" y="5295"/>
                  <a:pt x="8988" y="5281"/>
                  <a:pt x="9002" y="5266"/>
                </a:cubicBezTo>
                <a:cubicBezTo>
                  <a:pt x="9060" y="5194"/>
                  <a:pt x="9104" y="5107"/>
                  <a:pt x="9104" y="5020"/>
                </a:cubicBezTo>
                <a:cubicBezTo>
                  <a:pt x="9147" y="4686"/>
                  <a:pt x="9147" y="4368"/>
                  <a:pt x="9104" y="4034"/>
                </a:cubicBezTo>
                <a:lnTo>
                  <a:pt x="9104" y="4063"/>
                </a:lnTo>
                <a:cubicBezTo>
                  <a:pt x="9104" y="4020"/>
                  <a:pt x="9089" y="3962"/>
                  <a:pt x="9075" y="3918"/>
                </a:cubicBezTo>
                <a:cubicBezTo>
                  <a:pt x="9060" y="3889"/>
                  <a:pt x="9046" y="3875"/>
                  <a:pt x="9031" y="3846"/>
                </a:cubicBezTo>
                <a:cubicBezTo>
                  <a:pt x="9017" y="3817"/>
                  <a:pt x="9002" y="3802"/>
                  <a:pt x="8973" y="3773"/>
                </a:cubicBezTo>
                <a:lnTo>
                  <a:pt x="8944" y="3744"/>
                </a:lnTo>
                <a:cubicBezTo>
                  <a:pt x="8930" y="3730"/>
                  <a:pt x="8915" y="3730"/>
                  <a:pt x="8915" y="3715"/>
                </a:cubicBezTo>
                <a:lnTo>
                  <a:pt x="8857" y="3686"/>
                </a:lnTo>
                <a:cubicBezTo>
                  <a:pt x="8828" y="3657"/>
                  <a:pt x="8785" y="3643"/>
                  <a:pt x="8741" y="3643"/>
                </a:cubicBezTo>
                <a:lnTo>
                  <a:pt x="8712" y="3628"/>
                </a:lnTo>
                <a:cubicBezTo>
                  <a:pt x="8683" y="3621"/>
                  <a:pt x="8654" y="3617"/>
                  <a:pt x="8625" y="3617"/>
                </a:cubicBezTo>
                <a:cubicBezTo>
                  <a:pt x="8596" y="3617"/>
                  <a:pt x="8567" y="3621"/>
                  <a:pt x="8538" y="3628"/>
                </a:cubicBezTo>
                <a:lnTo>
                  <a:pt x="8422" y="3628"/>
                </a:lnTo>
                <a:cubicBezTo>
                  <a:pt x="8335" y="3614"/>
                  <a:pt x="8249" y="3585"/>
                  <a:pt x="8176" y="3541"/>
                </a:cubicBezTo>
                <a:lnTo>
                  <a:pt x="8133" y="3512"/>
                </a:lnTo>
                <a:cubicBezTo>
                  <a:pt x="8118" y="3498"/>
                  <a:pt x="8104" y="3483"/>
                  <a:pt x="8104" y="3469"/>
                </a:cubicBezTo>
                <a:cubicBezTo>
                  <a:pt x="8075" y="3454"/>
                  <a:pt x="8060" y="3425"/>
                  <a:pt x="8046" y="3411"/>
                </a:cubicBezTo>
                <a:lnTo>
                  <a:pt x="8017" y="3353"/>
                </a:lnTo>
                <a:cubicBezTo>
                  <a:pt x="8002" y="3338"/>
                  <a:pt x="8002" y="3324"/>
                  <a:pt x="8002" y="3309"/>
                </a:cubicBezTo>
                <a:cubicBezTo>
                  <a:pt x="8002" y="3295"/>
                  <a:pt x="7988" y="3295"/>
                  <a:pt x="7988" y="3280"/>
                </a:cubicBezTo>
                <a:cubicBezTo>
                  <a:pt x="7959" y="3179"/>
                  <a:pt x="7915" y="3092"/>
                  <a:pt x="7872" y="3005"/>
                </a:cubicBezTo>
                <a:cubicBezTo>
                  <a:pt x="7872" y="2990"/>
                  <a:pt x="7857" y="2976"/>
                  <a:pt x="7857" y="2961"/>
                </a:cubicBezTo>
                <a:cubicBezTo>
                  <a:pt x="7828" y="2889"/>
                  <a:pt x="7828" y="2817"/>
                  <a:pt x="7828" y="2744"/>
                </a:cubicBezTo>
                <a:cubicBezTo>
                  <a:pt x="7843" y="2701"/>
                  <a:pt x="7857" y="2643"/>
                  <a:pt x="7886" y="2585"/>
                </a:cubicBezTo>
                <a:cubicBezTo>
                  <a:pt x="7901" y="2527"/>
                  <a:pt x="7930" y="2469"/>
                  <a:pt x="7973" y="2425"/>
                </a:cubicBezTo>
                <a:cubicBezTo>
                  <a:pt x="7988" y="2411"/>
                  <a:pt x="8002" y="2396"/>
                  <a:pt x="8017" y="2396"/>
                </a:cubicBezTo>
                <a:lnTo>
                  <a:pt x="8031" y="2396"/>
                </a:lnTo>
                <a:lnTo>
                  <a:pt x="8075" y="2353"/>
                </a:lnTo>
                <a:cubicBezTo>
                  <a:pt x="8118" y="2324"/>
                  <a:pt x="8147" y="2280"/>
                  <a:pt x="8176" y="2237"/>
                </a:cubicBezTo>
                <a:cubicBezTo>
                  <a:pt x="8176" y="2208"/>
                  <a:pt x="8191" y="2193"/>
                  <a:pt x="8205" y="2164"/>
                </a:cubicBezTo>
                <a:cubicBezTo>
                  <a:pt x="8205" y="2150"/>
                  <a:pt x="8220" y="2121"/>
                  <a:pt x="8220" y="2092"/>
                </a:cubicBezTo>
                <a:cubicBezTo>
                  <a:pt x="8249" y="1947"/>
                  <a:pt x="8220" y="1802"/>
                  <a:pt x="8133" y="1686"/>
                </a:cubicBezTo>
                <a:cubicBezTo>
                  <a:pt x="8017" y="1555"/>
                  <a:pt x="7915" y="1439"/>
                  <a:pt x="7799" y="1323"/>
                </a:cubicBezTo>
                <a:cubicBezTo>
                  <a:pt x="7683" y="1207"/>
                  <a:pt x="7567" y="1092"/>
                  <a:pt x="7437" y="990"/>
                </a:cubicBezTo>
                <a:cubicBezTo>
                  <a:pt x="7352" y="926"/>
                  <a:pt x="7244" y="886"/>
                  <a:pt x="7135" y="886"/>
                </a:cubicBezTo>
                <a:cubicBezTo>
                  <a:pt x="7095" y="886"/>
                  <a:pt x="7055" y="891"/>
                  <a:pt x="7016" y="903"/>
                </a:cubicBezTo>
                <a:lnTo>
                  <a:pt x="6958" y="918"/>
                </a:lnTo>
                <a:cubicBezTo>
                  <a:pt x="6886" y="947"/>
                  <a:pt x="6828" y="990"/>
                  <a:pt x="6770" y="1048"/>
                </a:cubicBezTo>
                <a:cubicBezTo>
                  <a:pt x="6755" y="1063"/>
                  <a:pt x="6741" y="1077"/>
                  <a:pt x="6726" y="1092"/>
                </a:cubicBezTo>
                <a:cubicBezTo>
                  <a:pt x="6668" y="1178"/>
                  <a:pt x="6596" y="1236"/>
                  <a:pt x="6509" y="1265"/>
                </a:cubicBezTo>
                <a:cubicBezTo>
                  <a:pt x="6466" y="1280"/>
                  <a:pt x="6437" y="1294"/>
                  <a:pt x="6408" y="1294"/>
                </a:cubicBezTo>
                <a:lnTo>
                  <a:pt x="6263" y="1294"/>
                </a:lnTo>
                <a:cubicBezTo>
                  <a:pt x="6234" y="1294"/>
                  <a:pt x="6205" y="1280"/>
                  <a:pt x="6190" y="1280"/>
                </a:cubicBezTo>
                <a:lnTo>
                  <a:pt x="6132" y="1251"/>
                </a:lnTo>
                <a:lnTo>
                  <a:pt x="6074" y="1222"/>
                </a:lnTo>
                <a:cubicBezTo>
                  <a:pt x="6045" y="1207"/>
                  <a:pt x="6016" y="1193"/>
                  <a:pt x="5987" y="1193"/>
                </a:cubicBezTo>
                <a:cubicBezTo>
                  <a:pt x="5944" y="1178"/>
                  <a:pt x="5871" y="1149"/>
                  <a:pt x="5828" y="1121"/>
                </a:cubicBezTo>
                <a:cubicBezTo>
                  <a:pt x="5625" y="1048"/>
                  <a:pt x="5494" y="845"/>
                  <a:pt x="5509" y="628"/>
                </a:cubicBezTo>
                <a:lnTo>
                  <a:pt x="5509" y="599"/>
                </a:lnTo>
                <a:cubicBezTo>
                  <a:pt x="5552" y="338"/>
                  <a:pt x="5378" y="106"/>
                  <a:pt x="5132" y="48"/>
                </a:cubicBezTo>
                <a:cubicBezTo>
                  <a:pt x="5117" y="33"/>
                  <a:pt x="5103" y="33"/>
                  <a:pt x="5088" y="33"/>
                </a:cubicBezTo>
                <a:cubicBezTo>
                  <a:pt x="4922" y="12"/>
                  <a:pt x="4755" y="1"/>
                  <a:pt x="45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87" name="Google Shape;587;p58"/>
          <p:cNvSpPr/>
          <p:nvPr/>
        </p:nvSpPr>
        <p:spPr>
          <a:xfrm>
            <a:off x="4922456" y="945869"/>
            <a:ext cx="3889011" cy="3214402"/>
          </a:xfrm>
          <a:custGeom>
            <a:avLst/>
            <a:gdLst/>
            <a:ahLst/>
            <a:cxnLst/>
            <a:rect l="l" t="t" r="r" b="b"/>
            <a:pathLst>
              <a:path w="42729" h="35317" extrusionOk="0">
                <a:moveTo>
                  <a:pt x="19690" y="1"/>
                </a:moveTo>
                <a:cubicBezTo>
                  <a:pt x="18145" y="1"/>
                  <a:pt x="16885" y="1260"/>
                  <a:pt x="16885" y="2834"/>
                </a:cubicBezTo>
                <a:lnTo>
                  <a:pt x="16885" y="6898"/>
                </a:lnTo>
                <a:cubicBezTo>
                  <a:pt x="16885" y="7356"/>
                  <a:pt x="16513" y="7728"/>
                  <a:pt x="16084" y="7728"/>
                </a:cubicBezTo>
                <a:cubicBezTo>
                  <a:pt x="15626" y="7728"/>
                  <a:pt x="15283" y="7356"/>
                  <a:pt x="15283" y="6898"/>
                </a:cubicBezTo>
                <a:lnTo>
                  <a:pt x="15283" y="6383"/>
                </a:lnTo>
                <a:cubicBezTo>
                  <a:pt x="15283" y="4837"/>
                  <a:pt x="14024" y="3607"/>
                  <a:pt x="12507" y="3607"/>
                </a:cubicBezTo>
                <a:cubicBezTo>
                  <a:pt x="10961" y="3607"/>
                  <a:pt x="9702" y="4837"/>
                  <a:pt x="9702" y="6383"/>
                </a:cubicBezTo>
                <a:lnTo>
                  <a:pt x="9702" y="16800"/>
                </a:lnTo>
                <a:cubicBezTo>
                  <a:pt x="9702" y="17201"/>
                  <a:pt x="9387" y="17515"/>
                  <a:pt x="8987" y="17515"/>
                </a:cubicBezTo>
                <a:cubicBezTo>
                  <a:pt x="8615" y="17515"/>
                  <a:pt x="8271" y="17201"/>
                  <a:pt x="8271" y="16800"/>
                </a:cubicBezTo>
                <a:lnTo>
                  <a:pt x="8271" y="16113"/>
                </a:lnTo>
                <a:cubicBezTo>
                  <a:pt x="8271" y="15026"/>
                  <a:pt x="7413" y="14138"/>
                  <a:pt x="6325" y="14138"/>
                </a:cubicBezTo>
                <a:cubicBezTo>
                  <a:pt x="5237" y="14138"/>
                  <a:pt x="4350" y="15026"/>
                  <a:pt x="4379" y="16113"/>
                </a:cubicBezTo>
                <a:lnTo>
                  <a:pt x="4379" y="22467"/>
                </a:lnTo>
                <a:cubicBezTo>
                  <a:pt x="4379" y="22839"/>
                  <a:pt x="4035" y="23182"/>
                  <a:pt x="3663" y="23182"/>
                </a:cubicBezTo>
                <a:cubicBezTo>
                  <a:pt x="3263" y="23182"/>
                  <a:pt x="2948" y="22839"/>
                  <a:pt x="2948" y="22467"/>
                </a:cubicBezTo>
                <a:cubicBezTo>
                  <a:pt x="2948" y="21637"/>
                  <a:pt x="2261" y="20978"/>
                  <a:pt x="1460" y="20978"/>
                </a:cubicBezTo>
                <a:cubicBezTo>
                  <a:pt x="658" y="20978"/>
                  <a:pt x="0" y="21637"/>
                  <a:pt x="0" y="22467"/>
                </a:cubicBezTo>
                <a:lnTo>
                  <a:pt x="0" y="35317"/>
                </a:lnTo>
                <a:lnTo>
                  <a:pt x="42729" y="35317"/>
                </a:lnTo>
                <a:lnTo>
                  <a:pt x="42729" y="22839"/>
                </a:lnTo>
                <a:cubicBezTo>
                  <a:pt x="42729" y="21808"/>
                  <a:pt x="41899" y="20978"/>
                  <a:pt x="40897" y="20978"/>
                </a:cubicBezTo>
                <a:cubicBezTo>
                  <a:pt x="39867" y="20978"/>
                  <a:pt x="39037" y="21808"/>
                  <a:pt x="39037" y="22839"/>
                </a:cubicBezTo>
                <a:lnTo>
                  <a:pt x="39037" y="23497"/>
                </a:lnTo>
                <a:cubicBezTo>
                  <a:pt x="39037" y="23955"/>
                  <a:pt x="38665" y="24298"/>
                  <a:pt x="38235" y="24298"/>
                </a:cubicBezTo>
                <a:cubicBezTo>
                  <a:pt x="37806" y="24298"/>
                  <a:pt x="37434" y="23955"/>
                  <a:pt x="37434" y="23497"/>
                </a:cubicBezTo>
                <a:lnTo>
                  <a:pt x="37434" y="10990"/>
                </a:lnTo>
                <a:cubicBezTo>
                  <a:pt x="37434" y="9702"/>
                  <a:pt x="36375" y="8644"/>
                  <a:pt x="35087" y="8644"/>
                </a:cubicBezTo>
                <a:cubicBezTo>
                  <a:pt x="33799" y="8644"/>
                  <a:pt x="32741" y="9702"/>
                  <a:pt x="32741" y="10990"/>
                </a:cubicBezTo>
                <a:lnTo>
                  <a:pt x="32741" y="11763"/>
                </a:lnTo>
                <a:cubicBezTo>
                  <a:pt x="32741" y="12479"/>
                  <a:pt x="32168" y="13022"/>
                  <a:pt x="31481" y="13022"/>
                </a:cubicBezTo>
                <a:cubicBezTo>
                  <a:pt x="30766" y="13022"/>
                  <a:pt x="30222" y="12479"/>
                  <a:pt x="30222" y="11763"/>
                </a:cubicBezTo>
                <a:lnTo>
                  <a:pt x="30222" y="5324"/>
                </a:lnTo>
                <a:cubicBezTo>
                  <a:pt x="30222" y="3807"/>
                  <a:pt x="28963" y="2548"/>
                  <a:pt x="27446" y="2548"/>
                </a:cubicBezTo>
                <a:cubicBezTo>
                  <a:pt x="25901" y="2548"/>
                  <a:pt x="24641" y="3807"/>
                  <a:pt x="24641" y="5324"/>
                </a:cubicBezTo>
                <a:lnTo>
                  <a:pt x="24641" y="5696"/>
                </a:lnTo>
                <a:cubicBezTo>
                  <a:pt x="24641" y="6268"/>
                  <a:pt x="24155" y="6755"/>
                  <a:pt x="23582" y="6755"/>
                </a:cubicBezTo>
                <a:cubicBezTo>
                  <a:pt x="22981" y="6755"/>
                  <a:pt x="22495" y="6268"/>
                  <a:pt x="22495" y="5696"/>
                </a:cubicBezTo>
                <a:lnTo>
                  <a:pt x="22495" y="2834"/>
                </a:lnTo>
                <a:cubicBezTo>
                  <a:pt x="22495" y="1260"/>
                  <a:pt x="21236" y="1"/>
                  <a:pt x="1969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88" name="Google Shape;588;p58"/>
          <p:cNvSpPr/>
          <p:nvPr/>
        </p:nvSpPr>
        <p:spPr>
          <a:xfrm>
            <a:off x="4789572" y="4295636"/>
            <a:ext cx="4081782" cy="88649"/>
          </a:xfrm>
          <a:custGeom>
            <a:avLst/>
            <a:gdLst/>
            <a:ahLst/>
            <a:cxnLst/>
            <a:rect l="l" t="t" r="r" b="b"/>
            <a:pathLst>
              <a:path w="44847" h="974" extrusionOk="0">
                <a:moveTo>
                  <a:pt x="659" y="1"/>
                </a:moveTo>
                <a:cubicBezTo>
                  <a:pt x="1" y="1"/>
                  <a:pt x="1" y="974"/>
                  <a:pt x="659" y="974"/>
                </a:cubicBezTo>
                <a:lnTo>
                  <a:pt x="44360" y="974"/>
                </a:lnTo>
                <a:cubicBezTo>
                  <a:pt x="44618" y="974"/>
                  <a:pt x="44847" y="745"/>
                  <a:pt x="44847" y="487"/>
                </a:cubicBezTo>
                <a:cubicBezTo>
                  <a:pt x="44847" y="201"/>
                  <a:pt x="44618" y="1"/>
                  <a:pt x="44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89" name="Google Shape;589;p58"/>
          <p:cNvSpPr/>
          <p:nvPr/>
        </p:nvSpPr>
        <p:spPr>
          <a:xfrm>
            <a:off x="4789572" y="4295636"/>
            <a:ext cx="1784363" cy="91289"/>
          </a:xfrm>
          <a:custGeom>
            <a:avLst/>
            <a:gdLst/>
            <a:ahLst/>
            <a:cxnLst/>
            <a:rect l="l" t="t" r="r" b="b"/>
            <a:pathLst>
              <a:path w="19605" h="1003" extrusionOk="0">
                <a:moveTo>
                  <a:pt x="659" y="1"/>
                </a:moveTo>
                <a:cubicBezTo>
                  <a:pt x="1" y="1"/>
                  <a:pt x="1" y="1003"/>
                  <a:pt x="659" y="1003"/>
                </a:cubicBezTo>
                <a:lnTo>
                  <a:pt x="19605" y="1003"/>
                </a:lnTo>
                <a:lnTo>
                  <a:pt x="1960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0" name="Google Shape;590;p58"/>
          <p:cNvSpPr/>
          <p:nvPr/>
        </p:nvSpPr>
        <p:spPr>
          <a:xfrm>
            <a:off x="6474927" y="4250128"/>
            <a:ext cx="195411" cy="177845"/>
          </a:xfrm>
          <a:custGeom>
            <a:avLst/>
            <a:gdLst/>
            <a:ahLst/>
            <a:cxnLst/>
            <a:rect l="l" t="t" r="r" b="b"/>
            <a:pathLst>
              <a:path w="2147" h="1954" extrusionOk="0">
                <a:moveTo>
                  <a:pt x="1073" y="0"/>
                </a:moveTo>
                <a:cubicBezTo>
                  <a:pt x="823" y="0"/>
                  <a:pt x="573" y="100"/>
                  <a:pt x="372" y="301"/>
                </a:cubicBezTo>
                <a:cubicBezTo>
                  <a:pt x="0" y="673"/>
                  <a:pt x="0" y="1302"/>
                  <a:pt x="372" y="1674"/>
                </a:cubicBezTo>
                <a:cubicBezTo>
                  <a:pt x="573" y="1860"/>
                  <a:pt x="823" y="1953"/>
                  <a:pt x="1073" y="1953"/>
                </a:cubicBezTo>
                <a:cubicBezTo>
                  <a:pt x="1324" y="1953"/>
                  <a:pt x="1574" y="1860"/>
                  <a:pt x="1775" y="1674"/>
                </a:cubicBezTo>
                <a:cubicBezTo>
                  <a:pt x="2147" y="1302"/>
                  <a:pt x="2147" y="673"/>
                  <a:pt x="1775" y="301"/>
                </a:cubicBezTo>
                <a:cubicBezTo>
                  <a:pt x="1574" y="100"/>
                  <a:pt x="1324" y="0"/>
                  <a:pt x="10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1" name="Google Shape;591;p58"/>
          <p:cNvSpPr/>
          <p:nvPr/>
        </p:nvSpPr>
        <p:spPr>
          <a:xfrm>
            <a:off x="7842452" y="2205081"/>
            <a:ext cx="1380618" cy="1955200"/>
          </a:xfrm>
          <a:custGeom>
            <a:avLst/>
            <a:gdLst/>
            <a:ahLst/>
            <a:cxnLst/>
            <a:rect l="l" t="t" r="r" b="b"/>
            <a:pathLst>
              <a:path w="15169" h="21482" extrusionOk="0">
                <a:moveTo>
                  <a:pt x="5892" y="0"/>
                </a:moveTo>
                <a:cubicBezTo>
                  <a:pt x="1137" y="0"/>
                  <a:pt x="0" y="21482"/>
                  <a:pt x="0" y="21482"/>
                </a:cubicBezTo>
                <a:lnTo>
                  <a:pt x="8701" y="21482"/>
                </a:lnTo>
                <a:cubicBezTo>
                  <a:pt x="8701" y="21482"/>
                  <a:pt x="15168" y="2364"/>
                  <a:pt x="12020" y="1706"/>
                </a:cubicBezTo>
                <a:cubicBezTo>
                  <a:pt x="11914" y="1683"/>
                  <a:pt x="11808" y="1672"/>
                  <a:pt x="11704" y="1672"/>
                </a:cubicBezTo>
                <a:cubicBezTo>
                  <a:pt x="8733" y="1672"/>
                  <a:pt x="6560" y="10641"/>
                  <a:pt x="6443" y="10641"/>
                </a:cubicBezTo>
                <a:cubicBezTo>
                  <a:pt x="6442" y="10641"/>
                  <a:pt x="6440" y="10639"/>
                  <a:pt x="6440" y="10635"/>
                </a:cubicBezTo>
                <a:cubicBezTo>
                  <a:pt x="6382" y="10320"/>
                  <a:pt x="9216" y="447"/>
                  <a:pt x="6125" y="17"/>
                </a:cubicBezTo>
                <a:cubicBezTo>
                  <a:pt x="6046" y="6"/>
                  <a:pt x="5969" y="0"/>
                  <a:pt x="58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2" name="Google Shape;592;p58"/>
          <p:cNvSpPr/>
          <p:nvPr/>
        </p:nvSpPr>
        <p:spPr>
          <a:xfrm>
            <a:off x="5552746" y="1893987"/>
            <a:ext cx="2761235" cy="1792191"/>
          </a:xfrm>
          <a:custGeom>
            <a:avLst/>
            <a:gdLst/>
            <a:ahLst/>
            <a:cxnLst/>
            <a:rect l="l" t="t" r="r" b="b"/>
            <a:pathLst>
              <a:path w="30338" h="19691" extrusionOk="0">
                <a:moveTo>
                  <a:pt x="3292" y="1"/>
                </a:moveTo>
                <a:cubicBezTo>
                  <a:pt x="1461" y="1"/>
                  <a:pt x="1" y="1461"/>
                  <a:pt x="1" y="3264"/>
                </a:cubicBezTo>
                <a:lnTo>
                  <a:pt x="1" y="16400"/>
                </a:lnTo>
                <a:cubicBezTo>
                  <a:pt x="1" y="18203"/>
                  <a:pt x="1461" y="19691"/>
                  <a:pt x="3292" y="19691"/>
                </a:cubicBezTo>
                <a:lnTo>
                  <a:pt x="27075" y="19691"/>
                </a:lnTo>
                <a:cubicBezTo>
                  <a:pt x="28878" y="19691"/>
                  <a:pt x="30337" y="18203"/>
                  <a:pt x="30337" y="16400"/>
                </a:cubicBezTo>
                <a:lnTo>
                  <a:pt x="30337" y="3264"/>
                </a:lnTo>
                <a:cubicBezTo>
                  <a:pt x="30337" y="1461"/>
                  <a:pt x="28878" y="1"/>
                  <a:pt x="270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3" name="Google Shape;593;p58"/>
          <p:cNvSpPr/>
          <p:nvPr/>
        </p:nvSpPr>
        <p:spPr>
          <a:xfrm>
            <a:off x="5672615" y="1998201"/>
            <a:ext cx="2524139" cy="1443145"/>
          </a:xfrm>
          <a:custGeom>
            <a:avLst/>
            <a:gdLst/>
            <a:ahLst/>
            <a:cxnLst/>
            <a:rect l="l" t="t" r="r" b="b"/>
            <a:pathLst>
              <a:path w="27733" h="15856" extrusionOk="0">
                <a:moveTo>
                  <a:pt x="0" y="1"/>
                </a:moveTo>
                <a:lnTo>
                  <a:pt x="0" y="15856"/>
                </a:lnTo>
                <a:lnTo>
                  <a:pt x="27732" y="15856"/>
                </a:lnTo>
                <a:lnTo>
                  <a:pt x="2773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4" name="Google Shape;594;p58"/>
          <p:cNvSpPr/>
          <p:nvPr/>
        </p:nvSpPr>
        <p:spPr>
          <a:xfrm>
            <a:off x="6430602" y="3686100"/>
            <a:ext cx="1005542" cy="291887"/>
          </a:xfrm>
          <a:custGeom>
            <a:avLst/>
            <a:gdLst/>
            <a:ahLst/>
            <a:cxnLst/>
            <a:rect l="l" t="t" r="r" b="b"/>
            <a:pathLst>
              <a:path w="11048" h="3207" extrusionOk="0">
                <a:moveTo>
                  <a:pt x="1" y="1"/>
                </a:moveTo>
                <a:lnTo>
                  <a:pt x="1" y="3206"/>
                </a:lnTo>
                <a:lnTo>
                  <a:pt x="11048" y="3206"/>
                </a:lnTo>
                <a:lnTo>
                  <a:pt x="11048" y="1"/>
                </a:lnTo>
                <a:close/>
              </a:path>
            </a:pathLst>
          </a:custGeom>
          <a:solidFill>
            <a:srgbClr val="E3E9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5" name="Google Shape;595;p58"/>
          <p:cNvSpPr/>
          <p:nvPr/>
        </p:nvSpPr>
        <p:spPr>
          <a:xfrm>
            <a:off x="6144081" y="3957055"/>
            <a:ext cx="1578577" cy="203238"/>
          </a:xfrm>
          <a:custGeom>
            <a:avLst/>
            <a:gdLst/>
            <a:ahLst/>
            <a:cxnLst/>
            <a:rect l="l" t="t" r="r" b="b"/>
            <a:pathLst>
              <a:path w="17344" h="2233" extrusionOk="0">
                <a:moveTo>
                  <a:pt x="2261" y="0"/>
                </a:moveTo>
                <a:cubicBezTo>
                  <a:pt x="1031" y="0"/>
                  <a:pt x="1" y="1002"/>
                  <a:pt x="29" y="2233"/>
                </a:cubicBezTo>
                <a:lnTo>
                  <a:pt x="17344" y="2233"/>
                </a:lnTo>
                <a:cubicBezTo>
                  <a:pt x="17344" y="1002"/>
                  <a:pt x="16342" y="0"/>
                  <a:pt x="151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6" name="Google Shape;596;p58"/>
          <p:cNvSpPr/>
          <p:nvPr/>
        </p:nvSpPr>
        <p:spPr>
          <a:xfrm>
            <a:off x="6248295" y="3631399"/>
            <a:ext cx="1383257" cy="106943"/>
          </a:xfrm>
          <a:custGeom>
            <a:avLst/>
            <a:gdLst/>
            <a:ahLst/>
            <a:cxnLst/>
            <a:rect l="l" t="t" r="r" b="b"/>
            <a:pathLst>
              <a:path w="15198" h="1175" extrusionOk="0">
                <a:moveTo>
                  <a:pt x="716" y="1"/>
                </a:moveTo>
                <a:cubicBezTo>
                  <a:pt x="0" y="58"/>
                  <a:pt x="0" y="1117"/>
                  <a:pt x="716" y="1174"/>
                </a:cubicBezTo>
                <a:lnTo>
                  <a:pt x="14482" y="1174"/>
                </a:lnTo>
                <a:cubicBezTo>
                  <a:pt x="15197" y="1117"/>
                  <a:pt x="15197" y="58"/>
                  <a:pt x="144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7" name="Google Shape;597;p58"/>
          <p:cNvSpPr/>
          <p:nvPr/>
        </p:nvSpPr>
        <p:spPr>
          <a:xfrm>
            <a:off x="5302723" y="3798141"/>
            <a:ext cx="664324" cy="362152"/>
          </a:xfrm>
          <a:custGeom>
            <a:avLst/>
            <a:gdLst/>
            <a:ahLst/>
            <a:cxnLst/>
            <a:rect l="l" t="t" r="r" b="b"/>
            <a:pathLst>
              <a:path w="7299" h="3979" extrusionOk="0">
                <a:moveTo>
                  <a:pt x="1031" y="1"/>
                </a:moveTo>
                <a:cubicBezTo>
                  <a:pt x="487" y="1"/>
                  <a:pt x="1" y="458"/>
                  <a:pt x="1" y="1031"/>
                </a:cubicBezTo>
                <a:cubicBezTo>
                  <a:pt x="1" y="2662"/>
                  <a:pt x="1346" y="3979"/>
                  <a:pt x="2977" y="3979"/>
                </a:cubicBezTo>
                <a:lnTo>
                  <a:pt x="4322" y="3979"/>
                </a:lnTo>
                <a:cubicBezTo>
                  <a:pt x="5982" y="3979"/>
                  <a:pt x="7298" y="2662"/>
                  <a:pt x="7298" y="1031"/>
                </a:cubicBezTo>
                <a:cubicBezTo>
                  <a:pt x="7298" y="458"/>
                  <a:pt x="6841" y="1"/>
                  <a:pt x="626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8" name="Google Shape;598;p58"/>
          <p:cNvSpPr/>
          <p:nvPr/>
        </p:nvSpPr>
        <p:spPr>
          <a:xfrm>
            <a:off x="5237647" y="3256138"/>
            <a:ext cx="802304" cy="542090"/>
          </a:xfrm>
          <a:custGeom>
            <a:avLst/>
            <a:gdLst/>
            <a:ahLst/>
            <a:cxnLst/>
            <a:rect l="l" t="t" r="r" b="b"/>
            <a:pathLst>
              <a:path w="8815" h="5956" extrusionOk="0">
                <a:moveTo>
                  <a:pt x="4624" y="1"/>
                </a:moveTo>
                <a:cubicBezTo>
                  <a:pt x="4609" y="1"/>
                  <a:pt x="4594" y="2"/>
                  <a:pt x="4579" y="3"/>
                </a:cubicBezTo>
                <a:cubicBezTo>
                  <a:pt x="3492" y="60"/>
                  <a:pt x="3492" y="2951"/>
                  <a:pt x="3492" y="2951"/>
                </a:cubicBezTo>
                <a:cubicBezTo>
                  <a:pt x="3492" y="2951"/>
                  <a:pt x="2695" y="1756"/>
                  <a:pt x="2081" y="1756"/>
                </a:cubicBezTo>
                <a:cubicBezTo>
                  <a:pt x="1923" y="1756"/>
                  <a:pt x="1777" y="1835"/>
                  <a:pt x="1660" y="2035"/>
                </a:cubicBezTo>
                <a:cubicBezTo>
                  <a:pt x="1240" y="2714"/>
                  <a:pt x="1630" y="3394"/>
                  <a:pt x="1904" y="3742"/>
                </a:cubicBezTo>
                <a:lnTo>
                  <a:pt x="1904" y="3742"/>
                </a:lnTo>
                <a:cubicBezTo>
                  <a:pt x="1716" y="3560"/>
                  <a:pt x="1428" y="3341"/>
                  <a:pt x="1125" y="3341"/>
                </a:cubicBezTo>
                <a:cubicBezTo>
                  <a:pt x="959" y="3341"/>
                  <a:pt x="789" y="3407"/>
                  <a:pt x="630" y="3580"/>
                </a:cubicBezTo>
                <a:cubicBezTo>
                  <a:pt x="0" y="4296"/>
                  <a:pt x="2375" y="5927"/>
                  <a:pt x="2375" y="5927"/>
                </a:cubicBezTo>
                <a:lnTo>
                  <a:pt x="5924" y="5956"/>
                </a:lnTo>
                <a:cubicBezTo>
                  <a:pt x="5924" y="5956"/>
                  <a:pt x="8815" y="3552"/>
                  <a:pt x="8099" y="3094"/>
                </a:cubicBezTo>
                <a:cubicBezTo>
                  <a:pt x="7981" y="3013"/>
                  <a:pt x="7858" y="2980"/>
                  <a:pt x="7734" y="2980"/>
                </a:cubicBezTo>
                <a:cubicBezTo>
                  <a:pt x="7106" y="2980"/>
                  <a:pt x="6468" y="3838"/>
                  <a:pt x="6468" y="3838"/>
                </a:cubicBezTo>
                <a:cubicBezTo>
                  <a:pt x="6468" y="3838"/>
                  <a:pt x="8357" y="1262"/>
                  <a:pt x="7241" y="1062"/>
                </a:cubicBezTo>
                <a:cubicBezTo>
                  <a:pt x="7183" y="1050"/>
                  <a:pt x="7125" y="1044"/>
                  <a:pt x="7069" y="1044"/>
                </a:cubicBezTo>
                <a:cubicBezTo>
                  <a:pt x="6038" y="1044"/>
                  <a:pt x="5266" y="2922"/>
                  <a:pt x="5266" y="2922"/>
                </a:cubicBezTo>
                <a:cubicBezTo>
                  <a:pt x="5266" y="2922"/>
                  <a:pt x="5655" y="1"/>
                  <a:pt x="46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599" name="Google Shape;599;p58"/>
          <p:cNvSpPr/>
          <p:nvPr/>
        </p:nvSpPr>
        <p:spPr>
          <a:xfrm>
            <a:off x="4714028" y="4132990"/>
            <a:ext cx="4217305" cy="55702"/>
          </a:xfrm>
          <a:custGeom>
            <a:avLst/>
            <a:gdLst/>
            <a:ahLst/>
            <a:cxnLst/>
            <a:rect l="l" t="t" r="r" b="b"/>
            <a:pathLst>
              <a:path w="46336" h="612" extrusionOk="0">
                <a:moveTo>
                  <a:pt x="1060" y="1"/>
                </a:moveTo>
                <a:cubicBezTo>
                  <a:pt x="859" y="1"/>
                  <a:pt x="659" y="4"/>
                  <a:pt x="459" y="13"/>
                </a:cubicBezTo>
                <a:lnTo>
                  <a:pt x="401" y="13"/>
                </a:lnTo>
                <a:cubicBezTo>
                  <a:pt x="1" y="13"/>
                  <a:pt x="1" y="586"/>
                  <a:pt x="401" y="586"/>
                </a:cubicBezTo>
                <a:lnTo>
                  <a:pt x="44103" y="586"/>
                </a:lnTo>
                <a:cubicBezTo>
                  <a:pt x="44484" y="586"/>
                  <a:pt x="44879" y="611"/>
                  <a:pt x="45277" y="611"/>
                </a:cubicBezTo>
                <a:cubicBezTo>
                  <a:pt x="45477" y="611"/>
                  <a:pt x="45677" y="605"/>
                  <a:pt x="45877" y="586"/>
                </a:cubicBezTo>
                <a:lnTo>
                  <a:pt x="45963" y="586"/>
                </a:lnTo>
                <a:cubicBezTo>
                  <a:pt x="46335" y="586"/>
                  <a:pt x="46335" y="13"/>
                  <a:pt x="45963" y="13"/>
                </a:cubicBezTo>
                <a:lnTo>
                  <a:pt x="2262" y="13"/>
                </a:lnTo>
                <a:cubicBezTo>
                  <a:pt x="1861" y="13"/>
                  <a:pt x="1460" y="1"/>
                  <a:pt x="106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600" name="Google Shape;600;p58"/>
          <p:cNvGrpSpPr/>
          <p:nvPr/>
        </p:nvGrpSpPr>
        <p:grpSpPr>
          <a:xfrm>
            <a:off x="6151871" y="2100503"/>
            <a:ext cx="1578639" cy="1284706"/>
            <a:chOff x="2357113" y="709250"/>
            <a:chExt cx="2171252" cy="1766978"/>
          </a:xfrm>
        </p:grpSpPr>
        <p:sp>
          <p:nvSpPr>
            <p:cNvPr id="601" name="Google Shape;601;p58"/>
            <p:cNvSpPr/>
            <p:nvPr/>
          </p:nvSpPr>
          <p:spPr>
            <a:xfrm>
              <a:off x="3734270" y="747515"/>
              <a:ext cx="491253" cy="292716"/>
            </a:xfrm>
            <a:custGeom>
              <a:avLst/>
              <a:gdLst/>
              <a:ahLst/>
              <a:cxnLst/>
              <a:rect l="l" t="t" r="r" b="b"/>
              <a:pathLst>
                <a:path w="11246" h="6701" extrusionOk="0">
                  <a:moveTo>
                    <a:pt x="7977" y="2830"/>
                  </a:moveTo>
                  <a:cubicBezTo>
                    <a:pt x="9146" y="3597"/>
                    <a:pt x="10917" y="4272"/>
                    <a:pt x="11190" y="5787"/>
                  </a:cubicBezTo>
                  <a:cubicBezTo>
                    <a:pt x="11245" y="6079"/>
                    <a:pt x="11209" y="6390"/>
                    <a:pt x="11117" y="6700"/>
                  </a:cubicBezTo>
                  <a:cubicBezTo>
                    <a:pt x="7485" y="4875"/>
                    <a:pt x="3706" y="3159"/>
                    <a:pt x="0" y="1406"/>
                  </a:cubicBezTo>
                  <a:cubicBezTo>
                    <a:pt x="164" y="968"/>
                    <a:pt x="511" y="639"/>
                    <a:pt x="931" y="493"/>
                  </a:cubicBezTo>
                  <a:cubicBezTo>
                    <a:pt x="2209" y="0"/>
                    <a:pt x="3907" y="968"/>
                    <a:pt x="4911" y="1333"/>
                  </a:cubicBezTo>
                  <a:cubicBezTo>
                    <a:pt x="5257" y="767"/>
                    <a:pt x="5714" y="329"/>
                    <a:pt x="6499" y="329"/>
                  </a:cubicBezTo>
                  <a:cubicBezTo>
                    <a:pt x="7722" y="366"/>
                    <a:pt x="8525" y="1570"/>
                    <a:pt x="7977" y="28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2" name="Google Shape;602;p58"/>
            <p:cNvSpPr/>
            <p:nvPr/>
          </p:nvSpPr>
          <p:spPr>
            <a:xfrm>
              <a:off x="3960717" y="796963"/>
              <a:ext cx="124451" cy="106891"/>
            </a:xfrm>
            <a:custGeom>
              <a:avLst/>
              <a:gdLst/>
              <a:ahLst/>
              <a:cxnLst/>
              <a:rect l="l" t="t" r="r" b="b"/>
              <a:pathLst>
                <a:path w="2849" h="2447" extrusionOk="0">
                  <a:moveTo>
                    <a:pt x="1516" y="19"/>
                  </a:moveTo>
                  <a:cubicBezTo>
                    <a:pt x="2848" y="55"/>
                    <a:pt x="2319" y="2446"/>
                    <a:pt x="1004" y="1935"/>
                  </a:cubicBezTo>
                  <a:cubicBezTo>
                    <a:pt x="0" y="1552"/>
                    <a:pt x="585" y="0"/>
                    <a:pt x="151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3" name="Google Shape;603;p58"/>
            <p:cNvSpPr/>
            <p:nvPr/>
          </p:nvSpPr>
          <p:spPr>
            <a:xfrm>
              <a:off x="3015791" y="723578"/>
              <a:ext cx="1337296" cy="1547059"/>
            </a:xfrm>
            <a:custGeom>
              <a:avLst/>
              <a:gdLst/>
              <a:ahLst/>
              <a:cxnLst/>
              <a:rect l="l" t="t" r="r" b="b"/>
              <a:pathLst>
                <a:path w="30614" h="35416" extrusionOk="0">
                  <a:moveTo>
                    <a:pt x="9274" y="4948"/>
                  </a:moveTo>
                  <a:cubicBezTo>
                    <a:pt x="9456" y="4473"/>
                    <a:pt x="9767" y="3761"/>
                    <a:pt x="10095" y="3068"/>
                  </a:cubicBezTo>
                  <a:cubicBezTo>
                    <a:pt x="10771" y="1644"/>
                    <a:pt x="11337" y="1"/>
                    <a:pt x="12614" y="56"/>
                  </a:cubicBezTo>
                  <a:cubicBezTo>
                    <a:pt x="13235" y="92"/>
                    <a:pt x="14075" y="402"/>
                    <a:pt x="14896" y="731"/>
                  </a:cubicBezTo>
                  <a:cubicBezTo>
                    <a:pt x="15718" y="1041"/>
                    <a:pt x="16466" y="1461"/>
                    <a:pt x="17215" y="1808"/>
                  </a:cubicBezTo>
                  <a:cubicBezTo>
                    <a:pt x="20482" y="3378"/>
                    <a:pt x="22837" y="4820"/>
                    <a:pt x="26233" y="6317"/>
                  </a:cubicBezTo>
                  <a:cubicBezTo>
                    <a:pt x="26981" y="6646"/>
                    <a:pt x="27748" y="7047"/>
                    <a:pt x="28478" y="7431"/>
                  </a:cubicBezTo>
                  <a:cubicBezTo>
                    <a:pt x="29482" y="7978"/>
                    <a:pt x="30559" y="8471"/>
                    <a:pt x="30596" y="9347"/>
                  </a:cubicBezTo>
                  <a:cubicBezTo>
                    <a:pt x="30614" y="9767"/>
                    <a:pt x="30267" y="10333"/>
                    <a:pt x="30048" y="10917"/>
                  </a:cubicBezTo>
                  <a:cubicBezTo>
                    <a:pt x="29811" y="11501"/>
                    <a:pt x="29500" y="12031"/>
                    <a:pt x="29281" y="12506"/>
                  </a:cubicBezTo>
                  <a:cubicBezTo>
                    <a:pt x="28734" y="13637"/>
                    <a:pt x="28223" y="14678"/>
                    <a:pt x="27766" y="15645"/>
                  </a:cubicBezTo>
                  <a:cubicBezTo>
                    <a:pt x="26653" y="17964"/>
                    <a:pt x="25813" y="19990"/>
                    <a:pt x="24845" y="22199"/>
                  </a:cubicBezTo>
                  <a:cubicBezTo>
                    <a:pt x="23933" y="24298"/>
                    <a:pt x="23056" y="26562"/>
                    <a:pt x="22016" y="28771"/>
                  </a:cubicBezTo>
                  <a:cubicBezTo>
                    <a:pt x="21121" y="30651"/>
                    <a:pt x="20263" y="33353"/>
                    <a:pt x="18876" y="34503"/>
                  </a:cubicBezTo>
                  <a:cubicBezTo>
                    <a:pt x="17762" y="35416"/>
                    <a:pt x="16247" y="34850"/>
                    <a:pt x="14458" y="34138"/>
                  </a:cubicBezTo>
                  <a:cubicBezTo>
                    <a:pt x="10935" y="32732"/>
                    <a:pt x="7886" y="31016"/>
                    <a:pt x="4637" y="29483"/>
                  </a:cubicBezTo>
                  <a:cubicBezTo>
                    <a:pt x="3870" y="29118"/>
                    <a:pt x="2958" y="28734"/>
                    <a:pt x="2154" y="28333"/>
                  </a:cubicBezTo>
                  <a:cubicBezTo>
                    <a:pt x="1223" y="27876"/>
                    <a:pt x="329" y="27347"/>
                    <a:pt x="164" y="26781"/>
                  </a:cubicBezTo>
                  <a:cubicBezTo>
                    <a:pt x="0" y="26233"/>
                    <a:pt x="457" y="25138"/>
                    <a:pt x="876" y="24207"/>
                  </a:cubicBezTo>
                  <a:cubicBezTo>
                    <a:pt x="1296" y="23221"/>
                    <a:pt x="1753" y="22308"/>
                    <a:pt x="2136" y="21487"/>
                  </a:cubicBezTo>
                  <a:cubicBezTo>
                    <a:pt x="4637" y="16138"/>
                    <a:pt x="6882" y="10406"/>
                    <a:pt x="9256" y="5003"/>
                  </a:cubicBezTo>
                  <a:cubicBezTo>
                    <a:pt x="9256" y="4984"/>
                    <a:pt x="9274" y="4966"/>
                    <a:pt x="9274" y="49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4" name="Google Shape;604;p58"/>
            <p:cNvSpPr/>
            <p:nvPr/>
          </p:nvSpPr>
          <p:spPr>
            <a:xfrm>
              <a:off x="3142556" y="1637446"/>
              <a:ext cx="52681" cy="77362"/>
            </a:xfrm>
            <a:custGeom>
              <a:avLst/>
              <a:gdLst/>
              <a:ahLst/>
              <a:cxnLst/>
              <a:rect l="l" t="t" r="r" b="b"/>
              <a:pathLst>
                <a:path w="1206" h="1771" extrusionOk="0">
                  <a:moveTo>
                    <a:pt x="1206" y="128"/>
                  </a:moveTo>
                  <a:cubicBezTo>
                    <a:pt x="1206" y="420"/>
                    <a:pt x="950" y="876"/>
                    <a:pt x="658" y="1296"/>
                  </a:cubicBezTo>
                  <a:cubicBezTo>
                    <a:pt x="548" y="1479"/>
                    <a:pt x="348" y="1771"/>
                    <a:pt x="165" y="1680"/>
                  </a:cubicBezTo>
                  <a:cubicBezTo>
                    <a:pt x="1" y="1588"/>
                    <a:pt x="129" y="1205"/>
                    <a:pt x="202" y="1077"/>
                  </a:cubicBezTo>
                  <a:cubicBezTo>
                    <a:pt x="384" y="676"/>
                    <a:pt x="640" y="310"/>
                    <a:pt x="968" y="18"/>
                  </a:cubicBezTo>
                  <a:cubicBezTo>
                    <a:pt x="1060" y="0"/>
                    <a:pt x="1151" y="55"/>
                    <a:pt x="1206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5" name="Google Shape;605;p58"/>
            <p:cNvSpPr/>
            <p:nvPr/>
          </p:nvSpPr>
          <p:spPr>
            <a:xfrm>
              <a:off x="3168896" y="1703624"/>
              <a:ext cx="42285" cy="50279"/>
            </a:xfrm>
            <a:custGeom>
              <a:avLst/>
              <a:gdLst/>
              <a:ahLst/>
              <a:cxnLst/>
              <a:rect l="l" t="t" r="r" b="b"/>
              <a:pathLst>
                <a:path w="968" h="1151" extrusionOk="0">
                  <a:moveTo>
                    <a:pt x="493" y="37"/>
                  </a:moveTo>
                  <a:cubicBezTo>
                    <a:pt x="968" y="165"/>
                    <a:pt x="493" y="1150"/>
                    <a:pt x="146" y="931"/>
                  </a:cubicBezTo>
                  <a:cubicBezTo>
                    <a:pt x="0" y="822"/>
                    <a:pt x="55" y="274"/>
                    <a:pt x="237" y="92"/>
                  </a:cubicBezTo>
                  <a:cubicBezTo>
                    <a:pt x="311" y="19"/>
                    <a:pt x="402" y="0"/>
                    <a:pt x="49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6" name="Google Shape;606;p58"/>
            <p:cNvSpPr/>
            <p:nvPr/>
          </p:nvSpPr>
          <p:spPr>
            <a:xfrm>
              <a:off x="3103504" y="1804092"/>
              <a:ext cx="27127" cy="50279"/>
            </a:xfrm>
            <a:custGeom>
              <a:avLst/>
              <a:gdLst/>
              <a:ahLst/>
              <a:cxnLst/>
              <a:rect l="l" t="t" r="r" b="b"/>
              <a:pathLst>
                <a:path w="621" h="1151" extrusionOk="0">
                  <a:moveTo>
                    <a:pt x="384" y="37"/>
                  </a:moveTo>
                  <a:cubicBezTo>
                    <a:pt x="566" y="73"/>
                    <a:pt x="621" y="329"/>
                    <a:pt x="566" y="566"/>
                  </a:cubicBezTo>
                  <a:cubicBezTo>
                    <a:pt x="548" y="767"/>
                    <a:pt x="384" y="1150"/>
                    <a:pt x="183" y="1041"/>
                  </a:cubicBezTo>
                  <a:cubicBezTo>
                    <a:pt x="55" y="931"/>
                    <a:pt x="0" y="749"/>
                    <a:pt x="37" y="585"/>
                  </a:cubicBezTo>
                  <a:cubicBezTo>
                    <a:pt x="73" y="329"/>
                    <a:pt x="165" y="0"/>
                    <a:pt x="38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7" name="Google Shape;607;p58"/>
            <p:cNvSpPr/>
            <p:nvPr/>
          </p:nvSpPr>
          <p:spPr>
            <a:xfrm>
              <a:off x="3179249" y="887865"/>
              <a:ext cx="1011163" cy="1217693"/>
            </a:xfrm>
            <a:custGeom>
              <a:avLst/>
              <a:gdLst/>
              <a:ahLst/>
              <a:cxnLst/>
              <a:rect l="l" t="t" r="r" b="b"/>
              <a:pathLst>
                <a:path w="23148" h="27876" extrusionOk="0">
                  <a:moveTo>
                    <a:pt x="7485" y="3962"/>
                  </a:moveTo>
                  <a:cubicBezTo>
                    <a:pt x="7631" y="3597"/>
                    <a:pt x="7887" y="3012"/>
                    <a:pt x="8161" y="2465"/>
                  </a:cubicBezTo>
                  <a:cubicBezTo>
                    <a:pt x="8690" y="1315"/>
                    <a:pt x="9146" y="0"/>
                    <a:pt x="10096" y="0"/>
                  </a:cubicBezTo>
                  <a:cubicBezTo>
                    <a:pt x="10570" y="0"/>
                    <a:pt x="11173" y="219"/>
                    <a:pt x="11757" y="457"/>
                  </a:cubicBezTo>
                  <a:cubicBezTo>
                    <a:pt x="12359" y="676"/>
                    <a:pt x="12907" y="986"/>
                    <a:pt x="13454" y="1260"/>
                  </a:cubicBezTo>
                  <a:cubicBezTo>
                    <a:pt x="15828" y="2392"/>
                    <a:pt x="17544" y="3469"/>
                    <a:pt x="20008" y="4564"/>
                  </a:cubicBezTo>
                  <a:cubicBezTo>
                    <a:pt x="20556" y="4801"/>
                    <a:pt x="21103" y="5093"/>
                    <a:pt x="21633" y="5386"/>
                  </a:cubicBezTo>
                  <a:cubicBezTo>
                    <a:pt x="22381" y="5787"/>
                    <a:pt x="23148" y="6134"/>
                    <a:pt x="23148" y="6846"/>
                  </a:cubicBezTo>
                  <a:cubicBezTo>
                    <a:pt x="23148" y="7175"/>
                    <a:pt x="22874" y="7631"/>
                    <a:pt x="22692" y="8106"/>
                  </a:cubicBezTo>
                  <a:cubicBezTo>
                    <a:pt x="22509" y="8580"/>
                    <a:pt x="22272" y="9000"/>
                    <a:pt x="22089" y="9383"/>
                  </a:cubicBezTo>
                  <a:cubicBezTo>
                    <a:pt x="21651" y="10296"/>
                    <a:pt x="21249" y="11136"/>
                    <a:pt x="20866" y="11921"/>
                  </a:cubicBezTo>
                  <a:cubicBezTo>
                    <a:pt x="19990" y="13783"/>
                    <a:pt x="19314" y="15426"/>
                    <a:pt x="18529" y="17197"/>
                  </a:cubicBezTo>
                  <a:cubicBezTo>
                    <a:pt x="17781" y="18894"/>
                    <a:pt x="17087" y="20720"/>
                    <a:pt x="16248" y="22491"/>
                  </a:cubicBezTo>
                  <a:cubicBezTo>
                    <a:pt x="15536" y="24006"/>
                    <a:pt x="14805" y="26178"/>
                    <a:pt x="13747" y="27127"/>
                  </a:cubicBezTo>
                  <a:cubicBezTo>
                    <a:pt x="12907" y="27876"/>
                    <a:pt x="11793" y="27474"/>
                    <a:pt x="10479" y="26963"/>
                  </a:cubicBezTo>
                  <a:cubicBezTo>
                    <a:pt x="7923" y="25941"/>
                    <a:pt x="5714" y="24663"/>
                    <a:pt x="3341" y="23549"/>
                  </a:cubicBezTo>
                  <a:cubicBezTo>
                    <a:pt x="2775" y="23276"/>
                    <a:pt x="2118" y="23002"/>
                    <a:pt x="1534" y="22691"/>
                  </a:cubicBezTo>
                  <a:cubicBezTo>
                    <a:pt x="858" y="22363"/>
                    <a:pt x="201" y="21979"/>
                    <a:pt x="110" y="21541"/>
                  </a:cubicBezTo>
                  <a:cubicBezTo>
                    <a:pt x="0" y="21103"/>
                    <a:pt x="384" y="20227"/>
                    <a:pt x="712" y="19460"/>
                  </a:cubicBezTo>
                  <a:cubicBezTo>
                    <a:pt x="1041" y="18712"/>
                    <a:pt x="1406" y="17945"/>
                    <a:pt x="1716" y="17288"/>
                  </a:cubicBezTo>
                  <a:cubicBezTo>
                    <a:pt x="3725" y="12980"/>
                    <a:pt x="5550" y="8361"/>
                    <a:pt x="7467" y="3998"/>
                  </a:cubicBezTo>
                  <a:cubicBezTo>
                    <a:pt x="7467" y="3998"/>
                    <a:pt x="7485" y="3980"/>
                    <a:pt x="7485" y="39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8" name="Google Shape;608;p58"/>
            <p:cNvSpPr/>
            <p:nvPr/>
          </p:nvSpPr>
          <p:spPr>
            <a:xfrm>
              <a:off x="3597109" y="954829"/>
              <a:ext cx="116458" cy="110080"/>
            </a:xfrm>
            <a:custGeom>
              <a:avLst/>
              <a:gdLst/>
              <a:ahLst/>
              <a:cxnLst/>
              <a:rect l="l" t="t" r="r" b="b"/>
              <a:pathLst>
                <a:path w="2666" h="2520" extrusionOk="0">
                  <a:moveTo>
                    <a:pt x="749" y="1297"/>
                  </a:moveTo>
                  <a:cubicBezTo>
                    <a:pt x="968" y="1133"/>
                    <a:pt x="1205" y="877"/>
                    <a:pt x="1461" y="658"/>
                  </a:cubicBezTo>
                  <a:cubicBezTo>
                    <a:pt x="1698" y="457"/>
                    <a:pt x="1972" y="147"/>
                    <a:pt x="2264" y="74"/>
                  </a:cubicBezTo>
                  <a:cubicBezTo>
                    <a:pt x="2410" y="19"/>
                    <a:pt x="2574" y="110"/>
                    <a:pt x="2629" y="256"/>
                  </a:cubicBezTo>
                  <a:cubicBezTo>
                    <a:pt x="2665" y="585"/>
                    <a:pt x="1972" y="1187"/>
                    <a:pt x="1826" y="1370"/>
                  </a:cubicBezTo>
                  <a:cubicBezTo>
                    <a:pt x="1552" y="1717"/>
                    <a:pt x="1260" y="2045"/>
                    <a:pt x="931" y="2337"/>
                  </a:cubicBezTo>
                  <a:cubicBezTo>
                    <a:pt x="785" y="2447"/>
                    <a:pt x="621" y="2502"/>
                    <a:pt x="457" y="2520"/>
                  </a:cubicBezTo>
                  <a:cubicBezTo>
                    <a:pt x="0" y="2465"/>
                    <a:pt x="0" y="1498"/>
                    <a:pt x="0" y="950"/>
                  </a:cubicBezTo>
                  <a:cubicBezTo>
                    <a:pt x="0" y="640"/>
                    <a:pt x="37" y="19"/>
                    <a:pt x="329" y="1"/>
                  </a:cubicBezTo>
                  <a:cubicBezTo>
                    <a:pt x="749" y="1"/>
                    <a:pt x="712" y="877"/>
                    <a:pt x="749" y="12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9" name="Google Shape;609;p58"/>
            <p:cNvSpPr/>
            <p:nvPr/>
          </p:nvSpPr>
          <p:spPr>
            <a:xfrm>
              <a:off x="3444004" y="1271436"/>
              <a:ext cx="116458" cy="110080"/>
            </a:xfrm>
            <a:custGeom>
              <a:avLst/>
              <a:gdLst/>
              <a:ahLst/>
              <a:cxnLst/>
              <a:rect l="l" t="t" r="r" b="b"/>
              <a:pathLst>
                <a:path w="2666" h="2520" extrusionOk="0">
                  <a:moveTo>
                    <a:pt x="749" y="1278"/>
                  </a:moveTo>
                  <a:cubicBezTo>
                    <a:pt x="968" y="1114"/>
                    <a:pt x="1205" y="876"/>
                    <a:pt x="1461" y="639"/>
                  </a:cubicBezTo>
                  <a:cubicBezTo>
                    <a:pt x="1698" y="456"/>
                    <a:pt x="1972" y="146"/>
                    <a:pt x="2264" y="55"/>
                  </a:cubicBezTo>
                  <a:cubicBezTo>
                    <a:pt x="2410" y="18"/>
                    <a:pt x="2574" y="110"/>
                    <a:pt x="2611" y="256"/>
                  </a:cubicBezTo>
                  <a:cubicBezTo>
                    <a:pt x="2665" y="566"/>
                    <a:pt x="1972" y="1187"/>
                    <a:pt x="1826" y="1351"/>
                  </a:cubicBezTo>
                  <a:cubicBezTo>
                    <a:pt x="1552" y="1716"/>
                    <a:pt x="1260" y="2026"/>
                    <a:pt x="931" y="2318"/>
                  </a:cubicBezTo>
                  <a:cubicBezTo>
                    <a:pt x="785" y="2428"/>
                    <a:pt x="621" y="2501"/>
                    <a:pt x="457" y="2519"/>
                  </a:cubicBezTo>
                  <a:cubicBezTo>
                    <a:pt x="0" y="2464"/>
                    <a:pt x="0" y="1497"/>
                    <a:pt x="0" y="949"/>
                  </a:cubicBezTo>
                  <a:cubicBezTo>
                    <a:pt x="0" y="639"/>
                    <a:pt x="37" y="18"/>
                    <a:pt x="329" y="0"/>
                  </a:cubicBezTo>
                  <a:cubicBezTo>
                    <a:pt x="749" y="0"/>
                    <a:pt x="712" y="876"/>
                    <a:pt x="749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0" name="Google Shape;610;p58"/>
            <p:cNvSpPr/>
            <p:nvPr/>
          </p:nvSpPr>
          <p:spPr>
            <a:xfrm>
              <a:off x="3500616" y="1122306"/>
              <a:ext cx="126810" cy="106105"/>
            </a:xfrm>
            <a:custGeom>
              <a:avLst/>
              <a:gdLst/>
              <a:ahLst/>
              <a:cxnLst/>
              <a:rect l="l" t="t" r="r" b="b"/>
              <a:pathLst>
                <a:path w="2903" h="2429" extrusionOk="0">
                  <a:moveTo>
                    <a:pt x="621" y="1406"/>
                  </a:moveTo>
                  <a:cubicBezTo>
                    <a:pt x="895" y="1223"/>
                    <a:pt x="1187" y="931"/>
                    <a:pt x="1534" y="676"/>
                  </a:cubicBezTo>
                  <a:cubicBezTo>
                    <a:pt x="1881" y="420"/>
                    <a:pt x="2209" y="128"/>
                    <a:pt x="2574" y="19"/>
                  </a:cubicBezTo>
                  <a:cubicBezTo>
                    <a:pt x="2702" y="0"/>
                    <a:pt x="2830" y="92"/>
                    <a:pt x="2866" y="219"/>
                  </a:cubicBezTo>
                  <a:cubicBezTo>
                    <a:pt x="2903" y="457"/>
                    <a:pt x="2465" y="785"/>
                    <a:pt x="2373" y="877"/>
                  </a:cubicBezTo>
                  <a:cubicBezTo>
                    <a:pt x="1990" y="1242"/>
                    <a:pt x="1570" y="1570"/>
                    <a:pt x="1150" y="1899"/>
                  </a:cubicBezTo>
                  <a:cubicBezTo>
                    <a:pt x="877" y="2100"/>
                    <a:pt x="365" y="2428"/>
                    <a:pt x="128" y="2008"/>
                  </a:cubicBezTo>
                  <a:cubicBezTo>
                    <a:pt x="0" y="1789"/>
                    <a:pt x="37" y="1260"/>
                    <a:pt x="73" y="895"/>
                  </a:cubicBezTo>
                  <a:cubicBezTo>
                    <a:pt x="110" y="548"/>
                    <a:pt x="219" y="219"/>
                    <a:pt x="457" y="292"/>
                  </a:cubicBezTo>
                  <a:cubicBezTo>
                    <a:pt x="712" y="365"/>
                    <a:pt x="603" y="1041"/>
                    <a:pt x="621" y="14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1" name="Google Shape;611;p58"/>
            <p:cNvSpPr/>
            <p:nvPr/>
          </p:nvSpPr>
          <p:spPr>
            <a:xfrm>
              <a:off x="3293258" y="1576029"/>
              <a:ext cx="126068" cy="106105"/>
            </a:xfrm>
            <a:custGeom>
              <a:avLst/>
              <a:gdLst/>
              <a:ahLst/>
              <a:cxnLst/>
              <a:rect l="l" t="t" r="r" b="b"/>
              <a:pathLst>
                <a:path w="2886" h="2429" extrusionOk="0">
                  <a:moveTo>
                    <a:pt x="603" y="1406"/>
                  </a:moveTo>
                  <a:cubicBezTo>
                    <a:pt x="877" y="1224"/>
                    <a:pt x="1188" y="913"/>
                    <a:pt x="1516" y="676"/>
                  </a:cubicBezTo>
                  <a:cubicBezTo>
                    <a:pt x="1863" y="420"/>
                    <a:pt x="2192" y="110"/>
                    <a:pt x="2557" y="19"/>
                  </a:cubicBezTo>
                  <a:cubicBezTo>
                    <a:pt x="2684" y="0"/>
                    <a:pt x="2812" y="73"/>
                    <a:pt x="2867" y="220"/>
                  </a:cubicBezTo>
                  <a:cubicBezTo>
                    <a:pt x="2885" y="457"/>
                    <a:pt x="2465" y="785"/>
                    <a:pt x="2374" y="858"/>
                  </a:cubicBezTo>
                  <a:cubicBezTo>
                    <a:pt x="1973" y="1224"/>
                    <a:pt x="1571" y="1570"/>
                    <a:pt x="1133" y="1899"/>
                  </a:cubicBezTo>
                  <a:cubicBezTo>
                    <a:pt x="859" y="2100"/>
                    <a:pt x="366" y="2428"/>
                    <a:pt x="129" y="2009"/>
                  </a:cubicBezTo>
                  <a:cubicBezTo>
                    <a:pt x="1" y="1771"/>
                    <a:pt x="19" y="1260"/>
                    <a:pt x="74" y="895"/>
                  </a:cubicBezTo>
                  <a:cubicBezTo>
                    <a:pt x="110" y="548"/>
                    <a:pt x="202" y="220"/>
                    <a:pt x="457" y="293"/>
                  </a:cubicBezTo>
                  <a:cubicBezTo>
                    <a:pt x="713" y="384"/>
                    <a:pt x="603" y="1041"/>
                    <a:pt x="603" y="14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2" name="Google Shape;612;p58"/>
            <p:cNvSpPr/>
            <p:nvPr/>
          </p:nvSpPr>
          <p:spPr>
            <a:xfrm>
              <a:off x="3350700" y="1440484"/>
              <a:ext cx="110866" cy="104489"/>
            </a:xfrm>
            <a:custGeom>
              <a:avLst/>
              <a:gdLst/>
              <a:ahLst/>
              <a:cxnLst/>
              <a:rect l="l" t="t" r="r" b="b"/>
              <a:pathLst>
                <a:path w="2538" h="2392" extrusionOk="0">
                  <a:moveTo>
                    <a:pt x="1716" y="0"/>
                  </a:moveTo>
                  <a:cubicBezTo>
                    <a:pt x="1534" y="0"/>
                    <a:pt x="1406" y="256"/>
                    <a:pt x="1278" y="511"/>
                  </a:cubicBezTo>
                  <a:lnTo>
                    <a:pt x="1223" y="621"/>
                  </a:lnTo>
                  <a:cubicBezTo>
                    <a:pt x="1187" y="676"/>
                    <a:pt x="1150" y="749"/>
                    <a:pt x="1114" y="822"/>
                  </a:cubicBezTo>
                  <a:lnTo>
                    <a:pt x="1041" y="785"/>
                  </a:lnTo>
                  <a:lnTo>
                    <a:pt x="895" y="730"/>
                  </a:lnTo>
                  <a:cubicBezTo>
                    <a:pt x="712" y="657"/>
                    <a:pt x="530" y="603"/>
                    <a:pt x="329" y="584"/>
                  </a:cubicBezTo>
                  <a:cubicBezTo>
                    <a:pt x="128" y="584"/>
                    <a:pt x="73" y="676"/>
                    <a:pt x="55" y="749"/>
                  </a:cubicBezTo>
                  <a:cubicBezTo>
                    <a:pt x="0" y="986"/>
                    <a:pt x="365" y="1205"/>
                    <a:pt x="840" y="1406"/>
                  </a:cubicBezTo>
                  <a:cubicBezTo>
                    <a:pt x="822" y="1461"/>
                    <a:pt x="804" y="1497"/>
                    <a:pt x="785" y="1552"/>
                  </a:cubicBezTo>
                  <a:cubicBezTo>
                    <a:pt x="658" y="1826"/>
                    <a:pt x="548" y="2118"/>
                    <a:pt x="621" y="2282"/>
                  </a:cubicBezTo>
                  <a:cubicBezTo>
                    <a:pt x="639" y="2337"/>
                    <a:pt x="694" y="2373"/>
                    <a:pt x="767" y="2392"/>
                  </a:cubicBezTo>
                  <a:lnTo>
                    <a:pt x="804" y="2392"/>
                  </a:lnTo>
                  <a:cubicBezTo>
                    <a:pt x="1023" y="2392"/>
                    <a:pt x="1242" y="2045"/>
                    <a:pt x="1461" y="1625"/>
                  </a:cubicBezTo>
                  <a:cubicBezTo>
                    <a:pt x="1607" y="1661"/>
                    <a:pt x="1753" y="1698"/>
                    <a:pt x="1881" y="1734"/>
                  </a:cubicBezTo>
                  <a:cubicBezTo>
                    <a:pt x="1972" y="1771"/>
                    <a:pt x="2081" y="1789"/>
                    <a:pt x="2191" y="1807"/>
                  </a:cubicBezTo>
                  <a:cubicBezTo>
                    <a:pt x="2392" y="1807"/>
                    <a:pt x="2465" y="1716"/>
                    <a:pt x="2501" y="1643"/>
                  </a:cubicBezTo>
                  <a:cubicBezTo>
                    <a:pt x="2538" y="1424"/>
                    <a:pt x="2246" y="1296"/>
                    <a:pt x="1972" y="1168"/>
                  </a:cubicBezTo>
                  <a:lnTo>
                    <a:pt x="1862" y="1132"/>
                  </a:lnTo>
                  <a:cubicBezTo>
                    <a:pt x="1808" y="1095"/>
                    <a:pt x="1753" y="1077"/>
                    <a:pt x="1698" y="1041"/>
                  </a:cubicBezTo>
                  <a:cubicBezTo>
                    <a:pt x="1753" y="895"/>
                    <a:pt x="1808" y="749"/>
                    <a:pt x="1844" y="621"/>
                  </a:cubicBezTo>
                  <a:cubicBezTo>
                    <a:pt x="1899" y="493"/>
                    <a:pt x="2027" y="91"/>
                    <a:pt x="17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3" name="Google Shape;613;p58"/>
            <p:cNvSpPr/>
            <p:nvPr/>
          </p:nvSpPr>
          <p:spPr>
            <a:xfrm>
              <a:off x="3698364" y="1017032"/>
              <a:ext cx="429879" cy="256023"/>
            </a:xfrm>
            <a:custGeom>
              <a:avLst/>
              <a:gdLst/>
              <a:ahLst/>
              <a:cxnLst/>
              <a:rect l="l" t="t" r="r" b="b"/>
              <a:pathLst>
                <a:path w="9841" h="5861" extrusionOk="0">
                  <a:moveTo>
                    <a:pt x="475" y="1"/>
                  </a:moveTo>
                  <a:lnTo>
                    <a:pt x="1" y="986"/>
                  </a:lnTo>
                  <a:cubicBezTo>
                    <a:pt x="201" y="1096"/>
                    <a:pt x="402" y="1187"/>
                    <a:pt x="585" y="1279"/>
                  </a:cubicBezTo>
                  <a:cubicBezTo>
                    <a:pt x="3195" y="2556"/>
                    <a:pt x="5696" y="4017"/>
                    <a:pt x="8215" y="5313"/>
                  </a:cubicBezTo>
                  <a:cubicBezTo>
                    <a:pt x="8544" y="5477"/>
                    <a:pt x="8946" y="5714"/>
                    <a:pt x="9274" y="5861"/>
                  </a:cubicBezTo>
                  <a:cubicBezTo>
                    <a:pt x="9438" y="5550"/>
                    <a:pt x="9621" y="5240"/>
                    <a:pt x="9767" y="4893"/>
                  </a:cubicBezTo>
                  <a:cubicBezTo>
                    <a:pt x="9804" y="4856"/>
                    <a:pt x="9822" y="4802"/>
                    <a:pt x="9840" y="4747"/>
                  </a:cubicBezTo>
                  <a:cubicBezTo>
                    <a:pt x="9493" y="4546"/>
                    <a:pt x="9128" y="4364"/>
                    <a:pt x="8781" y="4199"/>
                  </a:cubicBezTo>
                  <a:cubicBezTo>
                    <a:pt x="7193" y="3341"/>
                    <a:pt x="5787" y="2593"/>
                    <a:pt x="4163" y="1790"/>
                  </a:cubicBezTo>
                  <a:cubicBezTo>
                    <a:pt x="3177" y="1297"/>
                    <a:pt x="2155" y="840"/>
                    <a:pt x="1096" y="311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4" name="Google Shape;614;p58"/>
            <p:cNvSpPr/>
            <p:nvPr/>
          </p:nvSpPr>
          <p:spPr>
            <a:xfrm>
              <a:off x="3646513" y="1121519"/>
              <a:ext cx="427477" cy="253621"/>
            </a:xfrm>
            <a:custGeom>
              <a:avLst/>
              <a:gdLst/>
              <a:ahLst/>
              <a:cxnLst/>
              <a:rect l="l" t="t" r="r" b="b"/>
              <a:pathLst>
                <a:path w="9786" h="5806" extrusionOk="0">
                  <a:moveTo>
                    <a:pt x="494" y="0"/>
                  </a:moveTo>
                  <a:lnTo>
                    <a:pt x="1" y="986"/>
                  </a:lnTo>
                  <a:lnTo>
                    <a:pt x="220" y="1095"/>
                  </a:lnTo>
                  <a:cubicBezTo>
                    <a:pt x="2812" y="2373"/>
                    <a:pt x="5313" y="3815"/>
                    <a:pt x="7832" y="5130"/>
                  </a:cubicBezTo>
                  <a:cubicBezTo>
                    <a:pt x="8325" y="5385"/>
                    <a:pt x="8982" y="5787"/>
                    <a:pt x="9293" y="5805"/>
                  </a:cubicBezTo>
                  <a:cubicBezTo>
                    <a:pt x="9457" y="5458"/>
                    <a:pt x="9621" y="5093"/>
                    <a:pt x="9786" y="4728"/>
                  </a:cubicBezTo>
                  <a:cubicBezTo>
                    <a:pt x="9366" y="4454"/>
                    <a:pt x="8873" y="4235"/>
                    <a:pt x="8417" y="3998"/>
                  </a:cubicBezTo>
                  <a:cubicBezTo>
                    <a:pt x="6828" y="3158"/>
                    <a:pt x="5404" y="2410"/>
                    <a:pt x="3780" y="1588"/>
                  </a:cubicBezTo>
                  <a:cubicBezTo>
                    <a:pt x="2794" y="1114"/>
                    <a:pt x="1790" y="639"/>
                    <a:pt x="713" y="110"/>
                  </a:cubicBezTo>
                  <a:lnTo>
                    <a:pt x="4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5" name="Google Shape;615;p58"/>
            <p:cNvSpPr/>
            <p:nvPr/>
          </p:nvSpPr>
          <p:spPr>
            <a:xfrm>
              <a:off x="3596279" y="1223560"/>
              <a:ext cx="428263" cy="253621"/>
            </a:xfrm>
            <a:custGeom>
              <a:avLst/>
              <a:gdLst/>
              <a:ahLst/>
              <a:cxnLst/>
              <a:rect l="l" t="t" r="r" b="b"/>
              <a:pathLst>
                <a:path w="9804" h="5806" extrusionOk="0">
                  <a:moveTo>
                    <a:pt x="494" y="1"/>
                  </a:moveTo>
                  <a:lnTo>
                    <a:pt x="1" y="968"/>
                  </a:lnTo>
                  <a:cubicBezTo>
                    <a:pt x="293" y="1114"/>
                    <a:pt x="567" y="1260"/>
                    <a:pt x="822" y="1388"/>
                  </a:cubicBezTo>
                  <a:cubicBezTo>
                    <a:pt x="3415" y="2648"/>
                    <a:pt x="5934" y="4108"/>
                    <a:pt x="8435" y="5404"/>
                  </a:cubicBezTo>
                  <a:cubicBezTo>
                    <a:pt x="8672" y="5532"/>
                    <a:pt x="8909" y="5678"/>
                    <a:pt x="9165" y="5806"/>
                  </a:cubicBezTo>
                  <a:cubicBezTo>
                    <a:pt x="9384" y="5441"/>
                    <a:pt x="9585" y="5057"/>
                    <a:pt x="9804" y="4692"/>
                  </a:cubicBezTo>
                  <a:cubicBezTo>
                    <a:pt x="9530" y="4546"/>
                    <a:pt x="9274" y="4418"/>
                    <a:pt x="9019" y="4291"/>
                  </a:cubicBezTo>
                  <a:cubicBezTo>
                    <a:pt x="7431" y="3451"/>
                    <a:pt x="6007" y="2684"/>
                    <a:pt x="4382" y="1881"/>
                  </a:cubicBezTo>
                  <a:cubicBezTo>
                    <a:pt x="3396" y="1406"/>
                    <a:pt x="2374" y="932"/>
                    <a:pt x="1315" y="402"/>
                  </a:cubicBezTo>
                  <a:cubicBezTo>
                    <a:pt x="1060" y="275"/>
                    <a:pt x="804" y="147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6" name="Google Shape;616;p58"/>
            <p:cNvSpPr/>
            <p:nvPr/>
          </p:nvSpPr>
          <p:spPr>
            <a:xfrm>
              <a:off x="3545259" y="1327217"/>
              <a:ext cx="420269" cy="249645"/>
            </a:xfrm>
            <a:custGeom>
              <a:avLst/>
              <a:gdLst/>
              <a:ahLst/>
              <a:cxnLst/>
              <a:rect l="l" t="t" r="r" b="b"/>
              <a:pathLst>
                <a:path w="9621" h="5715" extrusionOk="0">
                  <a:moveTo>
                    <a:pt x="493" y="1"/>
                  </a:moveTo>
                  <a:lnTo>
                    <a:pt x="1" y="1005"/>
                  </a:lnTo>
                  <a:lnTo>
                    <a:pt x="420" y="1224"/>
                  </a:lnTo>
                  <a:cubicBezTo>
                    <a:pt x="3031" y="2484"/>
                    <a:pt x="5532" y="3944"/>
                    <a:pt x="8051" y="5240"/>
                  </a:cubicBezTo>
                  <a:cubicBezTo>
                    <a:pt x="8325" y="5386"/>
                    <a:pt x="8653" y="5587"/>
                    <a:pt x="8946" y="5715"/>
                  </a:cubicBezTo>
                  <a:lnTo>
                    <a:pt x="9621" y="4638"/>
                  </a:lnTo>
                  <a:cubicBezTo>
                    <a:pt x="9292" y="4455"/>
                    <a:pt x="8946" y="4291"/>
                    <a:pt x="8617" y="4127"/>
                  </a:cubicBezTo>
                  <a:cubicBezTo>
                    <a:pt x="7047" y="3269"/>
                    <a:pt x="5623" y="2520"/>
                    <a:pt x="3998" y="1717"/>
                  </a:cubicBezTo>
                  <a:cubicBezTo>
                    <a:pt x="3013" y="1224"/>
                    <a:pt x="1990" y="768"/>
                    <a:pt x="932" y="238"/>
                  </a:cubicBezTo>
                  <a:lnTo>
                    <a:pt x="4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7" name="Google Shape;617;p58"/>
            <p:cNvSpPr/>
            <p:nvPr/>
          </p:nvSpPr>
          <p:spPr>
            <a:xfrm>
              <a:off x="3499830" y="1421308"/>
              <a:ext cx="425031" cy="253664"/>
            </a:xfrm>
            <a:custGeom>
              <a:avLst/>
              <a:gdLst/>
              <a:ahLst/>
              <a:cxnLst/>
              <a:rect l="l" t="t" r="r" b="b"/>
              <a:pathLst>
                <a:path w="9730" h="5807" extrusionOk="0">
                  <a:moveTo>
                    <a:pt x="475" y="1"/>
                  </a:moveTo>
                  <a:lnTo>
                    <a:pt x="0" y="987"/>
                  </a:lnTo>
                  <a:lnTo>
                    <a:pt x="475" y="1224"/>
                  </a:lnTo>
                  <a:cubicBezTo>
                    <a:pt x="3067" y="2502"/>
                    <a:pt x="5586" y="3944"/>
                    <a:pt x="8087" y="5258"/>
                  </a:cubicBezTo>
                  <a:cubicBezTo>
                    <a:pt x="8434" y="5423"/>
                    <a:pt x="8835" y="5660"/>
                    <a:pt x="9146" y="5806"/>
                  </a:cubicBezTo>
                  <a:cubicBezTo>
                    <a:pt x="9328" y="5477"/>
                    <a:pt x="9511" y="5167"/>
                    <a:pt x="9657" y="4839"/>
                  </a:cubicBezTo>
                  <a:cubicBezTo>
                    <a:pt x="9693" y="4784"/>
                    <a:pt x="9712" y="4729"/>
                    <a:pt x="9730" y="4674"/>
                  </a:cubicBezTo>
                  <a:cubicBezTo>
                    <a:pt x="9383" y="4492"/>
                    <a:pt x="9018" y="4309"/>
                    <a:pt x="8671" y="4127"/>
                  </a:cubicBezTo>
                  <a:cubicBezTo>
                    <a:pt x="7083" y="3287"/>
                    <a:pt x="5659" y="2538"/>
                    <a:pt x="4034" y="1717"/>
                  </a:cubicBezTo>
                  <a:cubicBezTo>
                    <a:pt x="3049" y="1242"/>
                    <a:pt x="2045" y="768"/>
                    <a:pt x="986" y="238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8" name="Google Shape;618;p58"/>
            <p:cNvSpPr/>
            <p:nvPr/>
          </p:nvSpPr>
          <p:spPr>
            <a:xfrm>
              <a:off x="3447979" y="1525795"/>
              <a:ext cx="422672" cy="251218"/>
            </a:xfrm>
            <a:custGeom>
              <a:avLst/>
              <a:gdLst/>
              <a:ahLst/>
              <a:cxnLst/>
              <a:rect l="l" t="t" r="r" b="b"/>
              <a:pathLst>
                <a:path w="9676" h="5751" extrusionOk="0">
                  <a:moveTo>
                    <a:pt x="493" y="0"/>
                  </a:moveTo>
                  <a:lnTo>
                    <a:pt x="0" y="986"/>
                  </a:lnTo>
                  <a:lnTo>
                    <a:pt x="92" y="1041"/>
                  </a:lnTo>
                  <a:cubicBezTo>
                    <a:pt x="2702" y="2301"/>
                    <a:pt x="5221" y="3761"/>
                    <a:pt x="7722" y="5057"/>
                  </a:cubicBezTo>
                  <a:cubicBezTo>
                    <a:pt x="8215" y="5313"/>
                    <a:pt x="8872" y="5714"/>
                    <a:pt x="9183" y="5751"/>
                  </a:cubicBezTo>
                  <a:cubicBezTo>
                    <a:pt x="9347" y="5386"/>
                    <a:pt x="9511" y="5039"/>
                    <a:pt x="9676" y="4674"/>
                  </a:cubicBezTo>
                  <a:cubicBezTo>
                    <a:pt x="9256" y="4400"/>
                    <a:pt x="8763" y="4181"/>
                    <a:pt x="8307" y="3943"/>
                  </a:cubicBezTo>
                  <a:cubicBezTo>
                    <a:pt x="6718" y="3085"/>
                    <a:pt x="5294" y="2337"/>
                    <a:pt x="3670" y="1534"/>
                  </a:cubicBezTo>
                  <a:cubicBezTo>
                    <a:pt x="2684" y="1041"/>
                    <a:pt x="1662" y="585"/>
                    <a:pt x="603" y="5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9" name="Google Shape;619;p58"/>
            <p:cNvSpPr/>
            <p:nvPr/>
          </p:nvSpPr>
          <p:spPr>
            <a:xfrm>
              <a:off x="3398531" y="1627050"/>
              <a:ext cx="422672" cy="251262"/>
            </a:xfrm>
            <a:custGeom>
              <a:avLst/>
              <a:gdLst/>
              <a:ahLst/>
              <a:cxnLst/>
              <a:rect l="l" t="t" r="r" b="b"/>
              <a:pathLst>
                <a:path w="9676" h="5752" extrusionOk="0">
                  <a:moveTo>
                    <a:pt x="475" y="1"/>
                  </a:moveTo>
                  <a:lnTo>
                    <a:pt x="1" y="987"/>
                  </a:lnTo>
                  <a:cubicBezTo>
                    <a:pt x="238" y="1114"/>
                    <a:pt x="475" y="1224"/>
                    <a:pt x="694" y="1333"/>
                  </a:cubicBezTo>
                  <a:cubicBezTo>
                    <a:pt x="3287" y="2611"/>
                    <a:pt x="5787" y="4072"/>
                    <a:pt x="8307" y="5368"/>
                  </a:cubicBezTo>
                  <a:cubicBezTo>
                    <a:pt x="8544" y="5477"/>
                    <a:pt x="8800" y="5623"/>
                    <a:pt x="9037" y="5751"/>
                  </a:cubicBezTo>
                  <a:cubicBezTo>
                    <a:pt x="9256" y="5386"/>
                    <a:pt x="9475" y="5021"/>
                    <a:pt x="9676" y="4638"/>
                  </a:cubicBezTo>
                  <a:cubicBezTo>
                    <a:pt x="9420" y="4510"/>
                    <a:pt x="9146" y="4382"/>
                    <a:pt x="8891" y="4254"/>
                  </a:cubicBezTo>
                  <a:cubicBezTo>
                    <a:pt x="7303" y="3396"/>
                    <a:pt x="5879" y="2648"/>
                    <a:pt x="4254" y="1845"/>
                  </a:cubicBezTo>
                  <a:cubicBezTo>
                    <a:pt x="3268" y="1352"/>
                    <a:pt x="2264" y="895"/>
                    <a:pt x="1187" y="366"/>
                  </a:cubicBezTo>
                  <a:cubicBezTo>
                    <a:pt x="968" y="238"/>
                    <a:pt x="731" y="129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0" name="Google Shape;620;p58"/>
            <p:cNvSpPr/>
            <p:nvPr/>
          </p:nvSpPr>
          <p:spPr>
            <a:xfrm>
              <a:off x="3346725" y="1731537"/>
              <a:ext cx="415464" cy="247243"/>
            </a:xfrm>
            <a:custGeom>
              <a:avLst/>
              <a:gdLst/>
              <a:ahLst/>
              <a:cxnLst/>
              <a:rect l="l" t="t" r="r" b="b"/>
              <a:pathLst>
                <a:path w="9511" h="5660" extrusionOk="0">
                  <a:moveTo>
                    <a:pt x="493" y="0"/>
                  </a:moveTo>
                  <a:lnTo>
                    <a:pt x="0" y="1004"/>
                  </a:lnTo>
                  <a:lnTo>
                    <a:pt x="310" y="1150"/>
                  </a:lnTo>
                  <a:cubicBezTo>
                    <a:pt x="2921" y="2428"/>
                    <a:pt x="5422" y="3870"/>
                    <a:pt x="7941" y="5185"/>
                  </a:cubicBezTo>
                  <a:cubicBezTo>
                    <a:pt x="8215" y="5331"/>
                    <a:pt x="8543" y="5513"/>
                    <a:pt x="8836" y="5659"/>
                  </a:cubicBezTo>
                  <a:lnTo>
                    <a:pt x="9511" y="4564"/>
                  </a:lnTo>
                  <a:cubicBezTo>
                    <a:pt x="9182" y="4400"/>
                    <a:pt x="8836" y="4235"/>
                    <a:pt x="8507" y="4053"/>
                  </a:cubicBezTo>
                  <a:cubicBezTo>
                    <a:pt x="6919" y="3213"/>
                    <a:pt x="5513" y="2465"/>
                    <a:pt x="3888" y="1661"/>
                  </a:cubicBezTo>
                  <a:cubicBezTo>
                    <a:pt x="2903" y="1169"/>
                    <a:pt x="1880" y="712"/>
                    <a:pt x="822" y="164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1" name="Google Shape;621;p58"/>
            <p:cNvSpPr/>
            <p:nvPr/>
          </p:nvSpPr>
          <p:spPr>
            <a:xfrm>
              <a:off x="3114643" y="2036917"/>
              <a:ext cx="50279" cy="90161"/>
            </a:xfrm>
            <a:custGeom>
              <a:avLst/>
              <a:gdLst/>
              <a:ahLst/>
              <a:cxnLst/>
              <a:rect l="l" t="t" r="r" b="b"/>
              <a:pathLst>
                <a:path w="1151" h="2064" extrusionOk="0">
                  <a:moveTo>
                    <a:pt x="1" y="1"/>
                  </a:moveTo>
                  <a:lnTo>
                    <a:pt x="256" y="1005"/>
                  </a:lnTo>
                  <a:cubicBezTo>
                    <a:pt x="329" y="1297"/>
                    <a:pt x="402" y="1589"/>
                    <a:pt x="457" y="1826"/>
                  </a:cubicBezTo>
                  <a:cubicBezTo>
                    <a:pt x="494" y="1899"/>
                    <a:pt x="512" y="2027"/>
                    <a:pt x="603" y="2064"/>
                  </a:cubicBezTo>
                  <a:lnTo>
                    <a:pt x="622" y="2064"/>
                  </a:lnTo>
                  <a:cubicBezTo>
                    <a:pt x="822" y="1461"/>
                    <a:pt x="950" y="804"/>
                    <a:pt x="1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2" name="Google Shape;622;p58"/>
            <p:cNvSpPr/>
            <p:nvPr/>
          </p:nvSpPr>
          <p:spPr>
            <a:xfrm>
              <a:off x="3089919" y="1912554"/>
              <a:ext cx="98155" cy="125238"/>
            </a:xfrm>
            <a:custGeom>
              <a:avLst/>
              <a:gdLst/>
              <a:ahLst/>
              <a:cxnLst/>
              <a:rect l="l" t="t" r="r" b="b"/>
              <a:pathLst>
                <a:path w="2247" h="2867" extrusionOk="0">
                  <a:moveTo>
                    <a:pt x="1114" y="0"/>
                  </a:moveTo>
                  <a:cubicBezTo>
                    <a:pt x="968" y="0"/>
                    <a:pt x="804" y="0"/>
                    <a:pt x="658" y="18"/>
                  </a:cubicBezTo>
                  <a:cubicBezTo>
                    <a:pt x="494" y="18"/>
                    <a:pt x="330" y="55"/>
                    <a:pt x="183" y="110"/>
                  </a:cubicBezTo>
                  <a:cubicBezTo>
                    <a:pt x="74" y="256"/>
                    <a:pt x="1" y="438"/>
                    <a:pt x="1" y="639"/>
                  </a:cubicBezTo>
                  <a:cubicBezTo>
                    <a:pt x="37" y="822"/>
                    <a:pt x="92" y="1004"/>
                    <a:pt x="147" y="1168"/>
                  </a:cubicBezTo>
                  <a:cubicBezTo>
                    <a:pt x="293" y="1734"/>
                    <a:pt x="439" y="2300"/>
                    <a:pt x="585" y="2866"/>
                  </a:cubicBezTo>
                  <a:lnTo>
                    <a:pt x="1717" y="2848"/>
                  </a:lnTo>
                  <a:cubicBezTo>
                    <a:pt x="1717" y="2830"/>
                    <a:pt x="1735" y="2793"/>
                    <a:pt x="1735" y="2757"/>
                  </a:cubicBezTo>
                  <a:cubicBezTo>
                    <a:pt x="1863" y="2264"/>
                    <a:pt x="2009" y="1753"/>
                    <a:pt x="2137" y="1241"/>
                  </a:cubicBezTo>
                  <a:cubicBezTo>
                    <a:pt x="2192" y="1059"/>
                    <a:pt x="2228" y="895"/>
                    <a:pt x="2246" y="712"/>
                  </a:cubicBezTo>
                  <a:cubicBezTo>
                    <a:pt x="2173" y="511"/>
                    <a:pt x="2045" y="310"/>
                    <a:pt x="1918" y="146"/>
                  </a:cubicBezTo>
                  <a:cubicBezTo>
                    <a:pt x="1772" y="18"/>
                    <a:pt x="1352" y="0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3" name="Google Shape;623;p58"/>
            <p:cNvSpPr/>
            <p:nvPr/>
          </p:nvSpPr>
          <p:spPr>
            <a:xfrm>
              <a:off x="3089133" y="1313676"/>
              <a:ext cx="113269" cy="630819"/>
            </a:xfrm>
            <a:custGeom>
              <a:avLst/>
              <a:gdLst/>
              <a:ahLst/>
              <a:cxnLst/>
              <a:rect l="l" t="t" r="r" b="b"/>
              <a:pathLst>
                <a:path w="2593" h="14441" extrusionOk="0">
                  <a:moveTo>
                    <a:pt x="1863" y="14002"/>
                  </a:moveTo>
                  <a:cubicBezTo>
                    <a:pt x="1735" y="14130"/>
                    <a:pt x="1607" y="14239"/>
                    <a:pt x="1461" y="14331"/>
                  </a:cubicBezTo>
                  <a:cubicBezTo>
                    <a:pt x="1352" y="14203"/>
                    <a:pt x="1242" y="14057"/>
                    <a:pt x="1151" y="13911"/>
                  </a:cubicBezTo>
                  <a:cubicBezTo>
                    <a:pt x="1023" y="13966"/>
                    <a:pt x="950" y="14203"/>
                    <a:pt x="767" y="14294"/>
                  </a:cubicBezTo>
                  <a:cubicBezTo>
                    <a:pt x="658" y="14166"/>
                    <a:pt x="548" y="14057"/>
                    <a:pt x="439" y="13929"/>
                  </a:cubicBezTo>
                  <a:cubicBezTo>
                    <a:pt x="274" y="14039"/>
                    <a:pt x="238" y="14294"/>
                    <a:pt x="55" y="14349"/>
                  </a:cubicBezTo>
                  <a:cubicBezTo>
                    <a:pt x="1" y="14057"/>
                    <a:pt x="1" y="13747"/>
                    <a:pt x="37" y="13455"/>
                  </a:cubicBezTo>
                  <a:cubicBezTo>
                    <a:pt x="165" y="9000"/>
                    <a:pt x="238" y="4473"/>
                    <a:pt x="384" y="1"/>
                  </a:cubicBezTo>
                  <a:cubicBezTo>
                    <a:pt x="1132" y="1"/>
                    <a:pt x="1844" y="19"/>
                    <a:pt x="2556" y="55"/>
                  </a:cubicBezTo>
                  <a:cubicBezTo>
                    <a:pt x="2593" y="183"/>
                    <a:pt x="2593" y="329"/>
                    <a:pt x="2575" y="475"/>
                  </a:cubicBezTo>
                  <a:cubicBezTo>
                    <a:pt x="2465" y="4747"/>
                    <a:pt x="2392" y="9146"/>
                    <a:pt x="2283" y="13455"/>
                  </a:cubicBezTo>
                  <a:cubicBezTo>
                    <a:pt x="2283" y="13783"/>
                    <a:pt x="2283" y="14112"/>
                    <a:pt x="2246" y="14422"/>
                  </a:cubicBezTo>
                  <a:cubicBezTo>
                    <a:pt x="2082" y="14440"/>
                    <a:pt x="1990" y="14130"/>
                    <a:pt x="1863" y="140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4" name="Google Shape;624;p58"/>
            <p:cNvSpPr/>
            <p:nvPr/>
          </p:nvSpPr>
          <p:spPr>
            <a:xfrm>
              <a:off x="3106693" y="1247498"/>
              <a:ext cx="98111" cy="75789"/>
            </a:xfrm>
            <a:custGeom>
              <a:avLst/>
              <a:gdLst/>
              <a:ahLst/>
              <a:cxnLst/>
              <a:rect l="l" t="t" r="r" b="b"/>
              <a:pathLst>
                <a:path w="2246" h="1735" extrusionOk="0">
                  <a:moveTo>
                    <a:pt x="2173" y="1607"/>
                  </a:moveTo>
                  <a:cubicBezTo>
                    <a:pt x="1369" y="1735"/>
                    <a:pt x="730" y="1570"/>
                    <a:pt x="19" y="1534"/>
                  </a:cubicBezTo>
                  <a:cubicBezTo>
                    <a:pt x="0" y="1096"/>
                    <a:pt x="219" y="694"/>
                    <a:pt x="584" y="457"/>
                  </a:cubicBezTo>
                  <a:cubicBezTo>
                    <a:pt x="1388" y="0"/>
                    <a:pt x="2246" y="658"/>
                    <a:pt x="2173" y="16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5" name="Google Shape;625;p58"/>
            <p:cNvSpPr/>
            <p:nvPr/>
          </p:nvSpPr>
          <p:spPr>
            <a:xfrm>
              <a:off x="3094724" y="1312890"/>
              <a:ext cx="115671" cy="97325"/>
            </a:xfrm>
            <a:custGeom>
              <a:avLst/>
              <a:gdLst/>
              <a:ahLst/>
              <a:cxnLst/>
              <a:rect l="l" t="t" r="r" b="b"/>
              <a:pathLst>
                <a:path w="2648" h="2228" extrusionOk="0">
                  <a:moveTo>
                    <a:pt x="183" y="2191"/>
                  </a:moveTo>
                  <a:cubicBezTo>
                    <a:pt x="201" y="1990"/>
                    <a:pt x="165" y="1808"/>
                    <a:pt x="73" y="1643"/>
                  </a:cubicBezTo>
                  <a:cubicBezTo>
                    <a:pt x="73" y="1552"/>
                    <a:pt x="146" y="1479"/>
                    <a:pt x="183" y="1388"/>
                  </a:cubicBezTo>
                  <a:cubicBezTo>
                    <a:pt x="0" y="1169"/>
                    <a:pt x="201" y="1004"/>
                    <a:pt x="201" y="840"/>
                  </a:cubicBezTo>
                  <a:cubicBezTo>
                    <a:pt x="201" y="767"/>
                    <a:pt x="146" y="694"/>
                    <a:pt x="146" y="639"/>
                  </a:cubicBezTo>
                  <a:cubicBezTo>
                    <a:pt x="146" y="511"/>
                    <a:pt x="220" y="457"/>
                    <a:pt x="238" y="329"/>
                  </a:cubicBezTo>
                  <a:cubicBezTo>
                    <a:pt x="256" y="219"/>
                    <a:pt x="183" y="146"/>
                    <a:pt x="238" y="55"/>
                  </a:cubicBezTo>
                  <a:cubicBezTo>
                    <a:pt x="603" y="0"/>
                    <a:pt x="986" y="0"/>
                    <a:pt x="1370" y="55"/>
                  </a:cubicBezTo>
                  <a:cubicBezTo>
                    <a:pt x="1735" y="55"/>
                    <a:pt x="2100" y="73"/>
                    <a:pt x="2483" y="110"/>
                  </a:cubicBezTo>
                  <a:cubicBezTo>
                    <a:pt x="2647" y="329"/>
                    <a:pt x="2501" y="566"/>
                    <a:pt x="2501" y="767"/>
                  </a:cubicBezTo>
                  <a:cubicBezTo>
                    <a:pt x="2501" y="895"/>
                    <a:pt x="2556" y="1004"/>
                    <a:pt x="2556" y="1132"/>
                  </a:cubicBezTo>
                  <a:cubicBezTo>
                    <a:pt x="2556" y="1315"/>
                    <a:pt x="2392" y="1479"/>
                    <a:pt x="2556" y="1771"/>
                  </a:cubicBezTo>
                  <a:cubicBezTo>
                    <a:pt x="2520" y="1917"/>
                    <a:pt x="2374" y="2008"/>
                    <a:pt x="2410" y="2191"/>
                  </a:cubicBezTo>
                  <a:cubicBezTo>
                    <a:pt x="2392" y="2209"/>
                    <a:pt x="2374" y="2227"/>
                    <a:pt x="2374" y="2209"/>
                  </a:cubicBezTo>
                  <a:cubicBezTo>
                    <a:pt x="1643" y="2209"/>
                    <a:pt x="895" y="2227"/>
                    <a:pt x="183" y="21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6" name="Google Shape;626;p58"/>
            <p:cNvSpPr/>
            <p:nvPr/>
          </p:nvSpPr>
          <p:spPr>
            <a:xfrm>
              <a:off x="3700155" y="2273410"/>
              <a:ext cx="190456" cy="202818"/>
            </a:xfrm>
            <a:custGeom>
              <a:avLst/>
              <a:gdLst/>
              <a:ahLst/>
              <a:cxnLst/>
              <a:rect l="l" t="t" r="r" b="b"/>
              <a:pathLst>
                <a:path w="4360" h="4643" extrusionOk="0">
                  <a:moveTo>
                    <a:pt x="3275" y="0"/>
                  </a:moveTo>
                  <a:cubicBezTo>
                    <a:pt x="3119" y="0"/>
                    <a:pt x="2971" y="73"/>
                    <a:pt x="2880" y="209"/>
                  </a:cubicBezTo>
                  <a:lnTo>
                    <a:pt x="1146" y="2765"/>
                  </a:lnTo>
                  <a:cubicBezTo>
                    <a:pt x="1128" y="2802"/>
                    <a:pt x="1110" y="2820"/>
                    <a:pt x="1091" y="2856"/>
                  </a:cubicBezTo>
                  <a:lnTo>
                    <a:pt x="562" y="2510"/>
                  </a:lnTo>
                  <a:cubicBezTo>
                    <a:pt x="506" y="2464"/>
                    <a:pt x="448" y="2445"/>
                    <a:pt x="394" y="2445"/>
                  </a:cubicBezTo>
                  <a:cubicBezTo>
                    <a:pt x="167" y="2445"/>
                    <a:pt x="1" y="2786"/>
                    <a:pt x="252" y="2948"/>
                  </a:cubicBezTo>
                  <a:lnTo>
                    <a:pt x="252" y="2929"/>
                  </a:lnTo>
                  <a:lnTo>
                    <a:pt x="2680" y="4591"/>
                  </a:lnTo>
                  <a:cubicBezTo>
                    <a:pt x="2732" y="4627"/>
                    <a:pt x="2785" y="4642"/>
                    <a:pt x="2835" y="4642"/>
                  </a:cubicBezTo>
                  <a:cubicBezTo>
                    <a:pt x="3063" y="4642"/>
                    <a:pt x="3230" y="4317"/>
                    <a:pt x="2990" y="4153"/>
                  </a:cubicBezTo>
                  <a:lnTo>
                    <a:pt x="2406" y="3751"/>
                  </a:lnTo>
                  <a:cubicBezTo>
                    <a:pt x="2442" y="3714"/>
                    <a:pt x="2460" y="3696"/>
                    <a:pt x="2479" y="3660"/>
                  </a:cubicBezTo>
                  <a:lnTo>
                    <a:pt x="4213" y="1122"/>
                  </a:lnTo>
                  <a:cubicBezTo>
                    <a:pt x="4359" y="903"/>
                    <a:pt x="4304" y="593"/>
                    <a:pt x="4085" y="429"/>
                  </a:cubicBezTo>
                  <a:lnTo>
                    <a:pt x="3556" y="82"/>
                  </a:lnTo>
                  <a:cubicBezTo>
                    <a:pt x="3466" y="27"/>
                    <a:pt x="3369" y="0"/>
                    <a:pt x="3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7" name="Google Shape;627;p58"/>
            <p:cNvSpPr/>
            <p:nvPr/>
          </p:nvSpPr>
          <p:spPr>
            <a:xfrm>
              <a:off x="3749908" y="2207494"/>
              <a:ext cx="231211" cy="160140"/>
            </a:xfrm>
            <a:custGeom>
              <a:avLst/>
              <a:gdLst/>
              <a:ahLst/>
              <a:cxnLst/>
              <a:rect l="l" t="t" r="r" b="b"/>
              <a:pathLst>
                <a:path w="5293" h="3666" extrusionOk="0">
                  <a:moveTo>
                    <a:pt x="571" y="1"/>
                  </a:moveTo>
                  <a:cubicBezTo>
                    <a:pt x="161" y="1"/>
                    <a:pt x="1" y="556"/>
                    <a:pt x="390" y="751"/>
                  </a:cubicBezTo>
                  <a:lnTo>
                    <a:pt x="2453" y="2157"/>
                  </a:lnTo>
                  <a:lnTo>
                    <a:pt x="4534" y="3562"/>
                  </a:lnTo>
                  <a:cubicBezTo>
                    <a:pt x="4615" y="3634"/>
                    <a:pt x="4705" y="3665"/>
                    <a:pt x="4792" y="3665"/>
                  </a:cubicBezTo>
                  <a:cubicBezTo>
                    <a:pt x="5057" y="3665"/>
                    <a:pt x="5293" y="3376"/>
                    <a:pt x="5155" y="3088"/>
                  </a:cubicBezTo>
                  <a:cubicBezTo>
                    <a:pt x="4443" y="1390"/>
                    <a:pt x="4133" y="897"/>
                    <a:pt x="3585" y="514"/>
                  </a:cubicBezTo>
                  <a:cubicBezTo>
                    <a:pt x="3019" y="130"/>
                    <a:pt x="2453" y="21"/>
                    <a:pt x="610" y="2"/>
                  </a:cubicBezTo>
                  <a:cubicBezTo>
                    <a:pt x="596" y="1"/>
                    <a:pt x="583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8" name="Google Shape;628;p58"/>
            <p:cNvSpPr/>
            <p:nvPr/>
          </p:nvSpPr>
          <p:spPr>
            <a:xfrm>
              <a:off x="4239800" y="1559692"/>
              <a:ext cx="142798" cy="144676"/>
            </a:xfrm>
            <a:custGeom>
              <a:avLst/>
              <a:gdLst/>
              <a:ahLst/>
              <a:cxnLst/>
              <a:rect l="l" t="t" r="r" b="b"/>
              <a:pathLst>
                <a:path w="3269" h="3312" extrusionOk="0">
                  <a:moveTo>
                    <a:pt x="1651" y="1"/>
                  </a:moveTo>
                  <a:cubicBezTo>
                    <a:pt x="1499" y="1"/>
                    <a:pt x="1351" y="74"/>
                    <a:pt x="1260" y="210"/>
                  </a:cubicBezTo>
                  <a:lnTo>
                    <a:pt x="165" y="1835"/>
                  </a:lnTo>
                  <a:cubicBezTo>
                    <a:pt x="1" y="2054"/>
                    <a:pt x="56" y="2346"/>
                    <a:pt x="293" y="2492"/>
                  </a:cubicBezTo>
                  <a:lnTo>
                    <a:pt x="1352" y="3222"/>
                  </a:lnTo>
                  <a:cubicBezTo>
                    <a:pt x="1433" y="3284"/>
                    <a:pt x="1525" y="3312"/>
                    <a:pt x="1617" y="3312"/>
                  </a:cubicBezTo>
                  <a:cubicBezTo>
                    <a:pt x="1771" y="3312"/>
                    <a:pt x="1924" y="3232"/>
                    <a:pt x="2027" y="3094"/>
                  </a:cubicBezTo>
                  <a:lnTo>
                    <a:pt x="3122" y="1488"/>
                  </a:lnTo>
                  <a:cubicBezTo>
                    <a:pt x="3268" y="1269"/>
                    <a:pt x="3214" y="959"/>
                    <a:pt x="2995" y="813"/>
                  </a:cubicBezTo>
                  <a:lnTo>
                    <a:pt x="1918" y="82"/>
                  </a:lnTo>
                  <a:cubicBezTo>
                    <a:pt x="1835" y="27"/>
                    <a:pt x="1742" y="1"/>
                    <a:pt x="1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9" name="Google Shape;629;p58"/>
            <p:cNvSpPr/>
            <p:nvPr/>
          </p:nvSpPr>
          <p:spPr>
            <a:xfrm>
              <a:off x="4317947" y="1518981"/>
              <a:ext cx="79808" cy="84831"/>
            </a:xfrm>
            <a:custGeom>
              <a:avLst/>
              <a:gdLst/>
              <a:ahLst/>
              <a:cxnLst/>
              <a:rect l="l" t="t" r="r" b="b"/>
              <a:pathLst>
                <a:path w="1827" h="1942" extrusionOk="0">
                  <a:moveTo>
                    <a:pt x="1247" y="0"/>
                  </a:moveTo>
                  <a:cubicBezTo>
                    <a:pt x="1176" y="0"/>
                    <a:pt x="1103" y="24"/>
                    <a:pt x="1041" y="65"/>
                  </a:cubicBezTo>
                  <a:lnTo>
                    <a:pt x="1041" y="83"/>
                  </a:lnTo>
                  <a:lnTo>
                    <a:pt x="92" y="1014"/>
                  </a:lnTo>
                  <a:cubicBezTo>
                    <a:pt x="1" y="1160"/>
                    <a:pt x="37" y="1343"/>
                    <a:pt x="183" y="1434"/>
                  </a:cubicBezTo>
                  <a:lnTo>
                    <a:pt x="840" y="1891"/>
                  </a:lnTo>
                  <a:cubicBezTo>
                    <a:pt x="896" y="1925"/>
                    <a:pt x="956" y="1941"/>
                    <a:pt x="1015" y="1941"/>
                  </a:cubicBezTo>
                  <a:cubicBezTo>
                    <a:pt x="1111" y="1941"/>
                    <a:pt x="1204" y="1897"/>
                    <a:pt x="1260" y="1818"/>
                  </a:cubicBezTo>
                  <a:cubicBezTo>
                    <a:pt x="1260" y="1818"/>
                    <a:pt x="1790" y="613"/>
                    <a:pt x="1790" y="595"/>
                  </a:cubicBezTo>
                  <a:cubicBezTo>
                    <a:pt x="1826" y="467"/>
                    <a:pt x="1790" y="321"/>
                    <a:pt x="1680" y="248"/>
                  </a:cubicBezTo>
                  <a:lnTo>
                    <a:pt x="1406" y="47"/>
                  </a:lnTo>
                  <a:cubicBezTo>
                    <a:pt x="1358" y="15"/>
                    <a:pt x="1303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0" name="Google Shape;630;p58"/>
            <p:cNvSpPr/>
            <p:nvPr/>
          </p:nvSpPr>
          <p:spPr>
            <a:xfrm>
              <a:off x="4378577" y="1317433"/>
              <a:ext cx="149787" cy="214787"/>
            </a:xfrm>
            <a:custGeom>
              <a:avLst/>
              <a:gdLst/>
              <a:ahLst/>
              <a:cxnLst/>
              <a:rect l="l" t="t" r="r" b="b"/>
              <a:pathLst>
                <a:path w="3429" h="4917" extrusionOk="0">
                  <a:moveTo>
                    <a:pt x="3355" y="1"/>
                  </a:moveTo>
                  <a:cubicBezTo>
                    <a:pt x="3349" y="1"/>
                    <a:pt x="3344" y="2"/>
                    <a:pt x="3341" y="6"/>
                  </a:cubicBezTo>
                  <a:lnTo>
                    <a:pt x="0" y="4770"/>
                  </a:lnTo>
                  <a:lnTo>
                    <a:pt x="219" y="4916"/>
                  </a:lnTo>
                  <a:lnTo>
                    <a:pt x="3414" y="61"/>
                  </a:lnTo>
                  <a:cubicBezTo>
                    <a:pt x="3429" y="31"/>
                    <a:pt x="3383" y="1"/>
                    <a:pt x="3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1" name="Google Shape;631;p58"/>
            <p:cNvSpPr/>
            <p:nvPr/>
          </p:nvSpPr>
          <p:spPr>
            <a:xfrm>
              <a:off x="4374559" y="1516971"/>
              <a:ext cx="23152" cy="16818"/>
            </a:xfrm>
            <a:custGeom>
              <a:avLst/>
              <a:gdLst/>
              <a:ahLst/>
              <a:cxnLst/>
              <a:rect l="l" t="t" r="r" b="b"/>
              <a:pathLst>
                <a:path w="530" h="385" extrusionOk="0">
                  <a:moveTo>
                    <a:pt x="122" y="1"/>
                  </a:moveTo>
                  <a:cubicBezTo>
                    <a:pt x="84" y="1"/>
                    <a:pt x="49" y="21"/>
                    <a:pt x="37" y="56"/>
                  </a:cubicBezTo>
                  <a:cubicBezTo>
                    <a:pt x="1" y="93"/>
                    <a:pt x="1" y="166"/>
                    <a:pt x="56" y="202"/>
                  </a:cubicBezTo>
                  <a:lnTo>
                    <a:pt x="311" y="367"/>
                  </a:lnTo>
                  <a:cubicBezTo>
                    <a:pt x="334" y="379"/>
                    <a:pt x="355" y="385"/>
                    <a:pt x="376" y="385"/>
                  </a:cubicBezTo>
                  <a:cubicBezTo>
                    <a:pt x="471" y="385"/>
                    <a:pt x="529" y="263"/>
                    <a:pt x="439" y="202"/>
                  </a:cubicBezTo>
                  <a:lnTo>
                    <a:pt x="183" y="20"/>
                  </a:lnTo>
                  <a:cubicBezTo>
                    <a:pt x="164" y="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334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2" name="Google Shape;632;p58"/>
            <p:cNvSpPr/>
            <p:nvPr/>
          </p:nvSpPr>
          <p:spPr>
            <a:xfrm>
              <a:off x="4221454" y="1665359"/>
              <a:ext cx="86972" cy="74173"/>
            </a:xfrm>
            <a:custGeom>
              <a:avLst/>
              <a:gdLst/>
              <a:ahLst/>
              <a:cxnLst/>
              <a:rect l="l" t="t" r="r" b="b"/>
              <a:pathLst>
                <a:path w="1991" h="1698" extrusionOk="0">
                  <a:moveTo>
                    <a:pt x="457" y="0"/>
                  </a:moveTo>
                  <a:lnTo>
                    <a:pt x="1" y="657"/>
                  </a:lnTo>
                  <a:lnTo>
                    <a:pt x="1534" y="1698"/>
                  </a:lnTo>
                  <a:lnTo>
                    <a:pt x="1991" y="104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3" name="Google Shape;633;p58"/>
            <p:cNvSpPr/>
            <p:nvPr/>
          </p:nvSpPr>
          <p:spPr>
            <a:xfrm>
              <a:off x="4211101" y="1635218"/>
              <a:ext cx="136508" cy="95403"/>
            </a:xfrm>
            <a:custGeom>
              <a:avLst/>
              <a:gdLst/>
              <a:ahLst/>
              <a:cxnLst/>
              <a:rect l="l" t="t" r="r" b="b"/>
              <a:pathLst>
                <a:path w="3125" h="2184" extrusionOk="0">
                  <a:moveTo>
                    <a:pt x="311" y="0"/>
                  </a:moveTo>
                  <a:cubicBezTo>
                    <a:pt x="225" y="0"/>
                    <a:pt x="137" y="45"/>
                    <a:pt x="92" y="124"/>
                  </a:cubicBezTo>
                  <a:cubicBezTo>
                    <a:pt x="1" y="234"/>
                    <a:pt x="37" y="398"/>
                    <a:pt x="165" y="489"/>
                  </a:cubicBezTo>
                  <a:lnTo>
                    <a:pt x="2593" y="2132"/>
                  </a:lnTo>
                  <a:cubicBezTo>
                    <a:pt x="2645" y="2168"/>
                    <a:pt x="2697" y="2184"/>
                    <a:pt x="2746" y="2184"/>
                  </a:cubicBezTo>
                  <a:cubicBezTo>
                    <a:pt x="2971" y="2184"/>
                    <a:pt x="3125" y="1859"/>
                    <a:pt x="2885" y="1694"/>
                  </a:cubicBezTo>
                  <a:lnTo>
                    <a:pt x="457" y="51"/>
                  </a:lnTo>
                  <a:cubicBezTo>
                    <a:pt x="416" y="17"/>
                    <a:pt x="36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4" name="Google Shape;634;p58"/>
            <p:cNvSpPr/>
            <p:nvPr/>
          </p:nvSpPr>
          <p:spPr>
            <a:xfrm>
              <a:off x="3833908" y="1676847"/>
              <a:ext cx="481687" cy="617714"/>
            </a:xfrm>
            <a:custGeom>
              <a:avLst/>
              <a:gdLst/>
              <a:ahLst/>
              <a:cxnLst/>
              <a:rect l="l" t="t" r="r" b="b"/>
              <a:pathLst>
                <a:path w="11027" h="14141" extrusionOk="0">
                  <a:moveTo>
                    <a:pt x="8540" y="1"/>
                  </a:moveTo>
                  <a:cubicBezTo>
                    <a:pt x="8361" y="1"/>
                    <a:pt x="8183" y="89"/>
                    <a:pt x="8070" y="248"/>
                  </a:cubicBezTo>
                  <a:lnTo>
                    <a:pt x="1" y="12205"/>
                  </a:lnTo>
                  <a:lnTo>
                    <a:pt x="2776" y="14140"/>
                  </a:lnTo>
                  <a:lnTo>
                    <a:pt x="10863" y="2147"/>
                  </a:lnTo>
                  <a:cubicBezTo>
                    <a:pt x="11027" y="1873"/>
                    <a:pt x="10972" y="1526"/>
                    <a:pt x="10717" y="1362"/>
                  </a:cubicBezTo>
                  <a:lnTo>
                    <a:pt x="8855" y="102"/>
                  </a:lnTo>
                  <a:cubicBezTo>
                    <a:pt x="8758" y="33"/>
                    <a:pt x="8649" y="1"/>
                    <a:pt x="8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5" name="Google Shape;635;p58"/>
            <p:cNvSpPr/>
            <p:nvPr/>
          </p:nvSpPr>
          <p:spPr>
            <a:xfrm>
              <a:off x="4091500" y="1676847"/>
              <a:ext cx="224091" cy="233352"/>
            </a:xfrm>
            <a:custGeom>
              <a:avLst/>
              <a:gdLst/>
              <a:ahLst/>
              <a:cxnLst/>
              <a:rect l="l" t="t" r="r" b="b"/>
              <a:pathLst>
                <a:path w="5130" h="5342" extrusionOk="0">
                  <a:moveTo>
                    <a:pt x="2638" y="1"/>
                  </a:moveTo>
                  <a:cubicBezTo>
                    <a:pt x="2455" y="1"/>
                    <a:pt x="2275" y="89"/>
                    <a:pt x="2173" y="248"/>
                  </a:cubicBezTo>
                  <a:lnTo>
                    <a:pt x="0" y="3461"/>
                  </a:lnTo>
                  <a:lnTo>
                    <a:pt x="2812" y="5341"/>
                  </a:lnTo>
                  <a:lnTo>
                    <a:pt x="4966" y="2147"/>
                  </a:lnTo>
                  <a:cubicBezTo>
                    <a:pt x="5130" y="1891"/>
                    <a:pt x="5057" y="1544"/>
                    <a:pt x="4801" y="1362"/>
                  </a:cubicBezTo>
                  <a:lnTo>
                    <a:pt x="2958" y="102"/>
                  </a:lnTo>
                  <a:cubicBezTo>
                    <a:pt x="2861" y="33"/>
                    <a:pt x="2749" y="1"/>
                    <a:pt x="26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6" name="Google Shape;636;p58"/>
            <p:cNvSpPr/>
            <p:nvPr/>
          </p:nvSpPr>
          <p:spPr>
            <a:xfrm>
              <a:off x="4235039" y="1772335"/>
              <a:ext cx="52681" cy="40581"/>
            </a:xfrm>
            <a:custGeom>
              <a:avLst/>
              <a:gdLst/>
              <a:ahLst/>
              <a:cxnLst/>
              <a:rect l="l" t="t" r="r" b="b"/>
              <a:pathLst>
                <a:path w="1206" h="929" extrusionOk="0">
                  <a:moveTo>
                    <a:pt x="171" y="1"/>
                  </a:moveTo>
                  <a:cubicBezTo>
                    <a:pt x="122" y="1"/>
                    <a:pt x="76" y="20"/>
                    <a:pt x="55" y="52"/>
                  </a:cubicBezTo>
                  <a:cubicBezTo>
                    <a:pt x="0" y="125"/>
                    <a:pt x="18" y="235"/>
                    <a:pt x="91" y="289"/>
                  </a:cubicBezTo>
                  <a:lnTo>
                    <a:pt x="1022" y="928"/>
                  </a:lnTo>
                  <a:lnTo>
                    <a:pt x="1205" y="673"/>
                  </a:lnTo>
                  <a:lnTo>
                    <a:pt x="274" y="34"/>
                  </a:lnTo>
                  <a:cubicBezTo>
                    <a:pt x="243" y="11"/>
                    <a:pt x="206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7" name="Google Shape;637;p58"/>
            <p:cNvSpPr/>
            <p:nvPr/>
          </p:nvSpPr>
          <p:spPr>
            <a:xfrm>
              <a:off x="4193541" y="1833010"/>
              <a:ext cx="52681" cy="40494"/>
            </a:xfrm>
            <a:custGeom>
              <a:avLst/>
              <a:gdLst/>
              <a:ahLst/>
              <a:cxnLst/>
              <a:rect l="l" t="t" r="r" b="b"/>
              <a:pathLst>
                <a:path w="1206" h="927" extrusionOk="0">
                  <a:moveTo>
                    <a:pt x="178" y="0"/>
                  </a:moveTo>
                  <a:cubicBezTo>
                    <a:pt x="127" y="0"/>
                    <a:pt x="78" y="24"/>
                    <a:pt x="56" y="69"/>
                  </a:cubicBezTo>
                  <a:cubicBezTo>
                    <a:pt x="1" y="142"/>
                    <a:pt x="19" y="233"/>
                    <a:pt x="92" y="288"/>
                  </a:cubicBezTo>
                  <a:lnTo>
                    <a:pt x="1041" y="927"/>
                  </a:lnTo>
                  <a:lnTo>
                    <a:pt x="1206" y="671"/>
                  </a:lnTo>
                  <a:lnTo>
                    <a:pt x="275" y="32"/>
                  </a:lnTo>
                  <a:cubicBezTo>
                    <a:pt x="246" y="10"/>
                    <a:pt x="211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8" name="Google Shape;638;p58"/>
            <p:cNvSpPr/>
            <p:nvPr/>
          </p:nvSpPr>
          <p:spPr>
            <a:xfrm>
              <a:off x="4152087" y="1892854"/>
              <a:ext cx="52681" cy="41236"/>
            </a:xfrm>
            <a:custGeom>
              <a:avLst/>
              <a:gdLst/>
              <a:ahLst/>
              <a:cxnLst/>
              <a:rect l="l" t="t" r="r" b="b"/>
              <a:pathLst>
                <a:path w="1206" h="944" extrusionOk="0">
                  <a:moveTo>
                    <a:pt x="183" y="0"/>
                  </a:moveTo>
                  <a:cubicBezTo>
                    <a:pt x="130" y="0"/>
                    <a:pt x="78" y="29"/>
                    <a:pt x="55" y="86"/>
                  </a:cubicBezTo>
                  <a:cubicBezTo>
                    <a:pt x="1" y="159"/>
                    <a:pt x="19" y="250"/>
                    <a:pt x="92" y="305"/>
                  </a:cubicBezTo>
                  <a:lnTo>
                    <a:pt x="1041" y="944"/>
                  </a:lnTo>
                  <a:lnTo>
                    <a:pt x="1206" y="688"/>
                  </a:lnTo>
                  <a:lnTo>
                    <a:pt x="275" y="31"/>
                  </a:lnTo>
                  <a:cubicBezTo>
                    <a:pt x="247" y="11"/>
                    <a:pt x="215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9" name="Google Shape;639;p58"/>
            <p:cNvSpPr/>
            <p:nvPr/>
          </p:nvSpPr>
          <p:spPr>
            <a:xfrm>
              <a:off x="4110633" y="1954227"/>
              <a:ext cx="53467" cy="41280"/>
            </a:xfrm>
            <a:custGeom>
              <a:avLst/>
              <a:gdLst/>
              <a:ahLst/>
              <a:cxnLst/>
              <a:rect l="l" t="t" r="r" b="b"/>
              <a:pathLst>
                <a:path w="1224" h="945" extrusionOk="0">
                  <a:moveTo>
                    <a:pt x="183" y="0"/>
                  </a:moveTo>
                  <a:cubicBezTo>
                    <a:pt x="135" y="0"/>
                    <a:pt x="88" y="24"/>
                    <a:pt x="55" y="68"/>
                  </a:cubicBezTo>
                  <a:cubicBezTo>
                    <a:pt x="0" y="141"/>
                    <a:pt x="19" y="251"/>
                    <a:pt x="92" y="287"/>
                  </a:cubicBezTo>
                  <a:lnTo>
                    <a:pt x="1059" y="945"/>
                  </a:lnTo>
                  <a:lnTo>
                    <a:pt x="1224" y="689"/>
                  </a:lnTo>
                  <a:lnTo>
                    <a:pt x="274" y="32"/>
                  </a:lnTo>
                  <a:cubicBezTo>
                    <a:pt x="245" y="10"/>
                    <a:pt x="21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0" name="Google Shape;640;p58"/>
            <p:cNvSpPr/>
            <p:nvPr/>
          </p:nvSpPr>
          <p:spPr>
            <a:xfrm>
              <a:off x="4069179" y="2015556"/>
              <a:ext cx="54254" cy="41367"/>
            </a:xfrm>
            <a:custGeom>
              <a:avLst/>
              <a:gdLst/>
              <a:ahLst/>
              <a:cxnLst/>
              <a:rect l="l" t="t" r="r" b="b"/>
              <a:pathLst>
                <a:path w="1242" h="947" extrusionOk="0">
                  <a:moveTo>
                    <a:pt x="177" y="0"/>
                  </a:moveTo>
                  <a:cubicBezTo>
                    <a:pt x="131" y="0"/>
                    <a:pt x="87" y="20"/>
                    <a:pt x="55" y="52"/>
                  </a:cubicBezTo>
                  <a:cubicBezTo>
                    <a:pt x="0" y="125"/>
                    <a:pt x="18" y="234"/>
                    <a:pt x="110" y="289"/>
                  </a:cubicBezTo>
                  <a:lnTo>
                    <a:pt x="1059" y="946"/>
                  </a:lnTo>
                  <a:lnTo>
                    <a:pt x="1241" y="672"/>
                  </a:lnTo>
                  <a:lnTo>
                    <a:pt x="274" y="34"/>
                  </a:lnTo>
                  <a:cubicBezTo>
                    <a:pt x="243" y="11"/>
                    <a:pt x="210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1" name="Google Shape;641;p58"/>
            <p:cNvSpPr/>
            <p:nvPr/>
          </p:nvSpPr>
          <p:spPr>
            <a:xfrm>
              <a:off x="4027681" y="2076143"/>
              <a:ext cx="54297" cy="41367"/>
            </a:xfrm>
            <a:custGeom>
              <a:avLst/>
              <a:gdLst/>
              <a:ahLst/>
              <a:cxnLst/>
              <a:rect l="l" t="t" r="r" b="b"/>
              <a:pathLst>
                <a:path w="1243" h="947" extrusionOk="0">
                  <a:moveTo>
                    <a:pt x="185" y="1"/>
                  </a:moveTo>
                  <a:cubicBezTo>
                    <a:pt x="138" y="1"/>
                    <a:pt x="87" y="20"/>
                    <a:pt x="56" y="52"/>
                  </a:cubicBezTo>
                  <a:cubicBezTo>
                    <a:pt x="1" y="125"/>
                    <a:pt x="19" y="235"/>
                    <a:pt x="110" y="289"/>
                  </a:cubicBezTo>
                  <a:lnTo>
                    <a:pt x="1060" y="947"/>
                  </a:lnTo>
                  <a:lnTo>
                    <a:pt x="1242" y="691"/>
                  </a:lnTo>
                  <a:lnTo>
                    <a:pt x="275" y="34"/>
                  </a:lnTo>
                  <a:cubicBezTo>
                    <a:pt x="252" y="11"/>
                    <a:pt x="219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2" name="Google Shape;642;p58"/>
            <p:cNvSpPr/>
            <p:nvPr/>
          </p:nvSpPr>
          <p:spPr>
            <a:xfrm>
              <a:off x="3987013" y="2136817"/>
              <a:ext cx="53467" cy="41324"/>
            </a:xfrm>
            <a:custGeom>
              <a:avLst/>
              <a:gdLst/>
              <a:ahLst/>
              <a:cxnLst/>
              <a:rect l="l" t="t" r="r" b="b"/>
              <a:pathLst>
                <a:path w="1224" h="946" extrusionOk="0">
                  <a:moveTo>
                    <a:pt x="174" y="0"/>
                  </a:moveTo>
                  <a:cubicBezTo>
                    <a:pt x="127" y="0"/>
                    <a:pt x="78" y="25"/>
                    <a:pt x="56" y="69"/>
                  </a:cubicBezTo>
                  <a:cubicBezTo>
                    <a:pt x="1" y="142"/>
                    <a:pt x="19" y="233"/>
                    <a:pt x="92" y="288"/>
                  </a:cubicBezTo>
                  <a:lnTo>
                    <a:pt x="1060" y="945"/>
                  </a:lnTo>
                  <a:lnTo>
                    <a:pt x="1224" y="689"/>
                  </a:lnTo>
                  <a:lnTo>
                    <a:pt x="256" y="32"/>
                  </a:lnTo>
                  <a:cubicBezTo>
                    <a:pt x="235" y="11"/>
                    <a:pt x="205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3" name="Google Shape;643;p58"/>
            <p:cNvSpPr/>
            <p:nvPr/>
          </p:nvSpPr>
          <p:spPr>
            <a:xfrm>
              <a:off x="2357113" y="709250"/>
              <a:ext cx="328580" cy="720106"/>
            </a:xfrm>
            <a:custGeom>
              <a:avLst/>
              <a:gdLst/>
              <a:ahLst/>
              <a:cxnLst/>
              <a:rect l="l" t="t" r="r" b="b"/>
              <a:pathLst>
                <a:path w="7522" h="16485" extrusionOk="0">
                  <a:moveTo>
                    <a:pt x="6645" y="2081"/>
                  </a:moveTo>
                  <a:cubicBezTo>
                    <a:pt x="5313" y="2355"/>
                    <a:pt x="4017" y="2757"/>
                    <a:pt x="2775" y="3286"/>
                  </a:cubicBezTo>
                  <a:cubicBezTo>
                    <a:pt x="2027" y="3615"/>
                    <a:pt x="1570" y="3980"/>
                    <a:pt x="1534" y="4947"/>
                  </a:cubicBezTo>
                  <a:cubicBezTo>
                    <a:pt x="1534" y="5458"/>
                    <a:pt x="1589" y="5988"/>
                    <a:pt x="1698" y="6499"/>
                  </a:cubicBezTo>
                  <a:cubicBezTo>
                    <a:pt x="1972" y="7923"/>
                    <a:pt x="2355" y="9347"/>
                    <a:pt x="2666" y="10679"/>
                  </a:cubicBezTo>
                  <a:cubicBezTo>
                    <a:pt x="3140" y="12706"/>
                    <a:pt x="3688" y="14422"/>
                    <a:pt x="3998" y="16247"/>
                  </a:cubicBezTo>
                  <a:cubicBezTo>
                    <a:pt x="3670" y="16338"/>
                    <a:pt x="3378" y="16430"/>
                    <a:pt x="3049" y="16485"/>
                  </a:cubicBezTo>
                  <a:cubicBezTo>
                    <a:pt x="2063" y="13819"/>
                    <a:pt x="1242" y="11081"/>
                    <a:pt x="585" y="8306"/>
                  </a:cubicBezTo>
                  <a:cubicBezTo>
                    <a:pt x="366" y="7339"/>
                    <a:pt x="92" y="6335"/>
                    <a:pt x="19" y="5349"/>
                  </a:cubicBezTo>
                  <a:cubicBezTo>
                    <a:pt x="1" y="5075"/>
                    <a:pt x="1" y="4783"/>
                    <a:pt x="19" y="4509"/>
                  </a:cubicBezTo>
                  <a:cubicBezTo>
                    <a:pt x="128" y="3067"/>
                    <a:pt x="1260" y="2337"/>
                    <a:pt x="2428" y="1899"/>
                  </a:cubicBezTo>
                  <a:cubicBezTo>
                    <a:pt x="3688" y="1406"/>
                    <a:pt x="5112" y="1242"/>
                    <a:pt x="6609" y="1059"/>
                  </a:cubicBezTo>
                  <a:cubicBezTo>
                    <a:pt x="6737" y="694"/>
                    <a:pt x="6682" y="0"/>
                    <a:pt x="7065" y="37"/>
                  </a:cubicBezTo>
                  <a:cubicBezTo>
                    <a:pt x="7503" y="73"/>
                    <a:pt x="7522" y="822"/>
                    <a:pt x="7522" y="1479"/>
                  </a:cubicBezTo>
                  <a:cubicBezTo>
                    <a:pt x="7522" y="2154"/>
                    <a:pt x="7485" y="2958"/>
                    <a:pt x="7029" y="2921"/>
                  </a:cubicBezTo>
                  <a:cubicBezTo>
                    <a:pt x="6682" y="2884"/>
                    <a:pt x="6737" y="2410"/>
                    <a:pt x="6645" y="20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4" name="Google Shape;644;p58"/>
            <p:cNvSpPr/>
            <p:nvPr/>
          </p:nvSpPr>
          <p:spPr>
            <a:xfrm>
              <a:off x="2800483" y="709250"/>
              <a:ext cx="328580" cy="720106"/>
            </a:xfrm>
            <a:custGeom>
              <a:avLst/>
              <a:gdLst/>
              <a:ahLst/>
              <a:cxnLst/>
              <a:rect l="l" t="t" r="r" b="b"/>
              <a:pathLst>
                <a:path w="7522" h="16485" extrusionOk="0">
                  <a:moveTo>
                    <a:pt x="877" y="2081"/>
                  </a:moveTo>
                  <a:cubicBezTo>
                    <a:pt x="2191" y="2355"/>
                    <a:pt x="3505" y="2757"/>
                    <a:pt x="4747" y="3286"/>
                  </a:cubicBezTo>
                  <a:cubicBezTo>
                    <a:pt x="5495" y="3615"/>
                    <a:pt x="5951" y="3980"/>
                    <a:pt x="5988" y="4947"/>
                  </a:cubicBezTo>
                  <a:cubicBezTo>
                    <a:pt x="5988" y="5458"/>
                    <a:pt x="5933" y="5988"/>
                    <a:pt x="5824" y="6499"/>
                  </a:cubicBezTo>
                  <a:cubicBezTo>
                    <a:pt x="5550" y="7923"/>
                    <a:pt x="5167" y="9347"/>
                    <a:pt x="4856" y="10679"/>
                  </a:cubicBezTo>
                  <a:cubicBezTo>
                    <a:pt x="4382" y="12706"/>
                    <a:pt x="3816" y="14422"/>
                    <a:pt x="3524" y="16247"/>
                  </a:cubicBezTo>
                  <a:cubicBezTo>
                    <a:pt x="3852" y="16338"/>
                    <a:pt x="4144" y="16430"/>
                    <a:pt x="4473" y="16485"/>
                  </a:cubicBezTo>
                  <a:cubicBezTo>
                    <a:pt x="5459" y="13819"/>
                    <a:pt x="6280" y="11081"/>
                    <a:pt x="6937" y="8306"/>
                  </a:cubicBezTo>
                  <a:cubicBezTo>
                    <a:pt x="7156" y="7339"/>
                    <a:pt x="7430" y="6335"/>
                    <a:pt x="7503" y="5349"/>
                  </a:cubicBezTo>
                  <a:cubicBezTo>
                    <a:pt x="7521" y="5075"/>
                    <a:pt x="7521" y="4783"/>
                    <a:pt x="7503" y="4509"/>
                  </a:cubicBezTo>
                  <a:cubicBezTo>
                    <a:pt x="7394" y="3067"/>
                    <a:pt x="6262" y="2337"/>
                    <a:pt x="5093" y="1899"/>
                  </a:cubicBezTo>
                  <a:cubicBezTo>
                    <a:pt x="3834" y="1406"/>
                    <a:pt x="2410" y="1242"/>
                    <a:pt x="913" y="1059"/>
                  </a:cubicBezTo>
                  <a:cubicBezTo>
                    <a:pt x="785" y="694"/>
                    <a:pt x="840" y="0"/>
                    <a:pt x="457" y="37"/>
                  </a:cubicBezTo>
                  <a:cubicBezTo>
                    <a:pt x="19" y="73"/>
                    <a:pt x="0" y="822"/>
                    <a:pt x="0" y="1479"/>
                  </a:cubicBezTo>
                  <a:cubicBezTo>
                    <a:pt x="0" y="2154"/>
                    <a:pt x="37" y="2958"/>
                    <a:pt x="493" y="2921"/>
                  </a:cubicBezTo>
                  <a:cubicBezTo>
                    <a:pt x="822" y="2884"/>
                    <a:pt x="767" y="2410"/>
                    <a:pt x="877" y="20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5" name="Google Shape;645;p58"/>
            <p:cNvSpPr/>
            <p:nvPr/>
          </p:nvSpPr>
          <p:spPr>
            <a:xfrm>
              <a:off x="2464745" y="1387061"/>
              <a:ext cx="1220926" cy="885968"/>
            </a:xfrm>
            <a:custGeom>
              <a:avLst/>
              <a:gdLst/>
              <a:ahLst/>
              <a:cxnLst/>
              <a:rect l="l" t="t" r="r" b="b"/>
              <a:pathLst>
                <a:path w="27950" h="20282" extrusionOk="0">
                  <a:moveTo>
                    <a:pt x="10753" y="0"/>
                  </a:moveTo>
                  <a:cubicBezTo>
                    <a:pt x="11593" y="73"/>
                    <a:pt x="12414" y="146"/>
                    <a:pt x="13236" y="219"/>
                  </a:cubicBezTo>
                  <a:cubicBezTo>
                    <a:pt x="12761" y="3815"/>
                    <a:pt x="11155" y="6261"/>
                    <a:pt x="8015" y="7193"/>
                  </a:cubicBezTo>
                  <a:cubicBezTo>
                    <a:pt x="8344" y="8799"/>
                    <a:pt x="8617" y="10296"/>
                    <a:pt x="9165" y="11665"/>
                  </a:cubicBezTo>
                  <a:cubicBezTo>
                    <a:pt x="9676" y="12943"/>
                    <a:pt x="10352" y="14148"/>
                    <a:pt x="11191" y="15225"/>
                  </a:cubicBezTo>
                  <a:cubicBezTo>
                    <a:pt x="12013" y="16302"/>
                    <a:pt x="12889" y="17178"/>
                    <a:pt x="14203" y="17799"/>
                  </a:cubicBezTo>
                  <a:cubicBezTo>
                    <a:pt x="15481" y="18401"/>
                    <a:pt x="17307" y="18511"/>
                    <a:pt x="18913" y="17981"/>
                  </a:cubicBezTo>
                  <a:cubicBezTo>
                    <a:pt x="20282" y="17525"/>
                    <a:pt x="21286" y="16612"/>
                    <a:pt x="22071" y="15553"/>
                  </a:cubicBezTo>
                  <a:cubicBezTo>
                    <a:pt x="22875" y="14440"/>
                    <a:pt x="23276" y="13052"/>
                    <a:pt x="23495" y="11391"/>
                  </a:cubicBezTo>
                  <a:cubicBezTo>
                    <a:pt x="23605" y="10533"/>
                    <a:pt x="23660" y="9712"/>
                    <a:pt x="23842" y="8945"/>
                  </a:cubicBezTo>
                  <a:cubicBezTo>
                    <a:pt x="24371" y="6736"/>
                    <a:pt x="25266" y="4838"/>
                    <a:pt x="27767" y="4491"/>
                  </a:cubicBezTo>
                  <a:cubicBezTo>
                    <a:pt x="27803" y="4655"/>
                    <a:pt x="27840" y="4801"/>
                    <a:pt x="27876" y="4965"/>
                  </a:cubicBezTo>
                  <a:cubicBezTo>
                    <a:pt x="27913" y="5130"/>
                    <a:pt x="27949" y="5294"/>
                    <a:pt x="27949" y="5458"/>
                  </a:cubicBezTo>
                  <a:cubicBezTo>
                    <a:pt x="27913" y="5623"/>
                    <a:pt x="27639" y="5714"/>
                    <a:pt x="27511" y="5805"/>
                  </a:cubicBezTo>
                  <a:cubicBezTo>
                    <a:pt x="27384" y="5933"/>
                    <a:pt x="27238" y="6061"/>
                    <a:pt x="27091" y="6170"/>
                  </a:cubicBezTo>
                  <a:cubicBezTo>
                    <a:pt x="26124" y="7211"/>
                    <a:pt x="25576" y="8708"/>
                    <a:pt x="25302" y="10405"/>
                  </a:cubicBezTo>
                  <a:cubicBezTo>
                    <a:pt x="25156" y="11318"/>
                    <a:pt x="25120" y="12194"/>
                    <a:pt x="24956" y="13052"/>
                  </a:cubicBezTo>
                  <a:cubicBezTo>
                    <a:pt x="24773" y="13819"/>
                    <a:pt x="24518" y="14549"/>
                    <a:pt x="24171" y="15261"/>
                  </a:cubicBezTo>
                  <a:cubicBezTo>
                    <a:pt x="23550" y="16557"/>
                    <a:pt x="22619" y="17689"/>
                    <a:pt x="21451" y="18547"/>
                  </a:cubicBezTo>
                  <a:cubicBezTo>
                    <a:pt x="20191" y="19533"/>
                    <a:pt x="18658" y="20099"/>
                    <a:pt x="17069" y="20172"/>
                  </a:cubicBezTo>
                  <a:cubicBezTo>
                    <a:pt x="14642" y="20281"/>
                    <a:pt x="12250" y="19405"/>
                    <a:pt x="10479" y="17744"/>
                  </a:cubicBezTo>
                  <a:cubicBezTo>
                    <a:pt x="8873" y="16229"/>
                    <a:pt x="7668" y="14312"/>
                    <a:pt x="7029" y="12176"/>
                  </a:cubicBezTo>
                  <a:cubicBezTo>
                    <a:pt x="6518" y="10588"/>
                    <a:pt x="6153" y="8945"/>
                    <a:pt x="5952" y="7266"/>
                  </a:cubicBezTo>
                  <a:cubicBezTo>
                    <a:pt x="4419" y="6992"/>
                    <a:pt x="3031" y="6207"/>
                    <a:pt x="2027" y="5020"/>
                  </a:cubicBezTo>
                  <a:cubicBezTo>
                    <a:pt x="987" y="3870"/>
                    <a:pt x="275" y="2446"/>
                    <a:pt x="1" y="913"/>
                  </a:cubicBezTo>
                  <a:cubicBezTo>
                    <a:pt x="804" y="694"/>
                    <a:pt x="1626" y="493"/>
                    <a:pt x="2484" y="329"/>
                  </a:cubicBezTo>
                  <a:cubicBezTo>
                    <a:pt x="2885" y="1789"/>
                    <a:pt x="3469" y="3085"/>
                    <a:pt x="4437" y="4053"/>
                  </a:cubicBezTo>
                  <a:cubicBezTo>
                    <a:pt x="4912" y="4564"/>
                    <a:pt x="5532" y="4929"/>
                    <a:pt x="6208" y="5111"/>
                  </a:cubicBezTo>
                  <a:cubicBezTo>
                    <a:pt x="6974" y="5276"/>
                    <a:pt x="7796" y="5130"/>
                    <a:pt x="8453" y="4692"/>
                  </a:cubicBezTo>
                  <a:cubicBezTo>
                    <a:pt x="9786" y="3815"/>
                    <a:pt x="10479" y="2136"/>
                    <a:pt x="10698" y="91"/>
                  </a:cubicBezTo>
                  <a:cubicBezTo>
                    <a:pt x="10698" y="55"/>
                    <a:pt x="10717" y="18"/>
                    <a:pt x="10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6" name="Google Shape;646;p58"/>
            <p:cNvSpPr/>
            <p:nvPr/>
          </p:nvSpPr>
          <p:spPr>
            <a:xfrm>
              <a:off x="3587543" y="1464378"/>
              <a:ext cx="306258" cy="319013"/>
            </a:xfrm>
            <a:custGeom>
              <a:avLst/>
              <a:gdLst/>
              <a:ahLst/>
              <a:cxnLst/>
              <a:rect l="l" t="t" r="r" b="b"/>
              <a:pathLst>
                <a:path w="7011" h="7303" extrusionOk="0">
                  <a:moveTo>
                    <a:pt x="3469" y="56"/>
                  </a:moveTo>
                  <a:cubicBezTo>
                    <a:pt x="4473" y="1"/>
                    <a:pt x="5440" y="402"/>
                    <a:pt x="6097" y="1169"/>
                  </a:cubicBezTo>
                  <a:cubicBezTo>
                    <a:pt x="6681" y="1808"/>
                    <a:pt x="6992" y="2629"/>
                    <a:pt x="7010" y="3487"/>
                  </a:cubicBezTo>
                  <a:cubicBezTo>
                    <a:pt x="7010" y="4418"/>
                    <a:pt x="6627" y="5295"/>
                    <a:pt x="5933" y="5915"/>
                  </a:cubicBezTo>
                  <a:cubicBezTo>
                    <a:pt x="5312" y="6518"/>
                    <a:pt x="4546" y="6919"/>
                    <a:pt x="3706" y="7084"/>
                  </a:cubicBezTo>
                  <a:cubicBezTo>
                    <a:pt x="2264" y="7303"/>
                    <a:pt x="1077" y="6372"/>
                    <a:pt x="548" y="5349"/>
                  </a:cubicBezTo>
                  <a:cubicBezTo>
                    <a:pt x="347" y="5003"/>
                    <a:pt x="219" y="4619"/>
                    <a:pt x="164" y="4218"/>
                  </a:cubicBezTo>
                  <a:cubicBezTo>
                    <a:pt x="0" y="2319"/>
                    <a:pt x="949" y="914"/>
                    <a:pt x="2136" y="348"/>
                  </a:cubicBezTo>
                  <a:cubicBezTo>
                    <a:pt x="2556" y="183"/>
                    <a:pt x="3012" y="74"/>
                    <a:pt x="346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7" name="Google Shape;647;p58"/>
            <p:cNvSpPr/>
            <p:nvPr/>
          </p:nvSpPr>
          <p:spPr>
            <a:xfrm>
              <a:off x="3651318" y="1519417"/>
              <a:ext cx="200983" cy="185039"/>
            </a:xfrm>
            <a:custGeom>
              <a:avLst/>
              <a:gdLst/>
              <a:ahLst/>
              <a:cxnLst/>
              <a:rect l="l" t="t" r="r" b="b"/>
              <a:pathLst>
                <a:path w="4601" h="4236" extrusionOk="0">
                  <a:moveTo>
                    <a:pt x="1917" y="110"/>
                  </a:moveTo>
                  <a:cubicBezTo>
                    <a:pt x="2666" y="0"/>
                    <a:pt x="3414" y="347"/>
                    <a:pt x="3834" y="986"/>
                  </a:cubicBezTo>
                  <a:cubicBezTo>
                    <a:pt x="3925" y="1114"/>
                    <a:pt x="3998" y="1260"/>
                    <a:pt x="4071" y="1406"/>
                  </a:cubicBezTo>
                  <a:cubicBezTo>
                    <a:pt x="4601" y="2739"/>
                    <a:pt x="3725" y="4217"/>
                    <a:pt x="2282" y="4236"/>
                  </a:cubicBezTo>
                  <a:cubicBezTo>
                    <a:pt x="1169" y="4236"/>
                    <a:pt x="165" y="3505"/>
                    <a:pt x="55" y="2428"/>
                  </a:cubicBezTo>
                  <a:cubicBezTo>
                    <a:pt x="0" y="1753"/>
                    <a:pt x="256" y="1077"/>
                    <a:pt x="785" y="639"/>
                  </a:cubicBezTo>
                  <a:cubicBezTo>
                    <a:pt x="1096" y="365"/>
                    <a:pt x="1497" y="165"/>
                    <a:pt x="1917" y="1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648" name="Google Shape;648;p58"/>
          <p:cNvGrpSpPr/>
          <p:nvPr/>
        </p:nvGrpSpPr>
        <p:grpSpPr>
          <a:xfrm>
            <a:off x="5424858" y="2654896"/>
            <a:ext cx="727013" cy="497802"/>
            <a:chOff x="4549425" y="3498550"/>
            <a:chExt cx="295375" cy="202250"/>
          </a:xfrm>
        </p:grpSpPr>
        <p:sp>
          <p:nvSpPr>
            <p:cNvPr id="649" name="Google Shape;649;p58"/>
            <p:cNvSpPr/>
            <p:nvPr/>
          </p:nvSpPr>
          <p:spPr>
            <a:xfrm>
              <a:off x="4549425" y="3498550"/>
              <a:ext cx="295375" cy="202250"/>
            </a:xfrm>
            <a:custGeom>
              <a:avLst/>
              <a:gdLst/>
              <a:ahLst/>
              <a:cxnLst/>
              <a:rect l="l" t="t" r="r" b="b"/>
              <a:pathLst>
                <a:path w="11815" h="8090" extrusionOk="0">
                  <a:moveTo>
                    <a:pt x="1" y="1"/>
                  </a:moveTo>
                  <a:lnTo>
                    <a:pt x="1" y="8090"/>
                  </a:lnTo>
                  <a:lnTo>
                    <a:pt x="11815" y="8090"/>
                  </a:lnTo>
                  <a:lnTo>
                    <a:pt x="11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0" name="Google Shape;650;p58"/>
            <p:cNvSpPr/>
            <p:nvPr/>
          </p:nvSpPr>
          <p:spPr>
            <a:xfrm>
              <a:off x="4574450" y="3683025"/>
              <a:ext cx="18125" cy="17775"/>
            </a:xfrm>
            <a:custGeom>
              <a:avLst/>
              <a:gdLst/>
              <a:ahLst/>
              <a:cxnLst/>
              <a:rect l="l" t="t" r="r" b="b"/>
              <a:pathLst>
                <a:path w="725" h="711" extrusionOk="0">
                  <a:moveTo>
                    <a:pt x="0" y="0"/>
                  </a:moveTo>
                  <a:lnTo>
                    <a:pt x="0" y="711"/>
                  </a:lnTo>
                  <a:lnTo>
                    <a:pt x="725" y="711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1" name="Google Shape;651;p58"/>
            <p:cNvSpPr/>
            <p:nvPr/>
          </p:nvSpPr>
          <p:spPr>
            <a:xfrm>
              <a:off x="4612500" y="3631925"/>
              <a:ext cx="17775" cy="68875"/>
            </a:xfrm>
            <a:custGeom>
              <a:avLst/>
              <a:gdLst/>
              <a:ahLst/>
              <a:cxnLst/>
              <a:rect l="l" t="t" r="r" b="b"/>
              <a:pathLst>
                <a:path w="711" h="2755" extrusionOk="0">
                  <a:moveTo>
                    <a:pt x="0" y="0"/>
                  </a:moveTo>
                  <a:lnTo>
                    <a:pt x="0" y="2755"/>
                  </a:lnTo>
                  <a:lnTo>
                    <a:pt x="710" y="275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2" name="Google Shape;652;p58"/>
            <p:cNvSpPr/>
            <p:nvPr/>
          </p:nvSpPr>
          <p:spPr>
            <a:xfrm>
              <a:off x="4650175" y="3599675"/>
              <a:ext cx="17775" cy="101125"/>
            </a:xfrm>
            <a:custGeom>
              <a:avLst/>
              <a:gdLst/>
              <a:ahLst/>
              <a:cxnLst/>
              <a:rect l="l" t="t" r="r" b="b"/>
              <a:pathLst>
                <a:path w="711" h="4045" extrusionOk="0">
                  <a:moveTo>
                    <a:pt x="1" y="0"/>
                  </a:moveTo>
                  <a:lnTo>
                    <a:pt x="1" y="4045"/>
                  </a:lnTo>
                  <a:lnTo>
                    <a:pt x="711" y="40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3" name="Google Shape;653;p58"/>
            <p:cNvSpPr/>
            <p:nvPr/>
          </p:nvSpPr>
          <p:spPr>
            <a:xfrm>
              <a:off x="4688225" y="3553275"/>
              <a:ext cx="17775" cy="147525"/>
            </a:xfrm>
            <a:custGeom>
              <a:avLst/>
              <a:gdLst/>
              <a:ahLst/>
              <a:cxnLst/>
              <a:rect l="l" t="t" r="r" b="b"/>
              <a:pathLst>
                <a:path w="711" h="5901" extrusionOk="0">
                  <a:moveTo>
                    <a:pt x="1" y="1"/>
                  </a:moveTo>
                  <a:lnTo>
                    <a:pt x="1" y="5901"/>
                  </a:lnTo>
                  <a:lnTo>
                    <a:pt x="711" y="590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4" name="Google Shape;654;p58"/>
            <p:cNvSpPr/>
            <p:nvPr/>
          </p:nvSpPr>
          <p:spPr>
            <a:xfrm>
              <a:off x="4725925" y="3517050"/>
              <a:ext cx="17775" cy="183750"/>
            </a:xfrm>
            <a:custGeom>
              <a:avLst/>
              <a:gdLst/>
              <a:ahLst/>
              <a:cxnLst/>
              <a:rect l="l" t="t" r="r" b="b"/>
              <a:pathLst>
                <a:path w="711" h="7350" extrusionOk="0">
                  <a:moveTo>
                    <a:pt x="0" y="0"/>
                  </a:moveTo>
                  <a:lnTo>
                    <a:pt x="0" y="7350"/>
                  </a:lnTo>
                  <a:lnTo>
                    <a:pt x="711" y="73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5" name="Google Shape;655;p58"/>
            <p:cNvSpPr/>
            <p:nvPr/>
          </p:nvSpPr>
          <p:spPr>
            <a:xfrm>
              <a:off x="4763600" y="3654025"/>
              <a:ext cx="18150" cy="46775"/>
            </a:xfrm>
            <a:custGeom>
              <a:avLst/>
              <a:gdLst/>
              <a:ahLst/>
              <a:cxnLst/>
              <a:rect l="l" t="t" r="r" b="b"/>
              <a:pathLst>
                <a:path w="726" h="1871" extrusionOk="0">
                  <a:moveTo>
                    <a:pt x="1" y="1"/>
                  </a:moveTo>
                  <a:lnTo>
                    <a:pt x="1" y="1871"/>
                  </a:lnTo>
                  <a:lnTo>
                    <a:pt x="726" y="1871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6" name="Google Shape;656;p58"/>
            <p:cNvSpPr/>
            <p:nvPr/>
          </p:nvSpPr>
          <p:spPr>
            <a:xfrm>
              <a:off x="4801650" y="3594225"/>
              <a:ext cx="17800" cy="106575"/>
            </a:xfrm>
            <a:custGeom>
              <a:avLst/>
              <a:gdLst/>
              <a:ahLst/>
              <a:cxnLst/>
              <a:rect l="l" t="t" r="r" b="b"/>
              <a:pathLst>
                <a:path w="712" h="4263" extrusionOk="0">
                  <a:moveTo>
                    <a:pt x="1" y="1"/>
                  </a:moveTo>
                  <a:lnTo>
                    <a:pt x="1" y="4263"/>
                  </a:lnTo>
                  <a:lnTo>
                    <a:pt x="711" y="4263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657" name="Google Shape;657;p58"/>
          <p:cNvSpPr/>
          <p:nvPr/>
        </p:nvSpPr>
        <p:spPr>
          <a:xfrm flipH="1">
            <a:off x="5506865" y="1176769"/>
            <a:ext cx="533070" cy="497801"/>
          </a:xfrm>
          <a:custGeom>
            <a:avLst/>
            <a:gdLst/>
            <a:ahLst/>
            <a:cxnLst/>
            <a:rect l="l" t="t" r="r" b="b"/>
            <a:pathLst>
              <a:path w="10565" h="9866" extrusionOk="0">
                <a:moveTo>
                  <a:pt x="4552" y="1"/>
                </a:moveTo>
                <a:cubicBezTo>
                  <a:pt x="2229" y="1"/>
                  <a:pt x="0" y="1811"/>
                  <a:pt x="0" y="4539"/>
                </a:cubicBezTo>
                <a:cubicBezTo>
                  <a:pt x="0" y="6145"/>
                  <a:pt x="876" y="7642"/>
                  <a:pt x="2282" y="8463"/>
                </a:cubicBezTo>
                <a:cubicBezTo>
                  <a:pt x="2191" y="8902"/>
                  <a:pt x="2081" y="9358"/>
                  <a:pt x="1917" y="9778"/>
                </a:cubicBezTo>
                <a:cubicBezTo>
                  <a:pt x="1903" y="9831"/>
                  <a:pt x="1949" y="9865"/>
                  <a:pt x="1988" y="9865"/>
                </a:cubicBezTo>
                <a:cubicBezTo>
                  <a:pt x="2003" y="9865"/>
                  <a:pt x="2017" y="9861"/>
                  <a:pt x="2026" y="9851"/>
                </a:cubicBezTo>
                <a:lnTo>
                  <a:pt x="2884" y="8755"/>
                </a:lnTo>
                <a:cubicBezTo>
                  <a:pt x="3395" y="8956"/>
                  <a:pt x="3961" y="9048"/>
                  <a:pt x="4527" y="9048"/>
                </a:cubicBezTo>
                <a:cubicBezTo>
                  <a:pt x="4535" y="9048"/>
                  <a:pt x="4542" y="9048"/>
                  <a:pt x="4550" y="9048"/>
                </a:cubicBezTo>
                <a:cubicBezTo>
                  <a:pt x="8551" y="9048"/>
                  <a:pt x="10564" y="4186"/>
                  <a:pt x="7722" y="1344"/>
                </a:cubicBezTo>
                <a:cubicBezTo>
                  <a:pt x="6800" y="416"/>
                  <a:pt x="5665" y="1"/>
                  <a:pt x="45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58" name="Google Shape;658;p58"/>
          <p:cNvSpPr/>
          <p:nvPr/>
        </p:nvSpPr>
        <p:spPr>
          <a:xfrm flipH="1">
            <a:off x="5642945" y="1283132"/>
            <a:ext cx="337149" cy="285683"/>
          </a:xfrm>
          <a:custGeom>
            <a:avLst/>
            <a:gdLst/>
            <a:ahLst/>
            <a:cxnLst/>
            <a:rect l="l" t="t" r="r" b="b"/>
            <a:pathLst>
              <a:path w="6682" h="5662" extrusionOk="0">
                <a:moveTo>
                  <a:pt x="1721" y="1"/>
                </a:moveTo>
                <a:cubicBezTo>
                  <a:pt x="861" y="1"/>
                  <a:pt x="1" y="606"/>
                  <a:pt x="1" y="1700"/>
                </a:cubicBezTo>
                <a:cubicBezTo>
                  <a:pt x="1" y="3599"/>
                  <a:pt x="3341" y="5662"/>
                  <a:pt x="3341" y="5662"/>
                </a:cubicBezTo>
                <a:cubicBezTo>
                  <a:pt x="3341" y="5662"/>
                  <a:pt x="6682" y="3380"/>
                  <a:pt x="6682" y="1700"/>
                </a:cubicBezTo>
                <a:cubicBezTo>
                  <a:pt x="6682" y="769"/>
                  <a:pt x="5915" y="3"/>
                  <a:pt x="4984" y="3"/>
                </a:cubicBezTo>
                <a:cubicBezTo>
                  <a:pt x="4218" y="3"/>
                  <a:pt x="3560" y="496"/>
                  <a:pt x="3341" y="1226"/>
                </a:cubicBezTo>
                <a:cubicBezTo>
                  <a:pt x="3098" y="389"/>
                  <a:pt x="2410" y="1"/>
                  <a:pt x="17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59" name="Google Shape;659;p58"/>
          <p:cNvSpPr/>
          <p:nvPr/>
        </p:nvSpPr>
        <p:spPr>
          <a:xfrm flipH="1">
            <a:off x="5676095" y="1377183"/>
            <a:ext cx="283715" cy="105050"/>
          </a:xfrm>
          <a:custGeom>
            <a:avLst/>
            <a:gdLst/>
            <a:ahLst/>
            <a:cxnLst/>
            <a:rect l="l" t="t" r="r" b="b"/>
            <a:pathLst>
              <a:path w="5623" h="2082" extrusionOk="0">
                <a:moveTo>
                  <a:pt x="2428" y="1"/>
                </a:moveTo>
                <a:cubicBezTo>
                  <a:pt x="2410" y="1"/>
                  <a:pt x="2392" y="19"/>
                  <a:pt x="2373" y="37"/>
                </a:cubicBezTo>
                <a:lnTo>
                  <a:pt x="2081" y="1078"/>
                </a:lnTo>
                <a:lnTo>
                  <a:pt x="0" y="1078"/>
                </a:lnTo>
                <a:cubicBezTo>
                  <a:pt x="18" y="1114"/>
                  <a:pt x="55" y="1151"/>
                  <a:pt x="73" y="1187"/>
                </a:cubicBezTo>
                <a:lnTo>
                  <a:pt x="2136" y="1187"/>
                </a:lnTo>
                <a:cubicBezTo>
                  <a:pt x="2154" y="1187"/>
                  <a:pt x="2191" y="1169"/>
                  <a:pt x="2191" y="1151"/>
                </a:cubicBezTo>
                <a:lnTo>
                  <a:pt x="2428" y="293"/>
                </a:lnTo>
                <a:lnTo>
                  <a:pt x="2885" y="2027"/>
                </a:lnTo>
                <a:cubicBezTo>
                  <a:pt x="2903" y="2045"/>
                  <a:pt x="2921" y="2063"/>
                  <a:pt x="2939" y="2082"/>
                </a:cubicBezTo>
                <a:cubicBezTo>
                  <a:pt x="2976" y="2082"/>
                  <a:pt x="2994" y="2063"/>
                  <a:pt x="2994" y="2027"/>
                </a:cubicBezTo>
                <a:lnTo>
                  <a:pt x="3487" y="804"/>
                </a:lnTo>
                <a:lnTo>
                  <a:pt x="3651" y="1406"/>
                </a:lnTo>
                <a:cubicBezTo>
                  <a:pt x="3651" y="1425"/>
                  <a:pt x="3688" y="1443"/>
                  <a:pt x="3706" y="1443"/>
                </a:cubicBezTo>
                <a:lnTo>
                  <a:pt x="5532" y="1443"/>
                </a:lnTo>
                <a:cubicBezTo>
                  <a:pt x="5568" y="1406"/>
                  <a:pt x="5605" y="1370"/>
                  <a:pt x="5623" y="1315"/>
                </a:cubicBezTo>
                <a:lnTo>
                  <a:pt x="5623" y="1315"/>
                </a:lnTo>
                <a:lnTo>
                  <a:pt x="3761" y="1333"/>
                </a:lnTo>
                <a:lnTo>
                  <a:pt x="3578" y="585"/>
                </a:lnTo>
                <a:cubicBezTo>
                  <a:pt x="3578" y="567"/>
                  <a:pt x="3560" y="548"/>
                  <a:pt x="3523" y="548"/>
                </a:cubicBezTo>
                <a:cubicBezTo>
                  <a:pt x="3505" y="548"/>
                  <a:pt x="3469" y="567"/>
                  <a:pt x="3469" y="585"/>
                </a:cubicBezTo>
                <a:lnTo>
                  <a:pt x="2976" y="1826"/>
                </a:lnTo>
                <a:lnTo>
                  <a:pt x="2501" y="37"/>
                </a:lnTo>
                <a:cubicBezTo>
                  <a:pt x="2483" y="19"/>
                  <a:pt x="2465" y="1"/>
                  <a:pt x="24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60" name="Google Shape;660;p58"/>
          <p:cNvSpPr/>
          <p:nvPr/>
        </p:nvSpPr>
        <p:spPr>
          <a:xfrm>
            <a:off x="7307330" y="873441"/>
            <a:ext cx="415313" cy="411096"/>
          </a:xfrm>
          <a:custGeom>
            <a:avLst/>
            <a:gdLst/>
            <a:ahLst/>
            <a:cxnLst/>
            <a:rect l="l" t="t" r="r" b="b"/>
            <a:pathLst>
              <a:path w="5712" h="5654" extrusionOk="0">
                <a:moveTo>
                  <a:pt x="2872" y="1323"/>
                </a:moveTo>
                <a:cubicBezTo>
                  <a:pt x="2914" y="1323"/>
                  <a:pt x="2958" y="1327"/>
                  <a:pt x="3001" y="1334"/>
                </a:cubicBezTo>
                <a:lnTo>
                  <a:pt x="3073" y="1334"/>
                </a:lnTo>
                <a:cubicBezTo>
                  <a:pt x="3110" y="1341"/>
                  <a:pt x="3121" y="1341"/>
                  <a:pt x="3131" y="1341"/>
                </a:cubicBezTo>
                <a:cubicBezTo>
                  <a:pt x="3142" y="1341"/>
                  <a:pt x="3153" y="1341"/>
                  <a:pt x="3189" y="1349"/>
                </a:cubicBezTo>
                <a:cubicBezTo>
                  <a:pt x="3247" y="1363"/>
                  <a:pt x="3291" y="1378"/>
                  <a:pt x="3349" y="1392"/>
                </a:cubicBezTo>
                <a:lnTo>
                  <a:pt x="3392" y="1407"/>
                </a:lnTo>
                <a:cubicBezTo>
                  <a:pt x="3465" y="1436"/>
                  <a:pt x="3537" y="1465"/>
                  <a:pt x="3595" y="1508"/>
                </a:cubicBezTo>
                <a:lnTo>
                  <a:pt x="3668" y="1537"/>
                </a:lnTo>
                <a:cubicBezTo>
                  <a:pt x="3682" y="1552"/>
                  <a:pt x="3697" y="1566"/>
                  <a:pt x="3726" y="1581"/>
                </a:cubicBezTo>
                <a:lnTo>
                  <a:pt x="3784" y="1624"/>
                </a:lnTo>
                <a:lnTo>
                  <a:pt x="3842" y="1668"/>
                </a:lnTo>
                <a:lnTo>
                  <a:pt x="3900" y="1711"/>
                </a:lnTo>
                <a:cubicBezTo>
                  <a:pt x="3929" y="1740"/>
                  <a:pt x="3972" y="1783"/>
                  <a:pt x="4001" y="1812"/>
                </a:cubicBezTo>
                <a:cubicBezTo>
                  <a:pt x="4016" y="1827"/>
                  <a:pt x="4030" y="1841"/>
                  <a:pt x="4045" y="1856"/>
                </a:cubicBezTo>
                <a:cubicBezTo>
                  <a:pt x="4059" y="1885"/>
                  <a:pt x="4088" y="1914"/>
                  <a:pt x="4103" y="1943"/>
                </a:cubicBezTo>
                <a:lnTo>
                  <a:pt x="4132" y="1986"/>
                </a:lnTo>
                <a:cubicBezTo>
                  <a:pt x="4161" y="2030"/>
                  <a:pt x="4190" y="2073"/>
                  <a:pt x="4219" y="2131"/>
                </a:cubicBezTo>
                <a:cubicBezTo>
                  <a:pt x="4233" y="2146"/>
                  <a:pt x="4248" y="2175"/>
                  <a:pt x="4248" y="2189"/>
                </a:cubicBezTo>
                <a:lnTo>
                  <a:pt x="4248" y="2204"/>
                </a:lnTo>
                <a:cubicBezTo>
                  <a:pt x="4262" y="2218"/>
                  <a:pt x="4277" y="2247"/>
                  <a:pt x="4277" y="2262"/>
                </a:cubicBezTo>
                <a:cubicBezTo>
                  <a:pt x="4277" y="2291"/>
                  <a:pt x="4291" y="2305"/>
                  <a:pt x="4291" y="2320"/>
                </a:cubicBezTo>
                <a:lnTo>
                  <a:pt x="4306" y="2349"/>
                </a:lnTo>
                <a:cubicBezTo>
                  <a:pt x="4320" y="2407"/>
                  <a:pt x="4335" y="2450"/>
                  <a:pt x="4349" y="2508"/>
                </a:cubicBezTo>
                <a:lnTo>
                  <a:pt x="4349" y="2552"/>
                </a:lnTo>
                <a:cubicBezTo>
                  <a:pt x="4349" y="2566"/>
                  <a:pt x="4364" y="2624"/>
                  <a:pt x="4364" y="2668"/>
                </a:cubicBezTo>
                <a:cubicBezTo>
                  <a:pt x="4364" y="2711"/>
                  <a:pt x="4364" y="2769"/>
                  <a:pt x="4364" y="2827"/>
                </a:cubicBezTo>
                <a:cubicBezTo>
                  <a:pt x="4378" y="2871"/>
                  <a:pt x="4378" y="2929"/>
                  <a:pt x="4378" y="2987"/>
                </a:cubicBezTo>
                <a:lnTo>
                  <a:pt x="4378" y="3001"/>
                </a:lnTo>
                <a:cubicBezTo>
                  <a:pt x="4378" y="3016"/>
                  <a:pt x="4378" y="3059"/>
                  <a:pt x="4364" y="3074"/>
                </a:cubicBezTo>
                <a:cubicBezTo>
                  <a:pt x="4364" y="3103"/>
                  <a:pt x="4364" y="3132"/>
                  <a:pt x="4349" y="3161"/>
                </a:cubicBezTo>
                <a:cubicBezTo>
                  <a:pt x="4349" y="3204"/>
                  <a:pt x="4335" y="3248"/>
                  <a:pt x="4320" y="3306"/>
                </a:cubicBezTo>
                <a:lnTo>
                  <a:pt x="4277" y="3393"/>
                </a:lnTo>
                <a:cubicBezTo>
                  <a:pt x="4277" y="3421"/>
                  <a:pt x="4262" y="3436"/>
                  <a:pt x="4248" y="3465"/>
                </a:cubicBezTo>
                <a:lnTo>
                  <a:pt x="4219" y="3523"/>
                </a:lnTo>
                <a:cubicBezTo>
                  <a:pt x="4190" y="3566"/>
                  <a:pt x="4175" y="3624"/>
                  <a:pt x="4132" y="3668"/>
                </a:cubicBezTo>
                <a:cubicBezTo>
                  <a:pt x="4132" y="3668"/>
                  <a:pt x="4117" y="3682"/>
                  <a:pt x="4117" y="3697"/>
                </a:cubicBezTo>
                <a:cubicBezTo>
                  <a:pt x="4103" y="3711"/>
                  <a:pt x="4103" y="3711"/>
                  <a:pt x="4103" y="3711"/>
                </a:cubicBezTo>
                <a:lnTo>
                  <a:pt x="4074" y="3755"/>
                </a:lnTo>
                <a:lnTo>
                  <a:pt x="4030" y="3813"/>
                </a:lnTo>
                <a:cubicBezTo>
                  <a:pt x="4001" y="3842"/>
                  <a:pt x="3972" y="3871"/>
                  <a:pt x="3943" y="3900"/>
                </a:cubicBezTo>
                <a:lnTo>
                  <a:pt x="3900" y="3943"/>
                </a:lnTo>
                <a:lnTo>
                  <a:pt x="3856" y="3972"/>
                </a:lnTo>
                <a:lnTo>
                  <a:pt x="3798" y="4030"/>
                </a:lnTo>
                <a:cubicBezTo>
                  <a:pt x="3755" y="4059"/>
                  <a:pt x="3697" y="4103"/>
                  <a:pt x="3639" y="4132"/>
                </a:cubicBezTo>
                <a:lnTo>
                  <a:pt x="3595" y="4161"/>
                </a:lnTo>
                <a:lnTo>
                  <a:pt x="3523" y="4190"/>
                </a:lnTo>
                <a:lnTo>
                  <a:pt x="3465" y="4219"/>
                </a:lnTo>
                <a:lnTo>
                  <a:pt x="3378" y="4262"/>
                </a:lnTo>
                <a:cubicBezTo>
                  <a:pt x="3349" y="4262"/>
                  <a:pt x="3334" y="4277"/>
                  <a:pt x="3320" y="4277"/>
                </a:cubicBezTo>
                <a:cubicBezTo>
                  <a:pt x="3276" y="4291"/>
                  <a:pt x="3233" y="4306"/>
                  <a:pt x="3189" y="4306"/>
                </a:cubicBezTo>
                <a:lnTo>
                  <a:pt x="3131" y="4320"/>
                </a:lnTo>
                <a:lnTo>
                  <a:pt x="3059" y="4335"/>
                </a:lnTo>
                <a:cubicBezTo>
                  <a:pt x="3001" y="4342"/>
                  <a:pt x="2947" y="4346"/>
                  <a:pt x="2894" y="4346"/>
                </a:cubicBezTo>
                <a:cubicBezTo>
                  <a:pt x="2842" y="4346"/>
                  <a:pt x="2791" y="4342"/>
                  <a:pt x="2740" y="4335"/>
                </a:cubicBezTo>
                <a:lnTo>
                  <a:pt x="2610" y="4335"/>
                </a:lnTo>
                <a:lnTo>
                  <a:pt x="2552" y="4320"/>
                </a:lnTo>
                <a:cubicBezTo>
                  <a:pt x="2479" y="4306"/>
                  <a:pt x="2407" y="4277"/>
                  <a:pt x="2334" y="4262"/>
                </a:cubicBezTo>
                <a:lnTo>
                  <a:pt x="2276" y="4233"/>
                </a:lnTo>
                <a:lnTo>
                  <a:pt x="2218" y="4204"/>
                </a:lnTo>
                <a:lnTo>
                  <a:pt x="2146" y="4161"/>
                </a:lnTo>
                <a:cubicBezTo>
                  <a:pt x="2102" y="4132"/>
                  <a:pt x="2059" y="4103"/>
                  <a:pt x="2030" y="4088"/>
                </a:cubicBezTo>
                <a:lnTo>
                  <a:pt x="1972" y="4045"/>
                </a:lnTo>
                <a:cubicBezTo>
                  <a:pt x="1957" y="4030"/>
                  <a:pt x="1928" y="4016"/>
                  <a:pt x="1914" y="4001"/>
                </a:cubicBezTo>
                <a:cubicBezTo>
                  <a:pt x="1899" y="3987"/>
                  <a:pt x="1870" y="3958"/>
                  <a:pt x="1856" y="3943"/>
                </a:cubicBezTo>
                <a:cubicBezTo>
                  <a:pt x="1827" y="3914"/>
                  <a:pt x="1812" y="3900"/>
                  <a:pt x="1783" y="3885"/>
                </a:cubicBezTo>
                <a:lnTo>
                  <a:pt x="1740" y="3827"/>
                </a:lnTo>
                <a:cubicBezTo>
                  <a:pt x="1682" y="3755"/>
                  <a:pt x="1624" y="3682"/>
                  <a:pt x="1580" y="3610"/>
                </a:cubicBezTo>
                <a:cubicBezTo>
                  <a:pt x="1566" y="3595"/>
                  <a:pt x="1551" y="3566"/>
                  <a:pt x="1537" y="3552"/>
                </a:cubicBezTo>
                <a:cubicBezTo>
                  <a:pt x="1537" y="3523"/>
                  <a:pt x="1522" y="3494"/>
                  <a:pt x="1508" y="3479"/>
                </a:cubicBezTo>
                <a:cubicBezTo>
                  <a:pt x="1493" y="3465"/>
                  <a:pt x="1493" y="3450"/>
                  <a:pt x="1493" y="3436"/>
                </a:cubicBezTo>
                <a:cubicBezTo>
                  <a:pt x="1479" y="3421"/>
                  <a:pt x="1479" y="3421"/>
                  <a:pt x="1479" y="3407"/>
                </a:cubicBezTo>
                <a:lnTo>
                  <a:pt x="1464" y="3364"/>
                </a:lnTo>
                <a:lnTo>
                  <a:pt x="1450" y="3320"/>
                </a:lnTo>
                <a:cubicBezTo>
                  <a:pt x="1435" y="3306"/>
                  <a:pt x="1435" y="3306"/>
                  <a:pt x="1450" y="3306"/>
                </a:cubicBezTo>
                <a:cubicBezTo>
                  <a:pt x="1450" y="3277"/>
                  <a:pt x="1435" y="3262"/>
                  <a:pt x="1421" y="3233"/>
                </a:cubicBezTo>
                <a:cubicBezTo>
                  <a:pt x="1421" y="3219"/>
                  <a:pt x="1406" y="3175"/>
                  <a:pt x="1406" y="3146"/>
                </a:cubicBezTo>
                <a:cubicBezTo>
                  <a:pt x="1392" y="3117"/>
                  <a:pt x="1406" y="3103"/>
                  <a:pt x="1392" y="3088"/>
                </a:cubicBezTo>
                <a:cubicBezTo>
                  <a:pt x="1377" y="3074"/>
                  <a:pt x="1377" y="3016"/>
                  <a:pt x="1377" y="2987"/>
                </a:cubicBezTo>
                <a:cubicBezTo>
                  <a:pt x="1363" y="2943"/>
                  <a:pt x="1377" y="2885"/>
                  <a:pt x="1377" y="2827"/>
                </a:cubicBezTo>
                <a:lnTo>
                  <a:pt x="1377" y="2668"/>
                </a:lnTo>
                <a:cubicBezTo>
                  <a:pt x="1377" y="2668"/>
                  <a:pt x="1377" y="2668"/>
                  <a:pt x="1377" y="2653"/>
                </a:cubicBezTo>
                <a:lnTo>
                  <a:pt x="1392" y="2581"/>
                </a:lnTo>
                <a:cubicBezTo>
                  <a:pt x="1392" y="2552"/>
                  <a:pt x="1392" y="2537"/>
                  <a:pt x="1406" y="2508"/>
                </a:cubicBezTo>
                <a:cubicBezTo>
                  <a:pt x="1406" y="2450"/>
                  <a:pt x="1421" y="2407"/>
                  <a:pt x="1435" y="2349"/>
                </a:cubicBezTo>
                <a:lnTo>
                  <a:pt x="1464" y="2291"/>
                </a:lnTo>
                <a:lnTo>
                  <a:pt x="1479" y="2247"/>
                </a:lnTo>
                <a:cubicBezTo>
                  <a:pt x="1479" y="2233"/>
                  <a:pt x="1493" y="2233"/>
                  <a:pt x="1493" y="2218"/>
                </a:cubicBezTo>
                <a:cubicBezTo>
                  <a:pt x="1493" y="2204"/>
                  <a:pt x="1508" y="2189"/>
                  <a:pt x="1508" y="2175"/>
                </a:cubicBezTo>
                <a:cubicBezTo>
                  <a:pt x="1522" y="2131"/>
                  <a:pt x="1551" y="2102"/>
                  <a:pt x="1580" y="2059"/>
                </a:cubicBezTo>
                <a:lnTo>
                  <a:pt x="1609" y="2015"/>
                </a:lnTo>
                <a:lnTo>
                  <a:pt x="1638" y="1957"/>
                </a:lnTo>
                <a:lnTo>
                  <a:pt x="1682" y="1899"/>
                </a:lnTo>
                <a:lnTo>
                  <a:pt x="1740" y="1841"/>
                </a:lnTo>
                <a:lnTo>
                  <a:pt x="1798" y="1783"/>
                </a:lnTo>
                <a:cubicBezTo>
                  <a:pt x="1885" y="1682"/>
                  <a:pt x="1986" y="1595"/>
                  <a:pt x="2102" y="1537"/>
                </a:cubicBezTo>
                <a:lnTo>
                  <a:pt x="2160" y="1494"/>
                </a:lnTo>
                <a:lnTo>
                  <a:pt x="2218" y="1465"/>
                </a:lnTo>
                <a:lnTo>
                  <a:pt x="2276" y="1450"/>
                </a:lnTo>
                <a:cubicBezTo>
                  <a:pt x="2305" y="1436"/>
                  <a:pt x="2349" y="1421"/>
                  <a:pt x="2378" y="1407"/>
                </a:cubicBezTo>
                <a:lnTo>
                  <a:pt x="2436" y="1392"/>
                </a:lnTo>
                <a:lnTo>
                  <a:pt x="2494" y="1363"/>
                </a:lnTo>
                <a:lnTo>
                  <a:pt x="2566" y="1349"/>
                </a:lnTo>
                <a:lnTo>
                  <a:pt x="2624" y="1349"/>
                </a:lnTo>
                <a:cubicBezTo>
                  <a:pt x="2639" y="1334"/>
                  <a:pt x="2668" y="1334"/>
                  <a:pt x="2682" y="1334"/>
                </a:cubicBezTo>
                <a:lnTo>
                  <a:pt x="2755" y="1334"/>
                </a:lnTo>
                <a:cubicBezTo>
                  <a:pt x="2791" y="1327"/>
                  <a:pt x="2831" y="1323"/>
                  <a:pt x="2872" y="1323"/>
                </a:cubicBezTo>
                <a:close/>
                <a:moveTo>
                  <a:pt x="2871" y="1"/>
                </a:moveTo>
                <a:cubicBezTo>
                  <a:pt x="2769" y="1"/>
                  <a:pt x="2668" y="1"/>
                  <a:pt x="2566" y="15"/>
                </a:cubicBezTo>
                <a:cubicBezTo>
                  <a:pt x="2407" y="30"/>
                  <a:pt x="2276" y="189"/>
                  <a:pt x="2291" y="348"/>
                </a:cubicBezTo>
                <a:lnTo>
                  <a:pt x="2291" y="377"/>
                </a:lnTo>
                <a:cubicBezTo>
                  <a:pt x="2291" y="392"/>
                  <a:pt x="2291" y="406"/>
                  <a:pt x="2291" y="421"/>
                </a:cubicBezTo>
                <a:cubicBezTo>
                  <a:pt x="2291" y="537"/>
                  <a:pt x="2218" y="653"/>
                  <a:pt x="2117" y="696"/>
                </a:cubicBezTo>
                <a:lnTo>
                  <a:pt x="2088" y="711"/>
                </a:lnTo>
                <a:lnTo>
                  <a:pt x="1986" y="740"/>
                </a:lnTo>
                <a:lnTo>
                  <a:pt x="1914" y="783"/>
                </a:lnTo>
                <a:lnTo>
                  <a:pt x="1899" y="783"/>
                </a:lnTo>
                <a:cubicBezTo>
                  <a:pt x="1860" y="801"/>
                  <a:pt x="1819" y="809"/>
                  <a:pt x="1777" y="809"/>
                </a:cubicBezTo>
                <a:cubicBezTo>
                  <a:pt x="1680" y="809"/>
                  <a:pt x="1583" y="763"/>
                  <a:pt x="1522" y="682"/>
                </a:cubicBezTo>
                <a:cubicBezTo>
                  <a:pt x="1460" y="601"/>
                  <a:pt x="1370" y="560"/>
                  <a:pt x="1276" y="560"/>
                </a:cubicBezTo>
                <a:cubicBezTo>
                  <a:pt x="1218" y="560"/>
                  <a:pt x="1158" y="576"/>
                  <a:pt x="1102" y="609"/>
                </a:cubicBezTo>
                <a:lnTo>
                  <a:pt x="1073" y="624"/>
                </a:lnTo>
                <a:cubicBezTo>
                  <a:pt x="1001" y="682"/>
                  <a:pt x="914" y="754"/>
                  <a:pt x="841" y="827"/>
                </a:cubicBezTo>
                <a:cubicBezTo>
                  <a:pt x="769" y="899"/>
                  <a:pt x="711" y="972"/>
                  <a:pt x="638" y="1059"/>
                </a:cubicBezTo>
                <a:cubicBezTo>
                  <a:pt x="580" y="1131"/>
                  <a:pt x="551" y="1247"/>
                  <a:pt x="580" y="1349"/>
                </a:cubicBezTo>
                <a:cubicBezTo>
                  <a:pt x="595" y="1363"/>
                  <a:pt x="609" y="1392"/>
                  <a:pt x="624" y="1421"/>
                </a:cubicBezTo>
                <a:cubicBezTo>
                  <a:pt x="638" y="1450"/>
                  <a:pt x="653" y="1465"/>
                  <a:pt x="667" y="1479"/>
                </a:cubicBezTo>
                <a:lnTo>
                  <a:pt x="696" y="1508"/>
                </a:lnTo>
                <a:cubicBezTo>
                  <a:pt x="812" y="1595"/>
                  <a:pt x="856" y="1740"/>
                  <a:pt x="798" y="1885"/>
                </a:cubicBezTo>
                <a:cubicBezTo>
                  <a:pt x="769" y="1943"/>
                  <a:pt x="740" y="2001"/>
                  <a:pt x="725" y="2059"/>
                </a:cubicBezTo>
                <a:cubicBezTo>
                  <a:pt x="711" y="2102"/>
                  <a:pt x="682" y="2131"/>
                  <a:pt x="653" y="2160"/>
                </a:cubicBezTo>
                <a:cubicBezTo>
                  <a:pt x="638" y="2175"/>
                  <a:pt x="624" y="2189"/>
                  <a:pt x="609" y="2204"/>
                </a:cubicBezTo>
                <a:cubicBezTo>
                  <a:pt x="595" y="2218"/>
                  <a:pt x="566" y="2233"/>
                  <a:pt x="551" y="2233"/>
                </a:cubicBezTo>
                <a:lnTo>
                  <a:pt x="493" y="2262"/>
                </a:lnTo>
                <a:lnTo>
                  <a:pt x="334" y="2262"/>
                </a:lnTo>
                <a:cubicBezTo>
                  <a:pt x="327" y="2255"/>
                  <a:pt x="319" y="2251"/>
                  <a:pt x="310" y="2251"/>
                </a:cubicBezTo>
                <a:cubicBezTo>
                  <a:pt x="301" y="2251"/>
                  <a:pt x="290" y="2255"/>
                  <a:pt x="276" y="2262"/>
                </a:cubicBezTo>
                <a:cubicBezTo>
                  <a:pt x="145" y="2276"/>
                  <a:pt x="44" y="2392"/>
                  <a:pt x="29" y="2523"/>
                </a:cubicBezTo>
                <a:cubicBezTo>
                  <a:pt x="0" y="2726"/>
                  <a:pt x="0" y="2929"/>
                  <a:pt x="29" y="3132"/>
                </a:cubicBezTo>
                <a:cubicBezTo>
                  <a:pt x="44" y="3277"/>
                  <a:pt x="145" y="3393"/>
                  <a:pt x="276" y="3407"/>
                </a:cubicBezTo>
                <a:cubicBezTo>
                  <a:pt x="298" y="3414"/>
                  <a:pt x="316" y="3418"/>
                  <a:pt x="332" y="3418"/>
                </a:cubicBezTo>
                <a:cubicBezTo>
                  <a:pt x="348" y="3418"/>
                  <a:pt x="363" y="3414"/>
                  <a:pt x="377" y="3407"/>
                </a:cubicBezTo>
                <a:lnTo>
                  <a:pt x="435" y="3407"/>
                </a:lnTo>
                <a:cubicBezTo>
                  <a:pt x="493" y="3407"/>
                  <a:pt x="551" y="3436"/>
                  <a:pt x="609" y="3465"/>
                </a:cubicBezTo>
                <a:cubicBezTo>
                  <a:pt x="624" y="3479"/>
                  <a:pt x="638" y="3479"/>
                  <a:pt x="653" y="3494"/>
                </a:cubicBezTo>
                <a:cubicBezTo>
                  <a:pt x="682" y="3523"/>
                  <a:pt x="711" y="3566"/>
                  <a:pt x="725" y="3610"/>
                </a:cubicBezTo>
                <a:cubicBezTo>
                  <a:pt x="754" y="3668"/>
                  <a:pt x="769" y="3740"/>
                  <a:pt x="798" y="3798"/>
                </a:cubicBezTo>
                <a:cubicBezTo>
                  <a:pt x="870" y="3914"/>
                  <a:pt x="841" y="4059"/>
                  <a:pt x="725" y="4161"/>
                </a:cubicBezTo>
                <a:lnTo>
                  <a:pt x="696" y="4175"/>
                </a:lnTo>
                <a:lnTo>
                  <a:pt x="667" y="4204"/>
                </a:lnTo>
                <a:cubicBezTo>
                  <a:pt x="653" y="4219"/>
                  <a:pt x="638" y="4233"/>
                  <a:pt x="624" y="4262"/>
                </a:cubicBezTo>
                <a:cubicBezTo>
                  <a:pt x="609" y="4277"/>
                  <a:pt x="595" y="4306"/>
                  <a:pt x="595" y="4335"/>
                </a:cubicBezTo>
                <a:lnTo>
                  <a:pt x="595" y="4364"/>
                </a:lnTo>
                <a:cubicBezTo>
                  <a:pt x="595" y="4378"/>
                  <a:pt x="595" y="4393"/>
                  <a:pt x="595" y="4393"/>
                </a:cubicBezTo>
                <a:cubicBezTo>
                  <a:pt x="595" y="4407"/>
                  <a:pt x="595" y="4422"/>
                  <a:pt x="595" y="4422"/>
                </a:cubicBezTo>
                <a:cubicBezTo>
                  <a:pt x="595" y="4436"/>
                  <a:pt x="595" y="4451"/>
                  <a:pt x="595" y="4465"/>
                </a:cubicBezTo>
                <a:lnTo>
                  <a:pt x="595" y="4509"/>
                </a:lnTo>
                <a:lnTo>
                  <a:pt x="595" y="4523"/>
                </a:lnTo>
                <a:cubicBezTo>
                  <a:pt x="595" y="4538"/>
                  <a:pt x="595" y="4552"/>
                  <a:pt x="609" y="4552"/>
                </a:cubicBezTo>
                <a:lnTo>
                  <a:pt x="638" y="4596"/>
                </a:lnTo>
                <a:cubicBezTo>
                  <a:pt x="696" y="4668"/>
                  <a:pt x="769" y="4755"/>
                  <a:pt x="841" y="4828"/>
                </a:cubicBezTo>
                <a:cubicBezTo>
                  <a:pt x="914" y="4900"/>
                  <a:pt x="986" y="4958"/>
                  <a:pt x="1073" y="5031"/>
                </a:cubicBezTo>
                <a:cubicBezTo>
                  <a:pt x="1121" y="5066"/>
                  <a:pt x="1188" y="5092"/>
                  <a:pt x="1251" y="5092"/>
                </a:cubicBezTo>
                <a:cubicBezTo>
                  <a:pt x="1264" y="5092"/>
                  <a:pt x="1278" y="5091"/>
                  <a:pt x="1291" y="5089"/>
                </a:cubicBezTo>
                <a:cubicBezTo>
                  <a:pt x="1319" y="5089"/>
                  <a:pt x="1348" y="5089"/>
                  <a:pt x="1363" y="5074"/>
                </a:cubicBezTo>
                <a:cubicBezTo>
                  <a:pt x="1421" y="5060"/>
                  <a:pt x="1479" y="5016"/>
                  <a:pt x="1508" y="4973"/>
                </a:cubicBezTo>
                <a:lnTo>
                  <a:pt x="1537" y="4944"/>
                </a:lnTo>
                <a:cubicBezTo>
                  <a:pt x="1580" y="4900"/>
                  <a:pt x="1609" y="4871"/>
                  <a:pt x="1667" y="4857"/>
                </a:cubicBezTo>
                <a:lnTo>
                  <a:pt x="1769" y="4842"/>
                </a:lnTo>
                <a:cubicBezTo>
                  <a:pt x="1812" y="4842"/>
                  <a:pt x="1856" y="4857"/>
                  <a:pt x="1899" y="4871"/>
                </a:cubicBezTo>
                <a:cubicBezTo>
                  <a:pt x="1957" y="4900"/>
                  <a:pt x="2015" y="4929"/>
                  <a:pt x="2073" y="4944"/>
                </a:cubicBezTo>
                <a:cubicBezTo>
                  <a:pt x="2131" y="4973"/>
                  <a:pt x="2189" y="5016"/>
                  <a:pt x="2218" y="5060"/>
                </a:cubicBezTo>
                <a:cubicBezTo>
                  <a:pt x="2233" y="5074"/>
                  <a:pt x="2247" y="5103"/>
                  <a:pt x="2262" y="5117"/>
                </a:cubicBezTo>
                <a:cubicBezTo>
                  <a:pt x="2276" y="5175"/>
                  <a:pt x="2276" y="5233"/>
                  <a:pt x="2276" y="5277"/>
                </a:cubicBezTo>
                <a:cubicBezTo>
                  <a:pt x="2247" y="5451"/>
                  <a:pt x="2349" y="5596"/>
                  <a:pt x="2508" y="5639"/>
                </a:cubicBezTo>
                <a:lnTo>
                  <a:pt x="2552" y="5639"/>
                </a:lnTo>
                <a:cubicBezTo>
                  <a:pt x="2653" y="5654"/>
                  <a:pt x="2755" y="5654"/>
                  <a:pt x="2856" y="5654"/>
                </a:cubicBezTo>
                <a:cubicBezTo>
                  <a:pt x="2958" y="5654"/>
                  <a:pt x="3059" y="5654"/>
                  <a:pt x="3160" y="5639"/>
                </a:cubicBezTo>
                <a:cubicBezTo>
                  <a:pt x="3233" y="5625"/>
                  <a:pt x="3291" y="5596"/>
                  <a:pt x="3334" y="5538"/>
                </a:cubicBezTo>
                <a:cubicBezTo>
                  <a:pt x="3363" y="5509"/>
                  <a:pt x="3392" y="5480"/>
                  <a:pt x="3407" y="5436"/>
                </a:cubicBezTo>
                <a:cubicBezTo>
                  <a:pt x="3421" y="5378"/>
                  <a:pt x="3436" y="5335"/>
                  <a:pt x="3421" y="5277"/>
                </a:cubicBezTo>
                <a:cubicBezTo>
                  <a:pt x="3421" y="5262"/>
                  <a:pt x="3421" y="5248"/>
                  <a:pt x="3421" y="5233"/>
                </a:cubicBezTo>
                <a:cubicBezTo>
                  <a:pt x="3421" y="5103"/>
                  <a:pt x="3508" y="4987"/>
                  <a:pt x="3624" y="4944"/>
                </a:cubicBezTo>
                <a:cubicBezTo>
                  <a:pt x="3682" y="4915"/>
                  <a:pt x="3755" y="4886"/>
                  <a:pt x="3813" y="4857"/>
                </a:cubicBezTo>
                <a:cubicBezTo>
                  <a:pt x="3856" y="4842"/>
                  <a:pt x="3903" y="4835"/>
                  <a:pt x="3949" y="4835"/>
                </a:cubicBezTo>
                <a:cubicBezTo>
                  <a:pt x="3994" y="4835"/>
                  <a:pt x="4037" y="4842"/>
                  <a:pt x="4074" y="4857"/>
                </a:cubicBezTo>
                <a:cubicBezTo>
                  <a:pt x="4103" y="4871"/>
                  <a:pt x="4117" y="4886"/>
                  <a:pt x="4132" y="4900"/>
                </a:cubicBezTo>
                <a:cubicBezTo>
                  <a:pt x="4146" y="4915"/>
                  <a:pt x="4161" y="4915"/>
                  <a:pt x="4161" y="4929"/>
                </a:cubicBezTo>
                <a:cubicBezTo>
                  <a:pt x="4175" y="4944"/>
                  <a:pt x="4190" y="4944"/>
                  <a:pt x="4190" y="4958"/>
                </a:cubicBezTo>
                <a:cubicBezTo>
                  <a:pt x="4252" y="5038"/>
                  <a:pt x="4342" y="5080"/>
                  <a:pt x="4436" y="5080"/>
                </a:cubicBezTo>
                <a:cubicBezTo>
                  <a:pt x="4494" y="5080"/>
                  <a:pt x="4554" y="5064"/>
                  <a:pt x="4610" y="5031"/>
                </a:cubicBezTo>
                <a:cubicBezTo>
                  <a:pt x="4625" y="5031"/>
                  <a:pt x="4625" y="5031"/>
                  <a:pt x="4639" y="5016"/>
                </a:cubicBezTo>
                <a:cubicBezTo>
                  <a:pt x="4711" y="4958"/>
                  <a:pt x="4798" y="4886"/>
                  <a:pt x="4871" y="4813"/>
                </a:cubicBezTo>
                <a:cubicBezTo>
                  <a:pt x="4943" y="4741"/>
                  <a:pt x="5001" y="4654"/>
                  <a:pt x="5074" y="4581"/>
                </a:cubicBezTo>
                <a:cubicBezTo>
                  <a:pt x="5132" y="4509"/>
                  <a:pt x="5161" y="4393"/>
                  <a:pt x="5117" y="4291"/>
                </a:cubicBezTo>
                <a:cubicBezTo>
                  <a:pt x="5117" y="4277"/>
                  <a:pt x="5117" y="4277"/>
                  <a:pt x="5103" y="4262"/>
                </a:cubicBezTo>
                <a:cubicBezTo>
                  <a:pt x="5103" y="4248"/>
                  <a:pt x="5088" y="4233"/>
                  <a:pt x="5088" y="4219"/>
                </a:cubicBezTo>
                <a:cubicBezTo>
                  <a:pt x="5074" y="4190"/>
                  <a:pt x="5059" y="4175"/>
                  <a:pt x="5045" y="4161"/>
                </a:cubicBezTo>
                <a:lnTo>
                  <a:pt x="5016" y="4132"/>
                </a:lnTo>
                <a:lnTo>
                  <a:pt x="4987" y="4117"/>
                </a:lnTo>
                <a:cubicBezTo>
                  <a:pt x="4885" y="4016"/>
                  <a:pt x="4856" y="3871"/>
                  <a:pt x="4914" y="3755"/>
                </a:cubicBezTo>
                <a:cubicBezTo>
                  <a:pt x="4943" y="3682"/>
                  <a:pt x="4972" y="3624"/>
                  <a:pt x="4987" y="3566"/>
                </a:cubicBezTo>
                <a:cubicBezTo>
                  <a:pt x="5037" y="3453"/>
                  <a:pt x="5154" y="3372"/>
                  <a:pt x="5278" y="3372"/>
                </a:cubicBezTo>
                <a:cubicBezTo>
                  <a:pt x="5297" y="3372"/>
                  <a:pt x="5316" y="3374"/>
                  <a:pt x="5335" y="3378"/>
                </a:cubicBezTo>
                <a:cubicBezTo>
                  <a:pt x="5407" y="3378"/>
                  <a:pt x="5480" y="3364"/>
                  <a:pt x="5538" y="3335"/>
                </a:cubicBezTo>
                <a:cubicBezTo>
                  <a:pt x="5552" y="3320"/>
                  <a:pt x="5567" y="3306"/>
                  <a:pt x="5581" y="3291"/>
                </a:cubicBezTo>
                <a:lnTo>
                  <a:pt x="5610" y="3277"/>
                </a:lnTo>
                <a:lnTo>
                  <a:pt x="5625" y="3262"/>
                </a:lnTo>
                <a:cubicBezTo>
                  <a:pt x="5654" y="3219"/>
                  <a:pt x="5683" y="3161"/>
                  <a:pt x="5683" y="3103"/>
                </a:cubicBezTo>
                <a:cubicBezTo>
                  <a:pt x="5712" y="2900"/>
                  <a:pt x="5712" y="2697"/>
                  <a:pt x="5683" y="2479"/>
                </a:cubicBezTo>
                <a:lnTo>
                  <a:pt x="5683" y="2479"/>
                </a:lnTo>
                <a:lnTo>
                  <a:pt x="5712" y="2523"/>
                </a:lnTo>
                <a:cubicBezTo>
                  <a:pt x="5712" y="2494"/>
                  <a:pt x="5697" y="2465"/>
                  <a:pt x="5683" y="2436"/>
                </a:cubicBezTo>
                <a:cubicBezTo>
                  <a:pt x="5683" y="2421"/>
                  <a:pt x="5668" y="2407"/>
                  <a:pt x="5668" y="2392"/>
                </a:cubicBezTo>
                <a:cubicBezTo>
                  <a:pt x="5654" y="2378"/>
                  <a:pt x="5639" y="2363"/>
                  <a:pt x="5625" y="2349"/>
                </a:cubicBezTo>
                <a:lnTo>
                  <a:pt x="5610" y="2334"/>
                </a:lnTo>
                <a:lnTo>
                  <a:pt x="5581" y="2305"/>
                </a:lnTo>
                <a:lnTo>
                  <a:pt x="5552" y="2291"/>
                </a:lnTo>
                <a:cubicBezTo>
                  <a:pt x="5538" y="2276"/>
                  <a:pt x="5509" y="2262"/>
                  <a:pt x="5480" y="2262"/>
                </a:cubicBezTo>
                <a:lnTo>
                  <a:pt x="5451" y="2262"/>
                </a:lnTo>
                <a:cubicBezTo>
                  <a:pt x="5436" y="2255"/>
                  <a:pt x="5422" y="2251"/>
                  <a:pt x="5405" y="2251"/>
                </a:cubicBezTo>
                <a:cubicBezTo>
                  <a:pt x="5389" y="2251"/>
                  <a:pt x="5371" y="2255"/>
                  <a:pt x="5349" y="2262"/>
                </a:cubicBezTo>
                <a:lnTo>
                  <a:pt x="5277" y="2262"/>
                </a:lnTo>
                <a:cubicBezTo>
                  <a:pt x="5219" y="2262"/>
                  <a:pt x="5161" y="2233"/>
                  <a:pt x="5117" y="2204"/>
                </a:cubicBezTo>
                <a:lnTo>
                  <a:pt x="5103" y="2189"/>
                </a:lnTo>
                <a:lnTo>
                  <a:pt x="5074" y="2160"/>
                </a:lnTo>
                <a:lnTo>
                  <a:pt x="5045" y="2117"/>
                </a:lnTo>
                <a:lnTo>
                  <a:pt x="5016" y="2088"/>
                </a:lnTo>
                <a:cubicBezTo>
                  <a:pt x="5016" y="2073"/>
                  <a:pt x="5016" y="2073"/>
                  <a:pt x="5016" y="2059"/>
                </a:cubicBezTo>
                <a:lnTo>
                  <a:pt x="5016" y="2044"/>
                </a:lnTo>
                <a:cubicBezTo>
                  <a:pt x="4987" y="1986"/>
                  <a:pt x="4972" y="1928"/>
                  <a:pt x="4943" y="1870"/>
                </a:cubicBezTo>
                <a:lnTo>
                  <a:pt x="4929" y="1841"/>
                </a:lnTo>
                <a:cubicBezTo>
                  <a:pt x="4914" y="1798"/>
                  <a:pt x="4914" y="1754"/>
                  <a:pt x="4914" y="1711"/>
                </a:cubicBezTo>
                <a:cubicBezTo>
                  <a:pt x="4929" y="1682"/>
                  <a:pt x="4929" y="1639"/>
                  <a:pt x="4943" y="1610"/>
                </a:cubicBezTo>
                <a:cubicBezTo>
                  <a:pt x="4958" y="1581"/>
                  <a:pt x="4987" y="1552"/>
                  <a:pt x="5016" y="1523"/>
                </a:cubicBezTo>
                <a:lnTo>
                  <a:pt x="5045" y="1494"/>
                </a:lnTo>
                <a:lnTo>
                  <a:pt x="5059" y="1479"/>
                </a:lnTo>
                <a:cubicBezTo>
                  <a:pt x="5088" y="1450"/>
                  <a:pt x="5103" y="1436"/>
                  <a:pt x="5117" y="1392"/>
                </a:cubicBezTo>
                <a:cubicBezTo>
                  <a:pt x="5132" y="1392"/>
                  <a:pt x="5132" y="1378"/>
                  <a:pt x="5146" y="1363"/>
                </a:cubicBezTo>
                <a:cubicBezTo>
                  <a:pt x="5146" y="1349"/>
                  <a:pt x="5161" y="1334"/>
                  <a:pt x="5161" y="1320"/>
                </a:cubicBezTo>
                <a:cubicBezTo>
                  <a:pt x="5175" y="1218"/>
                  <a:pt x="5161" y="1131"/>
                  <a:pt x="5103" y="1059"/>
                </a:cubicBezTo>
                <a:cubicBezTo>
                  <a:pt x="5030" y="972"/>
                  <a:pt x="4958" y="899"/>
                  <a:pt x="4900" y="827"/>
                </a:cubicBezTo>
                <a:cubicBezTo>
                  <a:pt x="4813" y="754"/>
                  <a:pt x="4740" y="682"/>
                  <a:pt x="4653" y="624"/>
                </a:cubicBezTo>
                <a:cubicBezTo>
                  <a:pt x="4600" y="581"/>
                  <a:pt x="4540" y="554"/>
                  <a:pt x="4471" y="554"/>
                </a:cubicBezTo>
                <a:cubicBezTo>
                  <a:pt x="4446" y="554"/>
                  <a:pt x="4420" y="558"/>
                  <a:pt x="4393" y="566"/>
                </a:cubicBezTo>
                <a:lnTo>
                  <a:pt x="4364" y="566"/>
                </a:lnTo>
                <a:cubicBezTo>
                  <a:pt x="4320" y="595"/>
                  <a:pt x="4277" y="609"/>
                  <a:pt x="4248" y="653"/>
                </a:cubicBezTo>
                <a:lnTo>
                  <a:pt x="4219" y="682"/>
                </a:lnTo>
                <a:cubicBezTo>
                  <a:pt x="4190" y="725"/>
                  <a:pt x="4132" y="769"/>
                  <a:pt x="4074" y="783"/>
                </a:cubicBezTo>
                <a:cubicBezTo>
                  <a:pt x="4059" y="798"/>
                  <a:pt x="4030" y="798"/>
                  <a:pt x="4016" y="798"/>
                </a:cubicBezTo>
                <a:lnTo>
                  <a:pt x="3929" y="798"/>
                </a:lnTo>
                <a:lnTo>
                  <a:pt x="3871" y="783"/>
                </a:lnTo>
                <a:lnTo>
                  <a:pt x="3842" y="783"/>
                </a:lnTo>
                <a:lnTo>
                  <a:pt x="3813" y="754"/>
                </a:lnTo>
                <a:lnTo>
                  <a:pt x="3755" y="740"/>
                </a:lnTo>
                <a:lnTo>
                  <a:pt x="3653" y="696"/>
                </a:lnTo>
                <a:cubicBezTo>
                  <a:pt x="3523" y="653"/>
                  <a:pt x="3450" y="522"/>
                  <a:pt x="3450" y="392"/>
                </a:cubicBezTo>
                <a:lnTo>
                  <a:pt x="3450" y="363"/>
                </a:lnTo>
                <a:cubicBezTo>
                  <a:pt x="3479" y="203"/>
                  <a:pt x="3378" y="58"/>
                  <a:pt x="3218" y="15"/>
                </a:cubicBezTo>
                <a:lnTo>
                  <a:pt x="3189" y="15"/>
                </a:lnTo>
                <a:cubicBezTo>
                  <a:pt x="3088" y="1"/>
                  <a:pt x="2986" y="1"/>
                  <a:pt x="28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61" name="Google Shape;661;p58"/>
          <p:cNvSpPr txBox="1">
            <a:spLocks noGrp="1"/>
          </p:cNvSpPr>
          <p:nvPr>
            <p:ph type="ctrTitle"/>
          </p:nvPr>
        </p:nvSpPr>
        <p:spPr>
          <a:xfrm>
            <a:off x="714300" y="951300"/>
            <a:ext cx="4328700" cy="23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Titlu Prezentare</a:t>
            </a:r>
            <a:endParaRPr dirty="0">
              <a:latin typeface="+mj-lt"/>
            </a:endParaRPr>
          </a:p>
        </p:txBody>
      </p:sp>
      <p:sp>
        <p:nvSpPr>
          <p:cNvPr id="662" name="Google Shape;662;p58"/>
          <p:cNvSpPr txBox="1">
            <a:spLocks noGrp="1"/>
          </p:cNvSpPr>
          <p:nvPr>
            <p:ph type="subTitle" idx="1"/>
          </p:nvPr>
        </p:nvSpPr>
        <p:spPr>
          <a:xfrm>
            <a:off x="714300" y="3623525"/>
            <a:ext cx="26808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+mj-lt"/>
              </a:rPr>
              <a:t>N</a:t>
            </a:r>
            <a:r>
              <a:rPr lang="en" dirty="0">
                <a:latin typeface="+mj-lt"/>
              </a:rPr>
              <a:t>ume si data</a:t>
            </a:r>
            <a:endParaRPr dirty="0">
              <a:latin typeface="+mj-lt"/>
            </a:endParaRPr>
          </a:p>
        </p:txBody>
      </p:sp>
      <p:sp>
        <p:nvSpPr>
          <p:cNvPr id="663" name="Google Shape;663;p58"/>
          <p:cNvSpPr/>
          <p:nvPr/>
        </p:nvSpPr>
        <p:spPr>
          <a:xfrm>
            <a:off x="4590686" y="3972613"/>
            <a:ext cx="145768" cy="145768"/>
          </a:xfrm>
          <a:custGeom>
            <a:avLst/>
            <a:gdLst/>
            <a:ahLst/>
            <a:cxnLst/>
            <a:rect l="l" t="t" r="r" b="b"/>
            <a:pathLst>
              <a:path w="1546" h="1546" fill="none" extrusionOk="0">
                <a:moveTo>
                  <a:pt x="1546" y="658"/>
                </a:moveTo>
                <a:cubicBezTo>
                  <a:pt x="1546" y="1231"/>
                  <a:pt x="830" y="1546"/>
                  <a:pt x="429" y="1116"/>
                </a:cubicBezTo>
                <a:cubicBezTo>
                  <a:pt x="0" y="716"/>
                  <a:pt x="315" y="0"/>
                  <a:pt x="887" y="0"/>
                </a:cubicBezTo>
                <a:cubicBezTo>
                  <a:pt x="1231" y="0"/>
                  <a:pt x="1546" y="315"/>
                  <a:pt x="1546" y="658"/>
                </a:cubicBezTo>
                <a:close/>
              </a:path>
            </a:pathLst>
          </a:custGeom>
          <a:solidFill>
            <a:schemeClr val="accent2"/>
          </a:solidFill>
          <a:ln w="193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64" name="Google Shape;664;p58"/>
          <p:cNvSpPr/>
          <p:nvPr/>
        </p:nvSpPr>
        <p:spPr>
          <a:xfrm>
            <a:off x="8392213" y="1871097"/>
            <a:ext cx="227485" cy="194801"/>
          </a:xfrm>
          <a:custGeom>
            <a:avLst/>
            <a:gdLst/>
            <a:ahLst/>
            <a:cxnLst/>
            <a:rect l="l" t="t" r="r" b="b"/>
            <a:pathLst>
              <a:path w="6814" h="5835" extrusionOk="0">
                <a:moveTo>
                  <a:pt x="3882" y="718"/>
                </a:moveTo>
                <a:cubicBezTo>
                  <a:pt x="5008" y="718"/>
                  <a:pt x="6089" y="1591"/>
                  <a:pt x="6089" y="2914"/>
                </a:cubicBezTo>
                <a:cubicBezTo>
                  <a:pt x="6089" y="4132"/>
                  <a:pt x="5103" y="5103"/>
                  <a:pt x="3886" y="5103"/>
                </a:cubicBezTo>
                <a:cubicBezTo>
                  <a:pt x="1943" y="5103"/>
                  <a:pt x="972" y="2740"/>
                  <a:pt x="2349" y="1363"/>
                </a:cubicBezTo>
                <a:cubicBezTo>
                  <a:pt x="2795" y="918"/>
                  <a:pt x="3344" y="718"/>
                  <a:pt x="3882" y="718"/>
                </a:cubicBezTo>
                <a:close/>
                <a:moveTo>
                  <a:pt x="3912" y="0"/>
                </a:moveTo>
                <a:cubicBezTo>
                  <a:pt x="3903" y="0"/>
                  <a:pt x="3895" y="0"/>
                  <a:pt x="3886" y="1"/>
                </a:cubicBezTo>
                <a:cubicBezTo>
                  <a:pt x="1291" y="1"/>
                  <a:pt x="1" y="3146"/>
                  <a:pt x="1842" y="4973"/>
                </a:cubicBezTo>
                <a:cubicBezTo>
                  <a:pt x="2433" y="5568"/>
                  <a:pt x="3162" y="5834"/>
                  <a:pt x="3877" y="5834"/>
                </a:cubicBezTo>
                <a:cubicBezTo>
                  <a:pt x="5374" y="5834"/>
                  <a:pt x="6814" y="4670"/>
                  <a:pt x="6814" y="2914"/>
                </a:cubicBezTo>
                <a:cubicBezTo>
                  <a:pt x="6814" y="1314"/>
                  <a:pt x="5509" y="0"/>
                  <a:pt x="39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65" name="Google Shape;665;p58"/>
          <p:cNvSpPr/>
          <p:nvPr/>
        </p:nvSpPr>
        <p:spPr>
          <a:xfrm rot="2700000">
            <a:off x="4462786" y="3566948"/>
            <a:ext cx="208089" cy="208206"/>
          </a:xfrm>
          <a:custGeom>
            <a:avLst/>
            <a:gdLst/>
            <a:ahLst/>
            <a:cxnLst/>
            <a:rect l="l" t="t" r="r" b="b"/>
            <a:pathLst>
              <a:path w="1769" h="1770" extrusionOk="0">
                <a:moveTo>
                  <a:pt x="681" y="1"/>
                </a:moveTo>
                <a:lnTo>
                  <a:pt x="681" y="668"/>
                </a:lnTo>
                <a:lnTo>
                  <a:pt x="0" y="668"/>
                </a:lnTo>
                <a:lnTo>
                  <a:pt x="0" y="1088"/>
                </a:lnTo>
                <a:lnTo>
                  <a:pt x="681" y="1088"/>
                </a:lnTo>
                <a:lnTo>
                  <a:pt x="681" y="1769"/>
                </a:lnTo>
                <a:lnTo>
                  <a:pt x="1102" y="1769"/>
                </a:lnTo>
                <a:lnTo>
                  <a:pt x="1102" y="1088"/>
                </a:lnTo>
                <a:lnTo>
                  <a:pt x="1769" y="1088"/>
                </a:lnTo>
                <a:lnTo>
                  <a:pt x="1769" y="668"/>
                </a:lnTo>
                <a:lnTo>
                  <a:pt x="1102" y="668"/>
                </a:lnTo>
                <a:lnTo>
                  <a:pt x="110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66" name="Google Shape;666;p58"/>
          <p:cNvSpPr/>
          <p:nvPr/>
        </p:nvSpPr>
        <p:spPr>
          <a:xfrm>
            <a:off x="5264032" y="2087088"/>
            <a:ext cx="227477" cy="227477"/>
          </a:xfrm>
          <a:custGeom>
            <a:avLst/>
            <a:gdLst/>
            <a:ahLst/>
            <a:cxnLst/>
            <a:rect l="l" t="t" r="r" b="b"/>
            <a:pathLst>
              <a:path w="1610" h="1610" extrusionOk="0">
                <a:moveTo>
                  <a:pt x="0" y="0"/>
                </a:moveTo>
                <a:lnTo>
                  <a:pt x="174" y="624"/>
                </a:lnTo>
                <a:lnTo>
                  <a:pt x="334" y="1232"/>
                </a:lnTo>
                <a:lnTo>
                  <a:pt x="667" y="899"/>
                </a:lnTo>
                <a:lnTo>
                  <a:pt x="1377" y="1609"/>
                </a:lnTo>
                <a:lnTo>
                  <a:pt x="1609" y="1377"/>
                </a:lnTo>
                <a:lnTo>
                  <a:pt x="899" y="682"/>
                </a:lnTo>
                <a:lnTo>
                  <a:pt x="1232" y="334"/>
                </a:lnTo>
                <a:lnTo>
                  <a:pt x="623" y="174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667" name="Google Shape;667;p58"/>
          <p:cNvSpPr/>
          <p:nvPr/>
        </p:nvSpPr>
        <p:spPr>
          <a:xfrm>
            <a:off x="5162638" y="1622430"/>
            <a:ext cx="430242" cy="425873"/>
          </a:xfrm>
          <a:custGeom>
            <a:avLst/>
            <a:gdLst/>
            <a:ahLst/>
            <a:cxnLst/>
            <a:rect l="l" t="t" r="r" b="b"/>
            <a:pathLst>
              <a:path w="5712" h="5654" extrusionOk="0">
                <a:moveTo>
                  <a:pt x="2872" y="1323"/>
                </a:moveTo>
                <a:cubicBezTo>
                  <a:pt x="2914" y="1323"/>
                  <a:pt x="2958" y="1327"/>
                  <a:pt x="3001" y="1334"/>
                </a:cubicBezTo>
                <a:lnTo>
                  <a:pt x="3073" y="1334"/>
                </a:lnTo>
                <a:cubicBezTo>
                  <a:pt x="3110" y="1341"/>
                  <a:pt x="3121" y="1341"/>
                  <a:pt x="3131" y="1341"/>
                </a:cubicBezTo>
                <a:cubicBezTo>
                  <a:pt x="3142" y="1341"/>
                  <a:pt x="3153" y="1341"/>
                  <a:pt x="3189" y="1349"/>
                </a:cubicBezTo>
                <a:cubicBezTo>
                  <a:pt x="3247" y="1363"/>
                  <a:pt x="3291" y="1378"/>
                  <a:pt x="3349" y="1392"/>
                </a:cubicBezTo>
                <a:lnTo>
                  <a:pt x="3392" y="1407"/>
                </a:lnTo>
                <a:cubicBezTo>
                  <a:pt x="3465" y="1436"/>
                  <a:pt x="3537" y="1465"/>
                  <a:pt x="3595" y="1508"/>
                </a:cubicBezTo>
                <a:lnTo>
                  <a:pt x="3668" y="1537"/>
                </a:lnTo>
                <a:cubicBezTo>
                  <a:pt x="3682" y="1552"/>
                  <a:pt x="3697" y="1566"/>
                  <a:pt x="3726" y="1581"/>
                </a:cubicBezTo>
                <a:lnTo>
                  <a:pt x="3784" y="1624"/>
                </a:lnTo>
                <a:lnTo>
                  <a:pt x="3842" y="1668"/>
                </a:lnTo>
                <a:lnTo>
                  <a:pt x="3900" y="1711"/>
                </a:lnTo>
                <a:cubicBezTo>
                  <a:pt x="3929" y="1740"/>
                  <a:pt x="3972" y="1783"/>
                  <a:pt x="4001" y="1812"/>
                </a:cubicBezTo>
                <a:cubicBezTo>
                  <a:pt x="4016" y="1827"/>
                  <a:pt x="4030" y="1841"/>
                  <a:pt x="4045" y="1856"/>
                </a:cubicBezTo>
                <a:cubicBezTo>
                  <a:pt x="4059" y="1885"/>
                  <a:pt x="4088" y="1914"/>
                  <a:pt x="4103" y="1943"/>
                </a:cubicBezTo>
                <a:lnTo>
                  <a:pt x="4132" y="1986"/>
                </a:lnTo>
                <a:cubicBezTo>
                  <a:pt x="4161" y="2030"/>
                  <a:pt x="4190" y="2073"/>
                  <a:pt x="4219" y="2131"/>
                </a:cubicBezTo>
                <a:cubicBezTo>
                  <a:pt x="4233" y="2146"/>
                  <a:pt x="4248" y="2175"/>
                  <a:pt x="4248" y="2189"/>
                </a:cubicBezTo>
                <a:lnTo>
                  <a:pt x="4248" y="2204"/>
                </a:lnTo>
                <a:cubicBezTo>
                  <a:pt x="4262" y="2218"/>
                  <a:pt x="4277" y="2247"/>
                  <a:pt x="4277" y="2262"/>
                </a:cubicBezTo>
                <a:cubicBezTo>
                  <a:pt x="4277" y="2291"/>
                  <a:pt x="4291" y="2305"/>
                  <a:pt x="4291" y="2320"/>
                </a:cubicBezTo>
                <a:lnTo>
                  <a:pt x="4306" y="2349"/>
                </a:lnTo>
                <a:cubicBezTo>
                  <a:pt x="4320" y="2407"/>
                  <a:pt x="4335" y="2450"/>
                  <a:pt x="4349" y="2508"/>
                </a:cubicBezTo>
                <a:lnTo>
                  <a:pt x="4349" y="2552"/>
                </a:lnTo>
                <a:cubicBezTo>
                  <a:pt x="4349" y="2566"/>
                  <a:pt x="4364" y="2624"/>
                  <a:pt x="4364" y="2668"/>
                </a:cubicBezTo>
                <a:cubicBezTo>
                  <a:pt x="4364" y="2711"/>
                  <a:pt x="4364" y="2769"/>
                  <a:pt x="4364" y="2827"/>
                </a:cubicBezTo>
                <a:cubicBezTo>
                  <a:pt x="4378" y="2871"/>
                  <a:pt x="4378" y="2929"/>
                  <a:pt x="4378" y="2987"/>
                </a:cubicBezTo>
                <a:lnTo>
                  <a:pt x="4378" y="3001"/>
                </a:lnTo>
                <a:cubicBezTo>
                  <a:pt x="4378" y="3016"/>
                  <a:pt x="4378" y="3059"/>
                  <a:pt x="4364" y="3074"/>
                </a:cubicBezTo>
                <a:cubicBezTo>
                  <a:pt x="4364" y="3103"/>
                  <a:pt x="4364" y="3132"/>
                  <a:pt x="4349" y="3161"/>
                </a:cubicBezTo>
                <a:cubicBezTo>
                  <a:pt x="4349" y="3204"/>
                  <a:pt x="4335" y="3248"/>
                  <a:pt x="4320" y="3306"/>
                </a:cubicBezTo>
                <a:lnTo>
                  <a:pt x="4277" y="3393"/>
                </a:lnTo>
                <a:cubicBezTo>
                  <a:pt x="4277" y="3421"/>
                  <a:pt x="4262" y="3436"/>
                  <a:pt x="4248" y="3465"/>
                </a:cubicBezTo>
                <a:lnTo>
                  <a:pt x="4219" y="3523"/>
                </a:lnTo>
                <a:cubicBezTo>
                  <a:pt x="4190" y="3566"/>
                  <a:pt x="4175" y="3624"/>
                  <a:pt x="4132" y="3668"/>
                </a:cubicBezTo>
                <a:cubicBezTo>
                  <a:pt x="4132" y="3668"/>
                  <a:pt x="4117" y="3682"/>
                  <a:pt x="4117" y="3697"/>
                </a:cubicBezTo>
                <a:cubicBezTo>
                  <a:pt x="4103" y="3711"/>
                  <a:pt x="4103" y="3711"/>
                  <a:pt x="4103" y="3711"/>
                </a:cubicBezTo>
                <a:lnTo>
                  <a:pt x="4074" y="3755"/>
                </a:lnTo>
                <a:lnTo>
                  <a:pt x="4030" y="3813"/>
                </a:lnTo>
                <a:cubicBezTo>
                  <a:pt x="4001" y="3842"/>
                  <a:pt x="3972" y="3871"/>
                  <a:pt x="3943" y="3900"/>
                </a:cubicBezTo>
                <a:lnTo>
                  <a:pt x="3900" y="3943"/>
                </a:lnTo>
                <a:lnTo>
                  <a:pt x="3856" y="3972"/>
                </a:lnTo>
                <a:lnTo>
                  <a:pt x="3798" y="4030"/>
                </a:lnTo>
                <a:cubicBezTo>
                  <a:pt x="3755" y="4059"/>
                  <a:pt x="3697" y="4103"/>
                  <a:pt x="3639" y="4132"/>
                </a:cubicBezTo>
                <a:lnTo>
                  <a:pt x="3595" y="4161"/>
                </a:lnTo>
                <a:lnTo>
                  <a:pt x="3523" y="4190"/>
                </a:lnTo>
                <a:lnTo>
                  <a:pt x="3465" y="4219"/>
                </a:lnTo>
                <a:lnTo>
                  <a:pt x="3378" y="4262"/>
                </a:lnTo>
                <a:cubicBezTo>
                  <a:pt x="3349" y="4262"/>
                  <a:pt x="3334" y="4277"/>
                  <a:pt x="3320" y="4277"/>
                </a:cubicBezTo>
                <a:cubicBezTo>
                  <a:pt x="3276" y="4291"/>
                  <a:pt x="3233" y="4306"/>
                  <a:pt x="3189" y="4306"/>
                </a:cubicBezTo>
                <a:lnTo>
                  <a:pt x="3131" y="4320"/>
                </a:lnTo>
                <a:lnTo>
                  <a:pt x="3059" y="4335"/>
                </a:lnTo>
                <a:cubicBezTo>
                  <a:pt x="3001" y="4342"/>
                  <a:pt x="2947" y="4346"/>
                  <a:pt x="2894" y="4346"/>
                </a:cubicBezTo>
                <a:cubicBezTo>
                  <a:pt x="2842" y="4346"/>
                  <a:pt x="2791" y="4342"/>
                  <a:pt x="2740" y="4335"/>
                </a:cubicBezTo>
                <a:lnTo>
                  <a:pt x="2610" y="4335"/>
                </a:lnTo>
                <a:lnTo>
                  <a:pt x="2552" y="4320"/>
                </a:lnTo>
                <a:cubicBezTo>
                  <a:pt x="2479" y="4306"/>
                  <a:pt x="2407" y="4277"/>
                  <a:pt x="2334" y="4262"/>
                </a:cubicBezTo>
                <a:lnTo>
                  <a:pt x="2276" y="4233"/>
                </a:lnTo>
                <a:lnTo>
                  <a:pt x="2218" y="4204"/>
                </a:lnTo>
                <a:lnTo>
                  <a:pt x="2146" y="4161"/>
                </a:lnTo>
                <a:cubicBezTo>
                  <a:pt x="2102" y="4132"/>
                  <a:pt x="2059" y="4103"/>
                  <a:pt x="2030" y="4088"/>
                </a:cubicBezTo>
                <a:lnTo>
                  <a:pt x="1972" y="4045"/>
                </a:lnTo>
                <a:cubicBezTo>
                  <a:pt x="1957" y="4030"/>
                  <a:pt x="1928" y="4016"/>
                  <a:pt x="1914" y="4001"/>
                </a:cubicBezTo>
                <a:cubicBezTo>
                  <a:pt x="1899" y="3987"/>
                  <a:pt x="1870" y="3958"/>
                  <a:pt x="1856" y="3943"/>
                </a:cubicBezTo>
                <a:cubicBezTo>
                  <a:pt x="1827" y="3914"/>
                  <a:pt x="1812" y="3900"/>
                  <a:pt x="1783" y="3885"/>
                </a:cubicBezTo>
                <a:lnTo>
                  <a:pt x="1740" y="3827"/>
                </a:lnTo>
                <a:cubicBezTo>
                  <a:pt x="1682" y="3755"/>
                  <a:pt x="1624" y="3682"/>
                  <a:pt x="1580" y="3610"/>
                </a:cubicBezTo>
                <a:cubicBezTo>
                  <a:pt x="1566" y="3595"/>
                  <a:pt x="1551" y="3566"/>
                  <a:pt x="1537" y="3552"/>
                </a:cubicBezTo>
                <a:cubicBezTo>
                  <a:pt x="1537" y="3523"/>
                  <a:pt x="1522" y="3494"/>
                  <a:pt x="1508" y="3479"/>
                </a:cubicBezTo>
                <a:cubicBezTo>
                  <a:pt x="1493" y="3465"/>
                  <a:pt x="1493" y="3450"/>
                  <a:pt x="1493" y="3436"/>
                </a:cubicBezTo>
                <a:cubicBezTo>
                  <a:pt x="1479" y="3421"/>
                  <a:pt x="1479" y="3421"/>
                  <a:pt x="1479" y="3407"/>
                </a:cubicBezTo>
                <a:lnTo>
                  <a:pt x="1464" y="3364"/>
                </a:lnTo>
                <a:lnTo>
                  <a:pt x="1450" y="3320"/>
                </a:lnTo>
                <a:cubicBezTo>
                  <a:pt x="1435" y="3306"/>
                  <a:pt x="1435" y="3306"/>
                  <a:pt x="1450" y="3306"/>
                </a:cubicBezTo>
                <a:cubicBezTo>
                  <a:pt x="1450" y="3277"/>
                  <a:pt x="1435" y="3262"/>
                  <a:pt x="1421" y="3233"/>
                </a:cubicBezTo>
                <a:cubicBezTo>
                  <a:pt x="1421" y="3219"/>
                  <a:pt x="1406" y="3175"/>
                  <a:pt x="1406" y="3146"/>
                </a:cubicBezTo>
                <a:cubicBezTo>
                  <a:pt x="1392" y="3117"/>
                  <a:pt x="1406" y="3103"/>
                  <a:pt x="1392" y="3088"/>
                </a:cubicBezTo>
                <a:cubicBezTo>
                  <a:pt x="1377" y="3074"/>
                  <a:pt x="1377" y="3016"/>
                  <a:pt x="1377" y="2987"/>
                </a:cubicBezTo>
                <a:cubicBezTo>
                  <a:pt x="1363" y="2943"/>
                  <a:pt x="1377" y="2885"/>
                  <a:pt x="1377" y="2827"/>
                </a:cubicBezTo>
                <a:lnTo>
                  <a:pt x="1377" y="2668"/>
                </a:lnTo>
                <a:cubicBezTo>
                  <a:pt x="1377" y="2668"/>
                  <a:pt x="1377" y="2668"/>
                  <a:pt x="1377" y="2653"/>
                </a:cubicBezTo>
                <a:lnTo>
                  <a:pt x="1392" y="2581"/>
                </a:lnTo>
                <a:cubicBezTo>
                  <a:pt x="1392" y="2552"/>
                  <a:pt x="1392" y="2537"/>
                  <a:pt x="1406" y="2508"/>
                </a:cubicBezTo>
                <a:cubicBezTo>
                  <a:pt x="1406" y="2450"/>
                  <a:pt x="1421" y="2407"/>
                  <a:pt x="1435" y="2349"/>
                </a:cubicBezTo>
                <a:lnTo>
                  <a:pt x="1464" y="2291"/>
                </a:lnTo>
                <a:lnTo>
                  <a:pt x="1479" y="2247"/>
                </a:lnTo>
                <a:cubicBezTo>
                  <a:pt x="1479" y="2233"/>
                  <a:pt x="1493" y="2233"/>
                  <a:pt x="1493" y="2218"/>
                </a:cubicBezTo>
                <a:cubicBezTo>
                  <a:pt x="1493" y="2204"/>
                  <a:pt x="1508" y="2189"/>
                  <a:pt x="1508" y="2175"/>
                </a:cubicBezTo>
                <a:cubicBezTo>
                  <a:pt x="1522" y="2131"/>
                  <a:pt x="1551" y="2102"/>
                  <a:pt x="1580" y="2059"/>
                </a:cubicBezTo>
                <a:lnTo>
                  <a:pt x="1609" y="2015"/>
                </a:lnTo>
                <a:lnTo>
                  <a:pt x="1638" y="1957"/>
                </a:lnTo>
                <a:lnTo>
                  <a:pt x="1682" y="1899"/>
                </a:lnTo>
                <a:lnTo>
                  <a:pt x="1740" y="1841"/>
                </a:lnTo>
                <a:lnTo>
                  <a:pt x="1798" y="1783"/>
                </a:lnTo>
                <a:cubicBezTo>
                  <a:pt x="1885" y="1682"/>
                  <a:pt x="1986" y="1595"/>
                  <a:pt x="2102" y="1537"/>
                </a:cubicBezTo>
                <a:lnTo>
                  <a:pt x="2160" y="1494"/>
                </a:lnTo>
                <a:lnTo>
                  <a:pt x="2218" y="1465"/>
                </a:lnTo>
                <a:lnTo>
                  <a:pt x="2276" y="1450"/>
                </a:lnTo>
                <a:cubicBezTo>
                  <a:pt x="2305" y="1436"/>
                  <a:pt x="2349" y="1421"/>
                  <a:pt x="2378" y="1407"/>
                </a:cubicBezTo>
                <a:lnTo>
                  <a:pt x="2436" y="1392"/>
                </a:lnTo>
                <a:lnTo>
                  <a:pt x="2494" y="1363"/>
                </a:lnTo>
                <a:lnTo>
                  <a:pt x="2566" y="1349"/>
                </a:lnTo>
                <a:lnTo>
                  <a:pt x="2624" y="1349"/>
                </a:lnTo>
                <a:cubicBezTo>
                  <a:pt x="2639" y="1334"/>
                  <a:pt x="2668" y="1334"/>
                  <a:pt x="2682" y="1334"/>
                </a:cubicBezTo>
                <a:lnTo>
                  <a:pt x="2755" y="1334"/>
                </a:lnTo>
                <a:cubicBezTo>
                  <a:pt x="2791" y="1327"/>
                  <a:pt x="2831" y="1323"/>
                  <a:pt x="2872" y="1323"/>
                </a:cubicBezTo>
                <a:close/>
                <a:moveTo>
                  <a:pt x="2871" y="1"/>
                </a:moveTo>
                <a:cubicBezTo>
                  <a:pt x="2769" y="1"/>
                  <a:pt x="2668" y="1"/>
                  <a:pt x="2566" y="15"/>
                </a:cubicBezTo>
                <a:cubicBezTo>
                  <a:pt x="2407" y="30"/>
                  <a:pt x="2276" y="189"/>
                  <a:pt x="2291" y="348"/>
                </a:cubicBezTo>
                <a:lnTo>
                  <a:pt x="2291" y="377"/>
                </a:lnTo>
                <a:cubicBezTo>
                  <a:pt x="2291" y="392"/>
                  <a:pt x="2291" y="406"/>
                  <a:pt x="2291" y="421"/>
                </a:cubicBezTo>
                <a:cubicBezTo>
                  <a:pt x="2291" y="537"/>
                  <a:pt x="2218" y="653"/>
                  <a:pt x="2117" y="696"/>
                </a:cubicBezTo>
                <a:lnTo>
                  <a:pt x="2088" y="711"/>
                </a:lnTo>
                <a:lnTo>
                  <a:pt x="1986" y="740"/>
                </a:lnTo>
                <a:lnTo>
                  <a:pt x="1914" y="783"/>
                </a:lnTo>
                <a:lnTo>
                  <a:pt x="1899" y="783"/>
                </a:lnTo>
                <a:cubicBezTo>
                  <a:pt x="1860" y="801"/>
                  <a:pt x="1819" y="809"/>
                  <a:pt x="1777" y="809"/>
                </a:cubicBezTo>
                <a:cubicBezTo>
                  <a:pt x="1680" y="809"/>
                  <a:pt x="1583" y="763"/>
                  <a:pt x="1522" y="682"/>
                </a:cubicBezTo>
                <a:cubicBezTo>
                  <a:pt x="1460" y="601"/>
                  <a:pt x="1370" y="560"/>
                  <a:pt x="1276" y="560"/>
                </a:cubicBezTo>
                <a:cubicBezTo>
                  <a:pt x="1218" y="560"/>
                  <a:pt x="1158" y="576"/>
                  <a:pt x="1102" y="609"/>
                </a:cubicBezTo>
                <a:lnTo>
                  <a:pt x="1073" y="624"/>
                </a:lnTo>
                <a:cubicBezTo>
                  <a:pt x="1001" y="682"/>
                  <a:pt x="914" y="754"/>
                  <a:pt x="841" y="827"/>
                </a:cubicBezTo>
                <a:cubicBezTo>
                  <a:pt x="769" y="899"/>
                  <a:pt x="711" y="972"/>
                  <a:pt x="638" y="1059"/>
                </a:cubicBezTo>
                <a:cubicBezTo>
                  <a:pt x="580" y="1131"/>
                  <a:pt x="551" y="1247"/>
                  <a:pt x="580" y="1349"/>
                </a:cubicBezTo>
                <a:cubicBezTo>
                  <a:pt x="595" y="1363"/>
                  <a:pt x="609" y="1392"/>
                  <a:pt x="624" y="1421"/>
                </a:cubicBezTo>
                <a:cubicBezTo>
                  <a:pt x="638" y="1450"/>
                  <a:pt x="653" y="1465"/>
                  <a:pt x="667" y="1479"/>
                </a:cubicBezTo>
                <a:lnTo>
                  <a:pt x="696" y="1508"/>
                </a:lnTo>
                <a:cubicBezTo>
                  <a:pt x="812" y="1595"/>
                  <a:pt x="856" y="1740"/>
                  <a:pt x="798" y="1885"/>
                </a:cubicBezTo>
                <a:cubicBezTo>
                  <a:pt x="769" y="1943"/>
                  <a:pt x="740" y="2001"/>
                  <a:pt x="725" y="2059"/>
                </a:cubicBezTo>
                <a:cubicBezTo>
                  <a:pt x="711" y="2102"/>
                  <a:pt x="682" y="2131"/>
                  <a:pt x="653" y="2160"/>
                </a:cubicBezTo>
                <a:cubicBezTo>
                  <a:pt x="638" y="2175"/>
                  <a:pt x="624" y="2189"/>
                  <a:pt x="609" y="2204"/>
                </a:cubicBezTo>
                <a:cubicBezTo>
                  <a:pt x="595" y="2218"/>
                  <a:pt x="566" y="2233"/>
                  <a:pt x="551" y="2233"/>
                </a:cubicBezTo>
                <a:lnTo>
                  <a:pt x="493" y="2262"/>
                </a:lnTo>
                <a:lnTo>
                  <a:pt x="334" y="2262"/>
                </a:lnTo>
                <a:cubicBezTo>
                  <a:pt x="327" y="2255"/>
                  <a:pt x="319" y="2251"/>
                  <a:pt x="310" y="2251"/>
                </a:cubicBezTo>
                <a:cubicBezTo>
                  <a:pt x="301" y="2251"/>
                  <a:pt x="290" y="2255"/>
                  <a:pt x="276" y="2262"/>
                </a:cubicBezTo>
                <a:cubicBezTo>
                  <a:pt x="145" y="2276"/>
                  <a:pt x="44" y="2392"/>
                  <a:pt x="29" y="2523"/>
                </a:cubicBezTo>
                <a:cubicBezTo>
                  <a:pt x="0" y="2726"/>
                  <a:pt x="0" y="2929"/>
                  <a:pt x="29" y="3132"/>
                </a:cubicBezTo>
                <a:cubicBezTo>
                  <a:pt x="44" y="3277"/>
                  <a:pt x="145" y="3393"/>
                  <a:pt x="276" y="3407"/>
                </a:cubicBezTo>
                <a:cubicBezTo>
                  <a:pt x="298" y="3414"/>
                  <a:pt x="316" y="3418"/>
                  <a:pt x="332" y="3418"/>
                </a:cubicBezTo>
                <a:cubicBezTo>
                  <a:pt x="348" y="3418"/>
                  <a:pt x="363" y="3414"/>
                  <a:pt x="377" y="3407"/>
                </a:cubicBezTo>
                <a:lnTo>
                  <a:pt x="435" y="3407"/>
                </a:lnTo>
                <a:cubicBezTo>
                  <a:pt x="493" y="3407"/>
                  <a:pt x="551" y="3436"/>
                  <a:pt x="609" y="3465"/>
                </a:cubicBezTo>
                <a:cubicBezTo>
                  <a:pt x="624" y="3479"/>
                  <a:pt x="638" y="3479"/>
                  <a:pt x="653" y="3494"/>
                </a:cubicBezTo>
                <a:cubicBezTo>
                  <a:pt x="682" y="3523"/>
                  <a:pt x="711" y="3566"/>
                  <a:pt x="725" y="3610"/>
                </a:cubicBezTo>
                <a:cubicBezTo>
                  <a:pt x="754" y="3668"/>
                  <a:pt x="769" y="3740"/>
                  <a:pt x="798" y="3798"/>
                </a:cubicBezTo>
                <a:cubicBezTo>
                  <a:pt x="870" y="3914"/>
                  <a:pt x="841" y="4059"/>
                  <a:pt x="725" y="4161"/>
                </a:cubicBezTo>
                <a:lnTo>
                  <a:pt x="696" y="4175"/>
                </a:lnTo>
                <a:lnTo>
                  <a:pt x="667" y="4204"/>
                </a:lnTo>
                <a:cubicBezTo>
                  <a:pt x="653" y="4219"/>
                  <a:pt x="638" y="4233"/>
                  <a:pt x="624" y="4262"/>
                </a:cubicBezTo>
                <a:cubicBezTo>
                  <a:pt x="609" y="4277"/>
                  <a:pt x="595" y="4306"/>
                  <a:pt x="595" y="4335"/>
                </a:cubicBezTo>
                <a:lnTo>
                  <a:pt x="595" y="4364"/>
                </a:lnTo>
                <a:cubicBezTo>
                  <a:pt x="595" y="4378"/>
                  <a:pt x="595" y="4393"/>
                  <a:pt x="595" y="4393"/>
                </a:cubicBezTo>
                <a:cubicBezTo>
                  <a:pt x="595" y="4407"/>
                  <a:pt x="595" y="4422"/>
                  <a:pt x="595" y="4422"/>
                </a:cubicBezTo>
                <a:cubicBezTo>
                  <a:pt x="595" y="4436"/>
                  <a:pt x="595" y="4451"/>
                  <a:pt x="595" y="4465"/>
                </a:cubicBezTo>
                <a:lnTo>
                  <a:pt x="595" y="4509"/>
                </a:lnTo>
                <a:lnTo>
                  <a:pt x="595" y="4523"/>
                </a:lnTo>
                <a:cubicBezTo>
                  <a:pt x="595" y="4538"/>
                  <a:pt x="595" y="4552"/>
                  <a:pt x="609" y="4552"/>
                </a:cubicBezTo>
                <a:lnTo>
                  <a:pt x="638" y="4596"/>
                </a:lnTo>
                <a:cubicBezTo>
                  <a:pt x="696" y="4668"/>
                  <a:pt x="769" y="4755"/>
                  <a:pt x="841" y="4828"/>
                </a:cubicBezTo>
                <a:cubicBezTo>
                  <a:pt x="914" y="4900"/>
                  <a:pt x="986" y="4958"/>
                  <a:pt x="1073" y="5031"/>
                </a:cubicBezTo>
                <a:cubicBezTo>
                  <a:pt x="1121" y="5066"/>
                  <a:pt x="1188" y="5092"/>
                  <a:pt x="1251" y="5092"/>
                </a:cubicBezTo>
                <a:cubicBezTo>
                  <a:pt x="1264" y="5092"/>
                  <a:pt x="1278" y="5091"/>
                  <a:pt x="1291" y="5089"/>
                </a:cubicBezTo>
                <a:cubicBezTo>
                  <a:pt x="1319" y="5089"/>
                  <a:pt x="1348" y="5089"/>
                  <a:pt x="1363" y="5074"/>
                </a:cubicBezTo>
                <a:cubicBezTo>
                  <a:pt x="1421" y="5060"/>
                  <a:pt x="1479" y="5016"/>
                  <a:pt x="1508" y="4973"/>
                </a:cubicBezTo>
                <a:lnTo>
                  <a:pt x="1537" y="4944"/>
                </a:lnTo>
                <a:cubicBezTo>
                  <a:pt x="1580" y="4900"/>
                  <a:pt x="1609" y="4871"/>
                  <a:pt x="1667" y="4857"/>
                </a:cubicBezTo>
                <a:lnTo>
                  <a:pt x="1769" y="4842"/>
                </a:lnTo>
                <a:cubicBezTo>
                  <a:pt x="1812" y="4842"/>
                  <a:pt x="1856" y="4857"/>
                  <a:pt x="1899" y="4871"/>
                </a:cubicBezTo>
                <a:cubicBezTo>
                  <a:pt x="1957" y="4900"/>
                  <a:pt x="2015" y="4929"/>
                  <a:pt x="2073" y="4944"/>
                </a:cubicBezTo>
                <a:cubicBezTo>
                  <a:pt x="2131" y="4973"/>
                  <a:pt x="2189" y="5016"/>
                  <a:pt x="2218" y="5060"/>
                </a:cubicBezTo>
                <a:cubicBezTo>
                  <a:pt x="2233" y="5074"/>
                  <a:pt x="2247" y="5103"/>
                  <a:pt x="2262" y="5117"/>
                </a:cubicBezTo>
                <a:cubicBezTo>
                  <a:pt x="2276" y="5175"/>
                  <a:pt x="2276" y="5233"/>
                  <a:pt x="2276" y="5277"/>
                </a:cubicBezTo>
                <a:cubicBezTo>
                  <a:pt x="2247" y="5451"/>
                  <a:pt x="2349" y="5596"/>
                  <a:pt x="2508" y="5639"/>
                </a:cubicBezTo>
                <a:lnTo>
                  <a:pt x="2552" y="5639"/>
                </a:lnTo>
                <a:cubicBezTo>
                  <a:pt x="2653" y="5654"/>
                  <a:pt x="2755" y="5654"/>
                  <a:pt x="2856" y="5654"/>
                </a:cubicBezTo>
                <a:cubicBezTo>
                  <a:pt x="2958" y="5654"/>
                  <a:pt x="3059" y="5654"/>
                  <a:pt x="3160" y="5639"/>
                </a:cubicBezTo>
                <a:cubicBezTo>
                  <a:pt x="3233" y="5625"/>
                  <a:pt x="3291" y="5596"/>
                  <a:pt x="3334" y="5538"/>
                </a:cubicBezTo>
                <a:cubicBezTo>
                  <a:pt x="3363" y="5509"/>
                  <a:pt x="3392" y="5480"/>
                  <a:pt x="3407" y="5436"/>
                </a:cubicBezTo>
                <a:cubicBezTo>
                  <a:pt x="3421" y="5378"/>
                  <a:pt x="3436" y="5335"/>
                  <a:pt x="3421" y="5277"/>
                </a:cubicBezTo>
                <a:cubicBezTo>
                  <a:pt x="3421" y="5262"/>
                  <a:pt x="3421" y="5248"/>
                  <a:pt x="3421" y="5233"/>
                </a:cubicBezTo>
                <a:cubicBezTo>
                  <a:pt x="3421" y="5103"/>
                  <a:pt x="3508" y="4987"/>
                  <a:pt x="3624" y="4944"/>
                </a:cubicBezTo>
                <a:cubicBezTo>
                  <a:pt x="3682" y="4915"/>
                  <a:pt x="3755" y="4886"/>
                  <a:pt x="3813" y="4857"/>
                </a:cubicBezTo>
                <a:cubicBezTo>
                  <a:pt x="3856" y="4842"/>
                  <a:pt x="3903" y="4835"/>
                  <a:pt x="3949" y="4835"/>
                </a:cubicBezTo>
                <a:cubicBezTo>
                  <a:pt x="3994" y="4835"/>
                  <a:pt x="4037" y="4842"/>
                  <a:pt x="4074" y="4857"/>
                </a:cubicBezTo>
                <a:cubicBezTo>
                  <a:pt x="4103" y="4871"/>
                  <a:pt x="4117" y="4886"/>
                  <a:pt x="4132" y="4900"/>
                </a:cubicBezTo>
                <a:cubicBezTo>
                  <a:pt x="4146" y="4915"/>
                  <a:pt x="4161" y="4915"/>
                  <a:pt x="4161" y="4929"/>
                </a:cubicBezTo>
                <a:cubicBezTo>
                  <a:pt x="4175" y="4944"/>
                  <a:pt x="4190" y="4944"/>
                  <a:pt x="4190" y="4958"/>
                </a:cubicBezTo>
                <a:cubicBezTo>
                  <a:pt x="4252" y="5038"/>
                  <a:pt x="4342" y="5080"/>
                  <a:pt x="4436" y="5080"/>
                </a:cubicBezTo>
                <a:cubicBezTo>
                  <a:pt x="4494" y="5080"/>
                  <a:pt x="4554" y="5064"/>
                  <a:pt x="4610" y="5031"/>
                </a:cubicBezTo>
                <a:cubicBezTo>
                  <a:pt x="4625" y="5031"/>
                  <a:pt x="4625" y="5031"/>
                  <a:pt x="4639" y="5016"/>
                </a:cubicBezTo>
                <a:cubicBezTo>
                  <a:pt x="4711" y="4958"/>
                  <a:pt x="4798" y="4886"/>
                  <a:pt x="4871" y="4813"/>
                </a:cubicBezTo>
                <a:cubicBezTo>
                  <a:pt x="4943" y="4741"/>
                  <a:pt x="5001" y="4654"/>
                  <a:pt x="5074" y="4581"/>
                </a:cubicBezTo>
                <a:cubicBezTo>
                  <a:pt x="5132" y="4509"/>
                  <a:pt x="5161" y="4393"/>
                  <a:pt x="5117" y="4291"/>
                </a:cubicBezTo>
                <a:cubicBezTo>
                  <a:pt x="5117" y="4277"/>
                  <a:pt x="5117" y="4277"/>
                  <a:pt x="5103" y="4262"/>
                </a:cubicBezTo>
                <a:cubicBezTo>
                  <a:pt x="5103" y="4248"/>
                  <a:pt x="5088" y="4233"/>
                  <a:pt x="5088" y="4219"/>
                </a:cubicBezTo>
                <a:cubicBezTo>
                  <a:pt x="5074" y="4190"/>
                  <a:pt x="5059" y="4175"/>
                  <a:pt x="5045" y="4161"/>
                </a:cubicBezTo>
                <a:lnTo>
                  <a:pt x="5016" y="4132"/>
                </a:lnTo>
                <a:lnTo>
                  <a:pt x="4987" y="4117"/>
                </a:lnTo>
                <a:cubicBezTo>
                  <a:pt x="4885" y="4016"/>
                  <a:pt x="4856" y="3871"/>
                  <a:pt x="4914" y="3755"/>
                </a:cubicBezTo>
                <a:cubicBezTo>
                  <a:pt x="4943" y="3682"/>
                  <a:pt x="4972" y="3624"/>
                  <a:pt x="4987" y="3566"/>
                </a:cubicBezTo>
                <a:cubicBezTo>
                  <a:pt x="5037" y="3453"/>
                  <a:pt x="5154" y="3372"/>
                  <a:pt x="5278" y="3372"/>
                </a:cubicBezTo>
                <a:cubicBezTo>
                  <a:pt x="5297" y="3372"/>
                  <a:pt x="5316" y="3374"/>
                  <a:pt x="5335" y="3378"/>
                </a:cubicBezTo>
                <a:cubicBezTo>
                  <a:pt x="5407" y="3378"/>
                  <a:pt x="5480" y="3364"/>
                  <a:pt x="5538" y="3335"/>
                </a:cubicBezTo>
                <a:cubicBezTo>
                  <a:pt x="5552" y="3320"/>
                  <a:pt x="5567" y="3306"/>
                  <a:pt x="5581" y="3291"/>
                </a:cubicBezTo>
                <a:lnTo>
                  <a:pt x="5610" y="3277"/>
                </a:lnTo>
                <a:lnTo>
                  <a:pt x="5625" y="3262"/>
                </a:lnTo>
                <a:cubicBezTo>
                  <a:pt x="5654" y="3219"/>
                  <a:pt x="5683" y="3161"/>
                  <a:pt x="5683" y="3103"/>
                </a:cubicBezTo>
                <a:cubicBezTo>
                  <a:pt x="5712" y="2900"/>
                  <a:pt x="5712" y="2697"/>
                  <a:pt x="5683" y="2479"/>
                </a:cubicBezTo>
                <a:lnTo>
                  <a:pt x="5683" y="2479"/>
                </a:lnTo>
                <a:lnTo>
                  <a:pt x="5712" y="2523"/>
                </a:lnTo>
                <a:cubicBezTo>
                  <a:pt x="5712" y="2494"/>
                  <a:pt x="5697" y="2465"/>
                  <a:pt x="5683" y="2436"/>
                </a:cubicBezTo>
                <a:cubicBezTo>
                  <a:pt x="5683" y="2421"/>
                  <a:pt x="5668" y="2407"/>
                  <a:pt x="5668" y="2392"/>
                </a:cubicBezTo>
                <a:cubicBezTo>
                  <a:pt x="5654" y="2378"/>
                  <a:pt x="5639" y="2363"/>
                  <a:pt x="5625" y="2349"/>
                </a:cubicBezTo>
                <a:lnTo>
                  <a:pt x="5610" y="2334"/>
                </a:lnTo>
                <a:lnTo>
                  <a:pt x="5581" y="2305"/>
                </a:lnTo>
                <a:lnTo>
                  <a:pt x="5552" y="2291"/>
                </a:lnTo>
                <a:cubicBezTo>
                  <a:pt x="5538" y="2276"/>
                  <a:pt x="5509" y="2262"/>
                  <a:pt x="5480" y="2262"/>
                </a:cubicBezTo>
                <a:lnTo>
                  <a:pt x="5451" y="2262"/>
                </a:lnTo>
                <a:cubicBezTo>
                  <a:pt x="5436" y="2255"/>
                  <a:pt x="5422" y="2251"/>
                  <a:pt x="5405" y="2251"/>
                </a:cubicBezTo>
                <a:cubicBezTo>
                  <a:pt x="5389" y="2251"/>
                  <a:pt x="5371" y="2255"/>
                  <a:pt x="5349" y="2262"/>
                </a:cubicBezTo>
                <a:lnTo>
                  <a:pt x="5277" y="2262"/>
                </a:lnTo>
                <a:cubicBezTo>
                  <a:pt x="5219" y="2262"/>
                  <a:pt x="5161" y="2233"/>
                  <a:pt x="5117" y="2204"/>
                </a:cubicBezTo>
                <a:lnTo>
                  <a:pt x="5103" y="2189"/>
                </a:lnTo>
                <a:lnTo>
                  <a:pt x="5074" y="2160"/>
                </a:lnTo>
                <a:lnTo>
                  <a:pt x="5045" y="2117"/>
                </a:lnTo>
                <a:lnTo>
                  <a:pt x="5016" y="2088"/>
                </a:lnTo>
                <a:cubicBezTo>
                  <a:pt x="5016" y="2073"/>
                  <a:pt x="5016" y="2073"/>
                  <a:pt x="5016" y="2059"/>
                </a:cubicBezTo>
                <a:lnTo>
                  <a:pt x="5016" y="2044"/>
                </a:lnTo>
                <a:cubicBezTo>
                  <a:pt x="4987" y="1986"/>
                  <a:pt x="4972" y="1928"/>
                  <a:pt x="4943" y="1870"/>
                </a:cubicBezTo>
                <a:lnTo>
                  <a:pt x="4929" y="1841"/>
                </a:lnTo>
                <a:cubicBezTo>
                  <a:pt x="4914" y="1798"/>
                  <a:pt x="4914" y="1754"/>
                  <a:pt x="4914" y="1711"/>
                </a:cubicBezTo>
                <a:cubicBezTo>
                  <a:pt x="4929" y="1682"/>
                  <a:pt x="4929" y="1639"/>
                  <a:pt x="4943" y="1610"/>
                </a:cubicBezTo>
                <a:cubicBezTo>
                  <a:pt x="4958" y="1581"/>
                  <a:pt x="4987" y="1552"/>
                  <a:pt x="5016" y="1523"/>
                </a:cubicBezTo>
                <a:lnTo>
                  <a:pt x="5045" y="1494"/>
                </a:lnTo>
                <a:lnTo>
                  <a:pt x="5059" y="1479"/>
                </a:lnTo>
                <a:cubicBezTo>
                  <a:pt x="5088" y="1450"/>
                  <a:pt x="5103" y="1436"/>
                  <a:pt x="5117" y="1392"/>
                </a:cubicBezTo>
                <a:cubicBezTo>
                  <a:pt x="5132" y="1392"/>
                  <a:pt x="5132" y="1378"/>
                  <a:pt x="5146" y="1363"/>
                </a:cubicBezTo>
                <a:cubicBezTo>
                  <a:pt x="5146" y="1349"/>
                  <a:pt x="5161" y="1334"/>
                  <a:pt x="5161" y="1320"/>
                </a:cubicBezTo>
                <a:cubicBezTo>
                  <a:pt x="5175" y="1218"/>
                  <a:pt x="5161" y="1131"/>
                  <a:pt x="5103" y="1059"/>
                </a:cubicBezTo>
                <a:cubicBezTo>
                  <a:pt x="5030" y="972"/>
                  <a:pt x="4958" y="899"/>
                  <a:pt x="4900" y="827"/>
                </a:cubicBezTo>
                <a:cubicBezTo>
                  <a:pt x="4813" y="754"/>
                  <a:pt x="4740" y="682"/>
                  <a:pt x="4653" y="624"/>
                </a:cubicBezTo>
                <a:cubicBezTo>
                  <a:pt x="4600" y="581"/>
                  <a:pt x="4540" y="554"/>
                  <a:pt x="4471" y="554"/>
                </a:cubicBezTo>
                <a:cubicBezTo>
                  <a:pt x="4446" y="554"/>
                  <a:pt x="4420" y="558"/>
                  <a:pt x="4393" y="566"/>
                </a:cubicBezTo>
                <a:lnTo>
                  <a:pt x="4364" y="566"/>
                </a:lnTo>
                <a:cubicBezTo>
                  <a:pt x="4320" y="595"/>
                  <a:pt x="4277" y="609"/>
                  <a:pt x="4248" y="653"/>
                </a:cubicBezTo>
                <a:lnTo>
                  <a:pt x="4219" y="682"/>
                </a:lnTo>
                <a:cubicBezTo>
                  <a:pt x="4190" y="725"/>
                  <a:pt x="4132" y="769"/>
                  <a:pt x="4074" y="783"/>
                </a:cubicBezTo>
                <a:cubicBezTo>
                  <a:pt x="4059" y="798"/>
                  <a:pt x="4030" y="798"/>
                  <a:pt x="4016" y="798"/>
                </a:cubicBezTo>
                <a:lnTo>
                  <a:pt x="3929" y="798"/>
                </a:lnTo>
                <a:lnTo>
                  <a:pt x="3871" y="783"/>
                </a:lnTo>
                <a:lnTo>
                  <a:pt x="3842" y="783"/>
                </a:lnTo>
                <a:lnTo>
                  <a:pt x="3813" y="754"/>
                </a:lnTo>
                <a:lnTo>
                  <a:pt x="3755" y="740"/>
                </a:lnTo>
                <a:lnTo>
                  <a:pt x="3653" y="696"/>
                </a:lnTo>
                <a:cubicBezTo>
                  <a:pt x="3523" y="653"/>
                  <a:pt x="3450" y="522"/>
                  <a:pt x="3450" y="392"/>
                </a:cubicBezTo>
                <a:lnTo>
                  <a:pt x="3450" y="363"/>
                </a:lnTo>
                <a:cubicBezTo>
                  <a:pt x="3479" y="203"/>
                  <a:pt x="3378" y="58"/>
                  <a:pt x="3218" y="15"/>
                </a:cubicBezTo>
                <a:lnTo>
                  <a:pt x="3189" y="15"/>
                </a:lnTo>
                <a:cubicBezTo>
                  <a:pt x="3088" y="1"/>
                  <a:pt x="2986" y="1"/>
                  <a:pt x="28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71"/>
          <p:cNvSpPr txBox="1">
            <a:spLocks noGrp="1"/>
          </p:cNvSpPr>
          <p:nvPr>
            <p:ph type="subTitle" idx="1"/>
          </p:nvPr>
        </p:nvSpPr>
        <p:spPr>
          <a:xfrm>
            <a:off x="714300" y="1806875"/>
            <a:ext cx="3789000" cy="26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1237" name="Google Shape;1237;p71"/>
          <p:cNvSpPr txBox="1">
            <a:spLocks noGrp="1"/>
          </p:cNvSpPr>
          <p:nvPr>
            <p:ph type="title"/>
          </p:nvPr>
        </p:nvSpPr>
        <p:spPr>
          <a:xfrm>
            <a:off x="714300" y="1068850"/>
            <a:ext cx="4005608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Final de prezentare</a:t>
            </a:r>
            <a:endParaRPr dirty="0">
              <a:latin typeface="+mj-lt"/>
            </a:endParaRPr>
          </a:p>
        </p:txBody>
      </p:sp>
      <p:grpSp>
        <p:nvGrpSpPr>
          <p:cNvPr id="1238" name="Google Shape;1238;p71"/>
          <p:cNvGrpSpPr/>
          <p:nvPr/>
        </p:nvGrpSpPr>
        <p:grpSpPr>
          <a:xfrm>
            <a:off x="5070436" y="555099"/>
            <a:ext cx="3049384" cy="4049494"/>
            <a:chOff x="4746450" y="55913"/>
            <a:chExt cx="3788996" cy="5031678"/>
          </a:xfrm>
        </p:grpSpPr>
        <p:sp>
          <p:nvSpPr>
            <p:cNvPr id="1239" name="Google Shape;1239;p71"/>
            <p:cNvSpPr/>
            <p:nvPr/>
          </p:nvSpPr>
          <p:spPr>
            <a:xfrm>
              <a:off x="5348309" y="657869"/>
              <a:ext cx="1656029" cy="4116280"/>
            </a:xfrm>
            <a:custGeom>
              <a:avLst/>
              <a:gdLst/>
              <a:ahLst/>
              <a:cxnLst/>
              <a:rect l="l" t="t" r="r" b="b"/>
              <a:pathLst>
                <a:path w="17087" h="42472" extrusionOk="0">
                  <a:moveTo>
                    <a:pt x="14625" y="39638"/>
                  </a:moveTo>
                  <a:cubicBezTo>
                    <a:pt x="13710" y="35087"/>
                    <a:pt x="5496" y="27017"/>
                    <a:pt x="3063" y="21865"/>
                  </a:cubicBezTo>
                  <a:cubicBezTo>
                    <a:pt x="1" y="15455"/>
                    <a:pt x="2405" y="7928"/>
                    <a:pt x="1289" y="3950"/>
                  </a:cubicBezTo>
                  <a:cubicBezTo>
                    <a:pt x="201" y="0"/>
                    <a:pt x="1804" y="1975"/>
                    <a:pt x="2720" y="3320"/>
                  </a:cubicBezTo>
                  <a:cubicBezTo>
                    <a:pt x="3664" y="4665"/>
                    <a:pt x="12937" y="16857"/>
                    <a:pt x="14311" y="20120"/>
                  </a:cubicBezTo>
                  <a:cubicBezTo>
                    <a:pt x="17087" y="26960"/>
                    <a:pt x="16886" y="36805"/>
                    <a:pt x="16800" y="39638"/>
                  </a:cubicBezTo>
                  <a:cubicBezTo>
                    <a:pt x="16715" y="42471"/>
                    <a:pt x="15026" y="41584"/>
                    <a:pt x="14625" y="396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0" name="Google Shape;1240;p71"/>
            <p:cNvSpPr/>
            <p:nvPr/>
          </p:nvSpPr>
          <p:spPr>
            <a:xfrm>
              <a:off x="5362265" y="663393"/>
              <a:ext cx="1633738" cy="4088562"/>
            </a:xfrm>
            <a:custGeom>
              <a:avLst/>
              <a:gdLst/>
              <a:ahLst/>
              <a:cxnLst/>
              <a:rect l="l" t="t" r="r" b="b"/>
              <a:pathLst>
                <a:path w="16857" h="42186" extrusionOk="0">
                  <a:moveTo>
                    <a:pt x="14481" y="39638"/>
                  </a:moveTo>
                  <a:cubicBezTo>
                    <a:pt x="13337" y="34515"/>
                    <a:pt x="6726" y="26559"/>
                    <a:pt x="4322" y="21379"/>
                  </a:cubicBezTo>
                  <a:cubicBezTo>
                    <a:pt x="1374" y="14911"/>
                    <a:pt x="2375" y="7785"/>
                    <a:pt x="1202" y="3893"/>
                  </a:cubicBezTo>
                  <a:cubicBezTo>
                    <a:pt x="0" y="1"/>
                    <a:pt x="1660" y="1918"/>
                    <a:pt x="2519" y="3292"/>
                  </a:cubicBezTo>
                  <a:cubicBezTo>
                    <a:pt x="3377" y="4665"/>
                    <a:pt x="11619" y="17258"/>
                    <a:pt x="12993" y="20549"/>
                  </a:cubicBezTo>
                  <a:cubicBezTo>
                    <a:pt x="15769" y="27389"/>
                    <a:pt x="16857" y="36232"/>
                    <a:pt x="16714" y="39438"/>
                  </a:cubicBezTo>
                  <a:cubicBezTo>
                    <a:pt x="16599" y="42185"/>
                    <a:pt x="14939" y="41584"/>
                    <a:pt x="14481" y="396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1" name="Google Shape;1241;p71"/>
            <p:cNvSpPr/>
            <p:nvPr/>
          </p:nvSpPr>
          <p:spPr>
            <a:xfrm>
              <a:off x="6438440" y="3506476"/>
              <a:ext cx="1181715" cy="549231"/>
            </a:xfrm>
            <a:custGeom>
              <a:avLst/>
              <a:gdLst/>
              <a:ahLst/>
              <a:cxnLst/>
              <a:rect l="l" t="t" r="r" b="b"/>
              <a:pathLst>
                <a:path w="12193" h="5667" extrusionOk="0">
                  <a:moveTo>
                    <a:pt x="0" y="5581"/>
                  </a:moveTo>
                  <a:cubicBezTo>
                    <a:pt x="229" y="4980"/>
                    <a:pt x="859" y="5009"/>
                    <a:pt x="1202" y="4837"/>
                  </a:cubicBezTo>
                  <a:cubicBezTo>
                    <a:pt x="1546" y="4665"/>
                    <a:pt x="1832" y="3749"/>
                    <a:pt x="2175" y="3663"/>
                  </a:cubicBezTo>
                  <a:cubicBezTo>
                    <a:pt x="2547" y="3578"/>
                    <a:pt x="2919" y="4064"/>
                    <a:pt x="3463" y="3692"/>
                  </a:cubicBezTo>
                  <a:cubicBezTo>
                    <a:pt x="4036" y="3320"/>
                    <a:pt x="3978" y="2805"/>
                    <a:pt x="4408" y="2719"/>
                  </a:cubicBezTo>
                  <a:cubicBezTo>
                    <a:pt x="4808" y="2662"/>
                    <a:pt x="4951" y="3005"/>
                    <a:pt x="5323" y="2891"/>
                  </a:cubicBezTo>
                  <a:cubicBezTo>
                    <a:pt x="5696" y="2776"/>
                    <a:pt x="5467" y="2576"/>
                    <a:pt x="5867" y="2318"/>
                  </a:cubicBezTo>
                  <a:cubicBezTo>
                    <a:pt x="6239" y="2061"/>
                    <a:pt x="6611" y="2662"/>
                    <a:pt x="6955" y="2290"/>
                  </a:cubicBezTo>
                  <a:cubicBezTo>
                    <a:pt x="7298" y="1946"/>
                    <a:pt x="7728" y="1345"/>
                    <a:pt x="8185" y="1259"/>
                  </a:cubicBezTo>
                  <a:cubicBezTo>
                    <a:pt x="8643" y="1174"/>
                    <a:pt x="9130" y="1717"/>
                    <a:pt x="9559" y="1231"/>
                  </a:cubicBezTo>
                  <a:cubicBezTo>
                    <a:pt x="9988" y="744"/>
                    <a:pt x="10189" y="0"/>
                    <a:pt x="10733" y="0"/>
                  </a:cubicBezTo>
                  <a:cubicBezTo>
                    <a:pt x="11305" y="29"/>
                    <a:pt x="11334" y="601"/>
                    <a:pt x="11963" y="401"/>
                  </a:cubicBezTo>
                  <a:cubicBezTo>
                    <a:pt x="12192" y="916"/>
                    <a:pt x="11620" y="945"/>
                    <a:pt x="11105" y="973"/>
                  </a:cubicBezTo>
                  <a:cubicBezTo>
                    <a:pt x="10618" y="1031"/>
                    <a:pt x="10246" y="1403"/>
                    <a:pt x="9817" y="1889"/>
                  </a:cubicBezTo>
                  <a:cubicBezTo>
                    <a:pt x="9387" y="2376"/>
                    <a:pt x="8615" y="1946"/>
                    <a:pt x="8157" y="2032"/>
                  </a:cubicBezTo>
                  <a:cubicBezTo>
                    <a:pt x="7699" y="2118"/>
                    <a:pt x="7785" y="2891"/>
                    <a:pt x="7441" y="3234"/>
                  </a:cubicBezTo>
                  <a:cubicBezTo>
                    <a:pt x="7098" y="3578"/>
                    <a:pt x="6526" y="2719"/>
                    <a:pt x="6125" y="2977"/>
                  </a:cubicBezTo>
                  <a:cubicBezTo>
                    <a:pt x="5753" y="3234"/>
                    <a:pt x="5924" y="3406"/>
                    <a:pt x="5552" y="3520"/>
                  </a:cubicBezTo>
                  <a:cubicBezTo>
                    <a:pt x="5180" y="3635"/>
                    <a:pt x="5152" y="3435"/>
                    <a:pt x="4751" y="3520"/>
                  </a:cubicBezTo>
                  <a:cubicBezTo>
                    <a:pt x="4379" y="3606"/>
                    <a:pt x="4322" y="3978"/>
                    <a:pt x="3749" y="4350"/>
                  </a:cubicBezTo>
                  <a:cubicBezTo>
                    <a:pt x="3206" y="4694"/>
                    <a:pt x="2919" y="4493"/>
                    <a:pt x="2576" y="4579"/>
                  </a:cubicBezTo>
                  <a:cubicBezTo>
                    <a:pt x="2204" y="4665"/>
                    <a:pt x="1832" y="5323"/>
                    <a:pt x="1489" y="5495"/>
                  </a:cubicBezTo>
                  <a:cubicBezTo>
                    <a:pt x="1174" y="5667"/>
                    <a:pt x="515" y="5266"/>
                    <a:pt x="0" y="5581"/>
                  </a:cubicBezTo>
                  <a:close/>
                </a:path>
              </a:pathLst>
            </a:custGeom>
            <a:solidFill>
              <a:srgbClr val="769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2" name="Google Shape;1242;p71"/>
            <p:cNvSpPr/>
            <p:nvPr/>
          </p:nvSpPr>
          <p:spPr>
            <a:xfrm>
              <a:off x="6094479" y="3262340"/>
              <a:ext cx="1181715" cy="552042"/>
            </a:xfrm>
            <a:custGeom>
              <a:avLst/>
              <a:gdLst/>
              <a:ahLst/>
              <a:cxnLst/>
              <a:rect l="l" t="t" r="r" b="b"/>
              <a:pathLst>
                <a:path w="12193" h="5696" extrusionOk="0">
                  <a:moveTo>
                    <a:pt x="1" y="5581"/>
                  </a:moveTo>
                  <a:cubicBezTo>
                    <a:pt x="229" y="4980"/>
                    <a:pt x="830" y="5038"/>
                    <a:pt x="1203" y="4837"/>
                  </a:cubicBezTo>
                  <a:cubicBezTo>
                    <a:pt x="1546" y="4666"/>
                    <a:pt x="1832" y="3750"/>
                    <a:pt x="2176" y="3664"/>
                  </a:cubicBezTo>
                  <a:cubicBezTo>
                    <a:pt x="2519" y="3607"/>
                    <a:pt x="2920" y="4065"/>
                    <a:pt x="3463" y="3693"/>
                  </a:cubicBezTo>
                  <a:cubicBezTo>
                    <a:pt x="4036" y="3321"/>
                    <a:pt x="3979" y="2805"/>
                    <a:pt x="4408" y="2748"/>
                  </a:cubicBezTo>
                  <a:cubicBezTo>
                    <a:pt x="4809" y="2662"/>
                    <a:pt x="4952" y="3006"/>
                    <a:pt x="5324" y="2891"/>
                  </a:cubicBezTo>
                  <a:cubicBezTo>
                    <a:pt x="5696" y="2777"/>
                    <a:pt x="5467" y="2576"/>
                    <a:pt x="5839" y="2319"/>
                  </a:cubicBezTo>
                  <a:cubicBezTo>
                    <a:pt x="6240" y="2061"/>
                    <a:pt x="6612" y="2662"/>
                    <a:pt x="6955" y="2290"/>
                  </a:cubicBezTo>
                  <a:cubicBezTo>
                    <a:pt x="7298" y="1947"/>
                    <a:pt x="7728" y="1346"/>
                    <a:pt x="8186" y="1260"/>
                  </a:cubicBezTo>
                  <a:cubicBezTo>
                    <a:pt x="8644" y="1174"/>
                    <a:pt x="9130" y="1718"/>
                    <a:pt x="9559" y="1231"/>
                  </a:cubicBezTo>
                  <a:cubicBezTo>
                    <a:pt x="9989" y="745"/>
                    <a:pt x="10160" y="1"/>
                    <a:pt x="10733" y="29"/>
                  </a:cubicBezTo>
                  <a:cubicBezTo>
                    <a:pt x="11305" y="29"/>
                    <a:pt x="11305" y="602"/>
                    <a:pt x="11963" y="401"/>
                  </a:cubicBezTo>
                  <a:cubicBezTo>
                    <a:pt x="12192" y="917"/>
                    <a:pt x="11620" y="945"/>
                    <a:pt x="11105" y="974"/>
                  </a:cubicBezTo>
                  <a:cubicBezTo>
                    <a:pt x="10590" y="1031"/>
                    <a:pt x="10246" y="1403"/>
                    <a:pt x="9817" y="1890"/>
                  </a:cubicBezTo>
                  <a:cubicBezTo>
                    <a:pt x="9388" y="2376"/>
                    <a:pt x="8615" y="1947"/>
                    <a:pt x="8157" y="2033"/>
                  </a:cubicBezTo>
                  <a:cubicBezTo>
                    <a:pt x="7699" y="2119"/>
                    <a:pt x="7756" y="2891"/>
                    <a:pt x="7442" y="3235"/>
                  </a:cubicBezTo>
                  <a:cubicBezTo>
                    <a:pt x="7098" y="3578"/>
                    <a:pt x="6526" y="2720"/>
                    <a:pt x="6125" y="2977"/>
                  </a:cubicBezTo>
                  <a:cubicBezTo>
                    <a:pt x="5753" y="3235"/>
                    <a:pt x="5925" y="3406"/>
                    <a:pt x="5553" y="3521"/>
                  </a:cubicBezTo>
                  <a:cubicBezTo>
                    <a:pt x="5181" y="3635"/>
                    <a:pt x="5152" y="3435"/>
                    <a:pt x="4751" y="3521"/>
                  </a:cubicBezTo>
                  <a:cubicBezTo>
                    <a:pt x="4379" y="3607"/>
                    <a:pt x="4293" y="3979"/>
                    <a:pt x="3750" y="4351"/>
                  </a:cubicBezTo>
                  <a:cubicBezTo>
                    <a:pt x="3206" y="4694"/>
                    <a:pt x="2920" y="4523"/>
                    <a:pt x="2548" y="4580"/>
                  </a:cubicBezTo>
                  <a:cubicBezTo>
                    <a:pt x="2204" y="4666"/>
                    <a:pt x="1804" y="5324"/>
                    <a:pt x="1489" y="5496"/>
                  </a:cubicBezTo>
                  <a:cubicBezTo>
                    <a:pt x="1145" y="5696"/>
                    <a:pt x="516" y="5267"/>
                    <a:pt x="1" y="5581"/>
                  </a:cubicBezTo>
                  <a:close/>
                </a:path>
              </a:pathLst>
            </a:custGeom>
            <a:solidFill>
              <a:srgbClr val="769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3" name="Google Shape;1243;p71"/>
            <p:cNvSpPr/>
            <p:nvPr/>
          </p:nvSpPr>
          <p:spPr>
            <a:xfrm>
              <a:off x="5747804" y="3112602"/>
              <a:ext cx="1181618" cy="552042"/>
            </a:xfrm>
            <a:custGeom>
              <a:avLst/>
              <a:gdLst/>
              <a:ahLst/>
              <a:cxnLst/>
              <a:rect l="l" t="t" r="r" b="b"/>
              <a:pathLst>
                <a:path w="12192" h="5696" extrusionOk="0">
                  <a:moveTo>
                    <a:pt x="0" y="5581"/>
                  </a:moveTo>
                  <a:cubicBezTo>
                    <a:pt x="229" y="4980"/>
                    <a:pt x="830" y="5037"/>
                    <a:pt x="1174" y="4866"/>
                  </a:cubicBezTo>
                  <a:cubicBezTo>
                    <a:pt x="1517" y="4665"/>
                    <a:pt x="1832" y="3749"/>
                    <a:pt x="2175" y="3692"/>
                  </a:cubicBezTo>
                  <a:cubicBezTo>
                    <a:pt x="2519" y="3606"/>
                    <a:pt x="2919" y="4064"/>
                    <a:pt x="3463" y="3692"/>
                  </a:cubicBezTo>
                  <a:cubicBezTo>
                    <a:pt x="4007" y="3349"/>
                    <a:pt x="3978" y="2834"/>
                    <a:pt x="4407" y="2748"/>
                  </a:cubicBezTo>
                  <a:cubicBezTo>
                    <a:pt x="4808" y="2662"/>
                    <a:pt x="4951" y="3005"/>
                    <a:pt x="5323" y="2919"/>
                  </a:cubicBezTo>
                  <a:cubicBezTo>
                    <a:pt x="5695" y="2805"/>
                    <a:pt x="5466" y="2605"/>
                    <a:pt x="5838" y="2347"/>
                  </a:cubicBezTo>
                  <a:cubicBezTo>
                    <a:pt x="6239" y="2090"/>
                    <a:pt x="6611" y="2662"/>
                    <a:pt x="6955" y="2318"/>
                  </a:cubicBezTo>
                  <a:cubicBezTo>
                    <a:pt x="7298" y="1975"/>
                    <a:pt x="7727" y="1345"/>
                    <a:pt x="8157" y="1260"/>
                  </a:cubicBezTo>
                  <a:cubicBezTo>
                    <a:pt x="8615" y="1202"/>
                    <a:pt x="9130" y="1717"/>
                    <a:pt x="9559" y="1231"/>
                  </a:cubicBezTo>
                  <a:cubicBezTo>
                    <a:pt x="9988" y="744"/>
                    <a:pt x="10160" y="0"/>
                    <a:pt x="10732" y="29"/>
                  </a:cubicBezTo>
                  <a:cubicBezTo>
                    <a:pt x="11305" y="29"/>
                    <a:pt x="11305" y="601"/>
                    <a:pt x="11963" y="430"/>
                  </a:cubicBezTo>
                  <a:cubicBezTo>
                    <a:pt x="12192" y="945"/>
                    <a:pt x="11620" y="945"/>
                    <a:pt x="11104" y="1002"/>
                  </a:cubicBezTo>
                  <a:cubicBezTo>
                    <a:pt x="10589" y="1031"/>
                    <a:pt x="10246" y="1431"/>
                    <a:pt x="9817" y="1889"/>
                  </a:cubicBezTo>
                  <a:cubicBezTo>
                    <a:pt x="9387" y="2376"/>
                    <a:pt x="8615" y="1975"/>
                    <a:pt x="8157" y="2032"/>
                  </a:cubicBezTo>
                  <a:cubicBezTo>
                    <a:pt x="7699" y="2118"/>
                    <a:pt x="7756" y="2919"/>
                    <a:pt x="7441" y="3263"/>
                  </a:cubicBezTo>
                  <a:cubicBezTo>
                    <a:pt x="7098" y="3606"/>
                    <a:pt x="6525" y="2748"/>
                    <a:pt x="6125" y="3005"/>
                  </a:cubicBezTo>
                  <a:cubicBezTo>
                    <a:pt x="5753" y="3263"/>
                    <a:pt x="5924" y="3406"/>
                    <a:pt x="5552" y="3520"/>
                  </a:cubicBezTo>
                  <a:cubicBezTo>
                    <a:pt x="5180" y="3635"/>
                    <a:pt x="5152" y="3463"/>
                    <a:pt x="4751" y="3520"/>
                  </a:cubicBezTo>
                  <a:cubicBezTo>
                    <a:pt x="4379" y="3606"/>
                    <a:pt x="4293" y="4007"/>
                    <a:pt x="3749" y="4350"/>
                  </a:cubicBezTo>
                  <a:cubicBezTo>
                    <a:pt x="3205" y="4722"/>
                    <a:pt x="2919" y="4522"/>
                    <a:pt x="2547" y="4579"/>
                  </a:cubicBezTo>
                  <a:cubicBezTo>
                    <a:pt x="2204" y="4665"/>
                    <a:pt x="1803" y="5352"/>
                    <a:pt x="1488" y="5524"/>
                  </a:cubicBezTo>
                  <a:cubicBezTo>
                    <a:pt x="1145" y="5696"/>
                    <a:pt x="515" y="5266"/>
                    <a:pt x="0" y="5581"/>
                  </a:cubicBezTo>
                  <a:close/>
                </a:path>
              </a:pathLst>
            </a:custGeom>
            <a:solidFill>
              <a:srgbClr val="769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4" name="Google Shape;1244;p71"/>
            <p:cNvSpPr/>
            <p:nvPr/>
          </p:nvSpPr>
          <p:spPr>
            <a:xfrm>
              <a:off x="5991843" y="2102913"/>
              <a:ext cx="990303" cy="1983320"/>
            </a:xfrm>
            <a:custGeom>
              <a:avLst/>
              <a:gdLst/>
              <a:ahLst/>
              <a:cxnLst/>
              <a:rect l="l" t="t" r="r" b="b"/>
              <a:pathLst>
                <a:path w="10218" h="20464" extrusionOk="0">
                  <a:moveTo>
                    <a:pt x="1517" y="8415"/>
                  </a:moveTo>
                  <a:cubicBezTo>
                    <a:pt x="1918" y="8386"/>
                    <a:pt x="3378" y="8215"/>
                    <a:pt x="3549" y="6927"/>
                  </a:cubicBezTo>
                  <a:cubicBezTo>
                    <a:pt x="3750" y="5410"/>
                    <a:pt x="3693" y="1976"/>
                    <a:pt x="4294" y="1"/>
                  </a:cubicBezTo>
                  <a:cubicBezTo>
                    <a:pt x="4637" y="1747"/>
                    <a:pt x="10218" y="20464"/>
                    <a:pt x="3235" y="14711"/>
                  </a:cubicBezTo>
                  <a:cubicBezTo>
                    <a:pt x="773" y="12679"/>
                    <a:pt x="1" y="8501"/>
                    <a:pt x="1517" y="84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5" name="Google Shape;1245;p71"/>
            <p:cNvSpPr/>
            <p:nvPr/>
          </p:nvSpPr>
          <p:spPr>
            <a:xfrm>
              <a:off x="6344139" y="58723"/>
              <a:ext cx="1109512" cy="4973322"/>
            </a:xfrm>
            <a:custGeom>
              <a:avLst/>
              <a:gdLst/>
              <a:ahLst/>
              <a:cxnLst/>
              <a:rect l="l" t="t" r="r" b="b"/>
              <a:pathLst>
                <a:path w="11448" h="51315" extrusionOk="0">
                  <a:moveTo>
                    <a:pt x="5209" y="47594"/>
                  </a:moveTo>
                  <a:cubicBezTo>
                    <a:pt x="6096" y="42672"/>
                    <a:pt x="1002" y="31281"/>
                    <a:pt x="573" y="25100"/>
                  </a:cubicBezTo>
                  <a:cubicBezTo>
                    <a:pt x="0" y="17430"/>
                    <a:pt x="4036" y="7585"/>
                    <a:pt x="6325" y="3778"/>
                  </a:cubicBezTo>
                  <a:cubicBezTo>
                    <a:pt x="8586" y="1"/>
                    <a:pt x="6611" y="5181"/>
                    <a:pt x="7041" y="6898"/>
                  </a:cubicBezTo>
                  <a:cubicBezTo>
                    <a:pt x="7441" y="8644"/>
                    <a:pt x="11276" y="26874"/>
                    <a:pt x="11333" y="30738"/>
                  </a:cubicBezTo>
                  <a:cubicBezTo>
                    <a:pt x="11448" y="38722"/>
                    <a:pt x="8615" y="45648"/>
                    <a:pt x="7413" y="48482"/>
                  </a:cubicBezTo>
                  <a:cubicBezTo>
                    <a:pt x="6211" y="51315"/>
                    <a:pt x="4837" y="49741"/>
                    <a:pt x="5209" y="475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6" name="Google Shape;1246;p71"/>
            <p:cNvSpPr/>
            <p:nvPr/>
          </p:nvSpPr>
          <p:spPr>
            <a:xfrm>
              <a:off x="6510547" y="55913"/>
              <a:ext cx="810036" cy="4951224"/>
            </a:xfrm>
            <a:custGeom>
              <a:avLst/>
              <a:gdLst/>
              <a:ahLst/>
              <a:cxnLst/>
              <a:rect l="l" t="t" r="r" b="b"/>
              <a:pathLst>
                <a:path w="8358" h="51087" extrusionOk="0">
                  <a:moveTo>
                    <a:pt x="3492" y="47709"/>
                  </a:moveTo>
                  <a:cubicBezTo>
                    <a:pt x="4351" y="42071"/>
                    <a:pt x="802" y="31425"/>
                    <a:pt x="458" y="25272"/>
                  </a:cubicBezTo>
                  <a:cubicBezTo>
                    <a:pt x="0" y="17573"/>
                    <a:pt x="2462" y="7614"/>
                    <a:pt x="4637" y="3836"/>
                  </a:cubicBezTo>
                  <a:cubicBezTo>
                    <a:pt x="6840" y="1"/>
                    <a:pt x="4894" y="5238"/>
                    <a:pt x="5238" y="6955"/>
                  </a:cubicBezTo>
                  <a:cubicBezTo>
                    <a:pt x="5553" y="8673"/>
                    <a:pt x="8186" y="26932"/>
                    <a:pt x="8243" y="30795"/>
                  </a:cubicBezTo>
                  <a:cubicBezTo>
                    <a:pt x="8357" y="38780"/>
                    <a:pt x="7212" y="45191"/>
                    <a:pt x="5810" y="48367"/>
                  </a:cubicBezTo>
                  <a:cubicBezTo>
                    <a:pt x="4608" y="51086"/>
                    <a:pt x="3149" y="49827"/>
                    <a:pt x="3492" y="47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7" name="Google Shape;1247;p71"/>
            <p:cNvSpPr/>
            <p:nvPr/>
          </p:nvSpPr>
          <p:spPr>
            <a:xfrm>
              <a:off x="6296940" y="3062689"/>
              <a:ext cx="1367506" cy="227465"/>
            </a:xfrm>
            <a:custGeom>
              <a:avLst/>
              <a:gdLst/>
              <a:ahLst/>
              <a:cxnLst/>
              <a:rect l="l" t="t" r="r" b="b"/>
              <a:pathLst>
                <a:path w="14110" h="2347" extrusionOk="0">
                  <a:moveTo>
                    <a:pt x="1" y="887"/>
                  </a:moveTo>
                  <a:cubicBezTo>
                    <a:pt x="459" y="1402"/>
                    <a:pt x="1060" y="1116"/>
                    <a:pt x="1489" y="1145"/>
                  </a:cubicBezTo>
                  <a:cubicBezTo>
                    <a:pt x="1890" y="1174"/>
                    <a:pt x="2548" y="2004"/>
                    <a:pt x="2949" y="1918"/>
                  </a:cubicBezTo>
                  <a:cubicBezTo>
                    <a:pt x="3349" y="1860"/>
                    <a:pt x="3550" y="1231"/>
                    <a:pt x="4236" y="1374"/>
                  </a:cubicBezTo>
                  <a:cubicBezTo>
                    <a:pt x="4952" y="1488"/>
                    <a:pt x="5124" y="2032"/>
                    <a:pt x="5553" y="1946"/>
                  </a:cubicBezTo>
                  <a:cubicBezTo>
                    <a:pt x="6011" y="1860"/>
                    <a:pt x="6011" y="1460"/>
                    <a:pt x="6411" y="1402"/>
                  </a:cubicBezTo>
                  <a:cubicBezTo>
                    <a:pt x="6841" y="1374"/>
                    <a:pt x="6698" y="1660"/>
                    <a:pt x="7184" y="1775"/>
                  </a:cubicBezTo>
                  <a:cubicBezTo>
                    <a:pt x="7671" y="1889"/>
                    <a:pt x="7814" y="1145"/>
                    <a:pt x="8300" y="1345"/>
                  </a:cubicBezTo>
                  <a:cubicBezTo>
                    <a:pt x="8787" y="1546"/>
                    <a:pt x="9445" y="2004"/>
                    <a:pt x="9932" y="1889"/>
                  </a:cubicBezTo>
                  <a:cubicBezTo>
                    <a:pt x="10418" y="1775"/>
                    <a:pt x="10704" y="1059"/>
                    <a:pt x="11334" y="1374"/>
                  </a:cubicBezTo>
                  <a:cubicBezTo>
                    <a:pt x="11964" y="1660"/>
                    <a:pt x="12479" y="2347"/>
                    <a:pt x="13022" y="2089"/>
                  </a:cubicBezTo>
                  <a:cubicBezTo>
                    <a:pt x="13595" y="1860"/>
                    <a:pt x="13395" y="1288"/>
                    <a:pt x="14110" y="1202"/>
                  </a:cubicBezTo>
                  <a:cubicBezTo>
                    <a:pt x="14110" y="601"/>
                    <a:pt x="13509" y="830"/>
                    <a:pt x="12994" y="973"/>
                  </a:cubicBezTo>
                  <a:cubicBezTo>
                    <a:pt x="12479" y="1145"/>
                    <a:pt x="11964" y="887"/>
                    <a:pt x="11334" y="601"/>
                  </a:cubicBezTo>
                  <a:cubicBezTo>
                    <a:pt x="10704" y="286"/>
                    <a:pt x="10075" y="1030"/>
                    <a:pt x="9588" y="1116"/>
                  </a:cubicBezTo>
                  <a:cubicBezTo>
                    <a:pt x="9102" y="1231"/>
                    <a:pt x="8873" y="401"/>
                    <a:pt x="8386" y="200"/>
                  </a:cubicBezTo>
                  <a:cubicBezTo>
                    <a:pt x="7871" y="0"/>
                    <a:pt x="7671" y="1116"/>
                    <a:pt x="7156" y="1002"/>
                  </a:cubicBezTo>
                  <a:cubicBezTo>
                    <a:pt x="6669" y="887"/>
                    <a:pt x="6783" y="658"/>
                    <a:pt x="6383" y="687"/>
                  </a:cubicBezTo>
                  <a:cubicBezTo>
                    <a:pt x="5954" y="744"/>
                    <a:pt x="5982" y="945"/>
                    <a:pt x="5581" y="1030"/>
                  </a:cubicBezTo>
                  <a:cubicBezTo>
                    <a:pt x="5152" y="1088"/>
                    <a:pt x="4923" y="744"/>
                    <a:pt x="4236" y="601"/>
                  </a:cubicBezTo>
                  <a:cubicBezTo>
                    <a:pt x="3521" y="458"/>
                    <a:pt x="3321" y="773"/>
                    <a:pt x="2949" y="859"/>
                  </a:cubicBezTo>
                  <a:cubicBezTo>
                    <a:pt x="2548" y="916"/>
                    <a:pt x="1890" y="401"/>
                    <a:pt x="1460" y="372"/>
                  </a:cubicBezTo>
                  <a:cubicBezTo>
                    <a:pt x="1060" y="344"/>
                    <a:pt x="630" y="1002"/>
                    <a:pt x="1" y="887"/>
                  </a:cubicBezTo>
                  <a:close/>
                </a:path>
              </a:pathLst>
            </a:custGeom>
            <a:solidFill>
              <a:srgbClr val="769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8" name="Google Shape;1248;p71"/>
            <p:cNvSpPr/>
            <p:nvPr/>
          </p:nvSpPr>
          <p:spPr>
            <a:xfrm>
              <a:off x="6549411" y="3295680"/>
              <a:ext cx="1370220" cy="230276"/>
            </a:xfrm>
            <a:custGeom>
              <a:avLst/>
              <a:gdLst/>
              <a:ahLst/>
              <a:cxnLst/>
              <a:rect l="l" t="t" r="r" b="b"/>
              <a:pathLst>
                <a:path w="14138" h="2376" extrusionOk="0">
                  <a:moveTo>
                    <a:pt x="0" y="1603"/>
                  </a:moveTo>
                  <a:cubicBezTo>
                    <a:pt x="458" y="1059"/>
                    <a:pt x="1088" y="1374"/>
                    <a:pt x="1488" y="1317"/>
                  </a:cubicBezTo>
                  <a:cubicBezTo>
                    <a:pt x="1918" y="1288"/>
                    <a:pt x="2576" y="458"/>
                    <a:pt x="2948" y="515"/>
                  </a:cubicBezTo>
                  <a:cubicBezTo>
                    <a:pt x="3349" y="601"/>
                    <a:pt x="3549" y="1202"/>
                    <a:pt x="4264" y="1059"/>
                  </a:cubicBezTo>
                  <a:cubicBezTo>
                    <a:pt x="4951" y="916"/>
                    <a:pt x="5123" y="372"/>
                    <a:pt x="5552" y="458"/>
                  </a:cubicBezTo>
                  <a:cubicBezTo>
                    <a:pt x="6010" y="544"/>
                    <a:pt x="6010" y="945"/>
                    <a:pt x="6439" y="1002"/>
                  </a:cubicBezTo>
                  <a:cubicBezTo>
                    <a:pt x="6869" y="1030"/>
                    <a:pt x="6697" y="744"/>
                    <a:pt x="7184" y="630"/>
                  </a:cubicBezTo>
                  <a:cubicBezTo>
                    <a:pt x="7670" y="544"/>
                    <a:pt x="7813" y="1259"/>
                    <a:pt x="8300" y="1030"/>
                  </a:cubicBezTo>
                  <a:cubicBezTo>
                    <a:pt x="8786" y="830"/>
                    <a:pt x="9473" y="372"/>
                    <a:pt x="9960" y="487"/>
                  </a:cubicBezTo>
                  <a:cubicBezTo>
                    <a:pt x="10446" y="573"/>
                    <a:pt x="10732" y="1317"/>
                    <a:pt x="11362" y="1002"/>
                  </a:cubicBezTo>
                  <a:cubicBezTo>
                    <a:pt x="11992" y="658"/>
                    <a:pt x="12478" y="0"/>
                    <a:pt x="13022" y="229"/>
                  </a:cubicBezTo>
                  <a:cubicBezTo>
                    <a:pt x="13594" y="458"/>
                    <a:pt x="13394" y="1059"/>
                    <a:pt x="14109" y="1116"/>
                  </a:cubicBezTo>
                  <a:cubicBezTo>
                    <a:pt x="14138" y="1717"/>
                    <a:pt x="13537" y="1517"/>
                    <a:pt x="13022" y="1345"/>
                  </a:cubicBezTo>
                  <a:cubicBezTo>
                    <a:pt x="12507" y="1202"/>
                    <a:pt x="11963" y="1431"/>
                    <a:pt x="11333" y="1746"/>
                  </a:cubicBezTo>
                  <a:cubicBezTo>
                    <a:pt x="10732" y="2061"/>
                    <a:pt x="10103" y="1345"/>
                    <a:pt x="9616" y="1231"/>
                  </a:cubicBezTo>
                  <a:cubicBezTo>
                    <a:pt x="9130" y="1116"/>
                    <a:pt x="8901" y="1946"/>
                    <a:pt x="8414" y="2175"/>
                  </a:cubicBezTo>
                  <a:cubicBezTo>
                    <a:pt x="7899" y="2376"/>
                    <a:pt x="7699" y="1288"/>
                    <a:pt x="7184" y="1403"/>
                  </a:cubicBezTo>
                  <a:cubicBezTo>
                    <a:pt x="6697" y="1488"/>
                    <a:pt x="6811" y="1746"/>
                    <a:pt x="6411" y="1689"/>
                  </a:cubicBezTo>
                  <a:cubicBezTo>
                    <a:pt x="5982" y="1660"/>
                    <a:pt x="6010" y="1460"/>
                    <a:pt x="5609" y="1403"/>
                  </a:cubicBezTo>
                  <a:cubicBezTo>
                    <a:pt x="5180" y="1317"/>
                    <a:pt x="4951" y="1689"/>
                    <a:pt x="4264" y="1832"/>
                  </a:cubicBezTo>
                  <a:cubicBezTo>
                    <a:pt x="3549" y="1975"/>
                    <a:pt x="3349" y="1660"/>
                    <a:pt x="2976" y="1603"/>
                  </a:cubicBezTo>
                  <a:cubicBezTo>
                    <a:pt x="2576" y="1517"/>
                    <a:pt x="1918" y="2061"/>
                    <a:pt x="1488" y="2089"/>
                  </a:cubicBezTo>
                  <a:cubicBezTo>
                    <a:pt x="1059" y="2147"/>
                    <a:pt x="658" y="1488"/>
                    <a:pt x="0" y="1603"/>
                  </a:cubicBezTo>
                  <a:close/>
                </a:path>
              </a:pathLst>
            </a:custGeom>
            <a:solidFill>
              <a:srgbClr val="769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9" name="Google Shape;1249;p71"/>
            <p:cNvSpPr/>
            <p:nvPr/>
          </p:nvSpPr>
          <p:spPr>
            <a:xfrm>
              <a:off x="6713008" y="3731131"/>
              <a:ext cx="1367506" cy="233087"/>
            </a:xfrm>
            <a:custGeom>
              <a:avLst/>
              <a:gdLst/>
              <a:ahLst/>
              <a:cxnLst/>
              <a:rect l="l" t="t" r="r" b="b"/>
              <a:pathLst>
                <a:path w="14110" h="2405" extrusionOk="0">
                  <a:moveTo>
                    <a:pt x="1" y="1603"/>
                  </a:moveTo>
                  <a:cubicBezTo>
                    <a:pt x="459" y="1088"/>
                    <a:pt x="1060" y="1374"/>
                    <a:pt x="1489" y="1345"/>
                  </a:cubicBezTo>
                  <a:cubicBezTo>
                    <a:pt x="1889" y="1288"/>
                    <a:pt x="2548" y="458"/>
                    <a:pt x="2948" y="544"/>
                  </a:cubicBezTo>
                  <a:cubicBezTo>
                    <a:pt x="3349" y="601"/>
                    <a:pt x="3549" y="1202"/>
                    <a:pt x="4236" y="1059"/>
                  </a:cubicBezTo>
                  <a:cubicBezTo>
                    <a:pt x="4952" y="916"/>
                    <a:pt x="5123" y="401"/>
                    <a:pt x="5553" y="487"/>
                  </a:cubicBezTo>
                  <a:cubicBezTo>
                    <a:pt x="6011" y="573"/>
                    <a:pt x="6011" y="973"/>
                    <a:pt x="6440" y="1002"/>
                  </a:cubicBezTo>
                  <a:cubicBezTo>
                    <a:pt x="6841" y="1031"/>
                    <a:pt x="6698" y="744"/>
                    <a:pt x="7184" y="630"/>
                  </a:cubicBezTo>
                  <a:cubicBezTo>
                    <a:pt x="7671" y="544"/>
                    <a:pt x="7814" y="1260"/>
                    <a:pt x="8300" y="1059"/>
                  </a:cubicBezTo>
                  <a:cubicBezTo>
                    <a:pt x="8787" y="830"/>
                    <a:pt x="9445" y="372"/>
                    <a:pt x="9931" y="487"/>
                  </a:cubicBezTo>
                  <a:cubicBezTo>
                    <a:pt x="10447" y="601"/>
                    <a:pt x="10704" y="1317"/>
                    <a:pt x="11334" y="1002"/>
                  </a:cubicBezTo>
                  <a:cubicBezTo>
                    <a:pt x="11963" y="687"/>
                    <a:pt x="12450" y="0"/>
                    <a:pt x="13022" y="229"/>
                  </a:cubicBezTo>
                  <a:cubicBezTo>
                    <a:pt x="13566" y="487"/>
                    <a:pt x="13366" y="1059"/>
                    <a:pt x="14081" y="1117"/>
                  </a:cubicBezTo>
                  <a:cubicBezTo>
                    <a:pt x="14110" y="1746"/>
                    <a:pt x="13509" y="1517"/>
                    <a:pt x="12994" y="1374"/>
                  </a:cubicBezTo>
                  <a:cubicBezTo>
                    <a:pt x="12479" y="1202"/>
                    <a:pt x="11963" y="1460"/>
                    <a:pt x="11334" y="1775"/>
                  </a:cubicBezTo>
                  <a:cubicBezTo>
                    <a:pt x="10704" y="2090"/>
                    <a:pt x="10103" y="1345"/>
                    <a:pt x="9588" y="1260"/>
                  </a:cubicBezTo>
                  <a:cubicBezTo>
                    <a:pt x="9102" y="1145"/>
                    <a:pt x="8873" y="1975"/>
                    <a:pt x="8386" y="2175"/>
                  </a:cubicBezTo>
                  <a:cubicBezTo>
                    <a:pt x="7871" y="2404"/>
                    <a:pt x="7671" y="1288"/>
                    <a:pt x="7184" y="1403"/>
                  </a:cubicBezTo>
                  <a:cubicBezTo>
                    <a:pt x="6669" y="1517"/>
                    <a:pt x="6812" y="1746"/>
                    <a:pt x="6383" y="1718"/>
                  </a:cubicBezTo>
                  <a:cubicBezTo>
                    <a:pt x="5925" y="1689"/>
                    <a:pt x="5982" y="1489"/>
                    <a:pt x="5581" y="1403"/>
                  </a:cubicBezTo>
                  <a:cubicBezTo>
                    <a:pt x="5152" y="1345"/>
                    <a:pt x="4923" y="1689"/>
                    <a:pt x="4236" y="1832"/>
                  </a:cubicBezTo>
                  <a:cubicBezTo>
                    <a:pt x="3521" y="2004"/>
                    <a:pt x="3320" y="1689"/>
                    <a:pt x="2948" y="1603"/>
                  </a:cubicBezTo>
                  <a:cubicBezTo>
                    <a:pt x="2548" y="1546"/>
                    <a:pt x="1889" y="2061"/>
                    <a:pt x="1460" y="2118"/>
                  </a:cubicBezTo>
                  <a:cubicBezTo>
                    <a:pt x="1060" y="2147"/>
                    <a:pt x="659" y="1489"/>
                    <a:pt x="1" y="1603"/>
                  </a:cubicBezTo>
                  <a:close/>
                </a:path>
              </a:pathLst>
            </a:custGeom>
            <a:solidFill>
              <a:srgbClr val="769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0" name="Google Shape;1250;p71"/>
            <p:cNvSpPr/>
            <p:nvPr/>
          </p:nvSpPr>
          <p:spPr>
            <a:xfrm>
              <a:off x="6388528" y="3936403"/>
              <a:ext cx="1367506" cy="230276"/>
            </a:xfrm>
            <a:custGeom>
              <a:avLst/>
              <a:gdLst/>
              <a:ahLst/>
              <a:cxnLst/>
              <a:rect l="l" t="t" r="r" b="b"/>
              <a:pathLst>
                <a:path w="14110" h="2376" extrusionOk="0">
                  <a:moveTo>
                    <a:pt x="0" y="1603"/>
                  </a:moveTo>
                  <a:cubicBezTo>
                    <a:pt x="458" y="1088"/>
                    <a:pt x="1059" y="1374"/>
                    <a:pt x="1488" y="1345"/>
                  </a:cubicBezTo>
                  <a:cubicBezTo>
                    <a:pt x="1889" y="1288"/>
                    <a:pt x="2547" y="458"/>
                    <a:pt x="2948" y="544"/>
                  </a:cubicBezTo>
                  <a:cubicBezTo>
                    <a:pt x="3349" y="601"/>
                    <a:pt x="3549" y="1202"/>
                    <a:pt x="4236" y="1059"/>
                  </a:cubicBezTo>
                  <a:cubicBezTo>
                    <a:pt x="4951" y="916"/>
                    <a:pt x="5094" y="401"/>
                    <a:pt x="5552" y="458"/>
                  </a:cubicBezTo>
                  <a:cubicBezTo>
                    <a:pt x="6010" y="544"/>
                    <a:pt x="6010" y="973"/>
                    <a:pt x="6411" y="1002"/>
                  </a:cubicBezTo>
                  <a:cubicBezTo>
                    <a:pt x="6840" y="1031"/>
                    <a:pt x="6697" y="744"/>
                    <a:pt x="7184" y="630"/>
                  </a:cubicBezTo>
                  <a:cubicBezTo>
                    <a:pt x="7670" y="544"/>
                    <a:pt x="7813" y="1259"/>
                    <a:pt x="8300" y="1059"/>
                  </a:cubicBezTo>
                  <a:cubicBezTo>
                    <a:pt x="8786" y="830"/>
                    <a:pt x="9445" y="372"/>
                    <a:pt x="9931" y="487"/>
                  </a:cubicBezTo>
                  <a:cubicBezTo>
                    <a:pt x="10418" y="573"/>
                    <a:pt x="10704" y="1317"/>
                    <a:pt x="11333" y="1002"/>
                  </a:cubicBezTo>
                  <a:cubicBezTo>
                    <a:pt x="11963" y="687"/>
                    <a:pt x="12450" y="0"/>
                    <a:pt x="13022" y="229"/>
                  </a:cubicBezTo>
                  <a:cubicBezTo>
                    <a:pt x="13566" y="487"/>
                    <a:pt x="13365" y="1059"/>
                    <a:pt x="14081" y="1116"/>
                  </a:cubicBezTo>
                  <a:cubicBezTo>
                    <a:pt x="14109" y="1746"/>
                    <a:pt x="13508" y="1517"/>
                    <a:pt x="12993" y="1374"/>
                  </a:cubicBezTo>
                  <a:cubicBezTo>
                    <a:pt x="12478" y="1202"/>
                    <a:pt x="11963" y="1460"/>
                    <a:pt x="11333" y="1775"/>
                  </a:cubicBezTo>
                  <a:cubicBezTo>
                    <a:pt x="10704" y="2089"/>
                    <a:pt x="10074" y="1345"/>
                    <a:pt x="9588" y="1259"/>
                  </a:cubicBezTo>
                  <a:cubicBezTo>
                    <a:pt x="9101" y="1145"/>
                    <a:pt x="8872" y="1975"/>
                    <a:pt x="8386" y="2175"/>
                  </a:cubicBezTo>
                  <a:cubicBezTo>
                    <a:pt x="7870" y="2376"/>
                    <a:pt x="7670" y="1288"/>
                    <a:pt x="7155" y="1403"/>
                  </a:cubicBezTo>
                  <a:cubicBezTo>
                    <a:pt x="6668" y="1517"/>
                    <a:pt x="6812" y="1775"/>
                    <a:pt x="6354" y="1717"/>
                  </a:cubicBezTo>
                  <a:cubicBezTo>
                    <a:pt x="5924" y="1660"/>
                    <a:pt x="5982" y="1488"/>
                    <a:pt x="5581" y="1403"/>
                  </a:cubicBezTo>
                  <a:cubicBezTo>
                    <a:pt x="5152" y="1345"/>
                    <a:pt x="4923" y="1689"/>
                    <a:pt x="4236" y="1832"/>
                  </a:cubicBezTo>
                  <a:cubicBezTo>
                    <a:pt x="3520" y="2004"/>
                    <a:pt x="3320" y="1689"/>
                    <a:pt x="2919" y="1603"/>
                  </a:cubicBezTo>
                  <a:cubicBezTo>
                    <a:pt x="2547" y="1546"/>
                    <a:pt x="1889" y="2061"/>
                    <a:pt x="1460" y="2118"/>
                  </a:cubicBezTo>
                  <a:cubicBezTo>
                    <a:pt x="1059" y="2147"/>
                    <a:pt x="630" y="1488"/>
                    <a:pt x="0" y="1603"/>
                  </a:cubicBezTo>
                  <a:close/>
                </a:path>
              </a:pathLst>
            </a:custGeom>
            <a:solidFill>
              <a:srgbClr val="769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1" name="Google Shape;1251;p71"/>
            <p:cNvSpPr/>
            <p:nvPr/>
          </p:nvSpPr>
          <p:spPr>
            <a:xfrm>
              <a:off x="5889207" y="2150112"/>
              <a:ext cx="2216309" cy="2429819"/>
            </a:xfrm>
            <a:custGeom>
              <a:avLst/>
              <a:gdLst/>
              <a:ahLst/>
              <a:cxnLst/>
              <a:rect l="l" t="t" r="r" b="b"/>
              <a:pathLst>
                <a:path w="22868" h="25071" extrusionOk="0">
                  <a:moveTo>
                    <a:pt x="2405" y="8243"/>
                  </a:moveTo>
                  <a:cubicBezTo>
                    <a:pt x="4608" y="8472"/>
                    <a:pt x="6812" y="8930"/>
                    <a:pt x="8930" y="9645"/>
                  </a:cubicBezTo>
                  <a:cubicBezTo>
                    <a:pt x="9588" y="9903"/>
                    <a:pt x="10389" y="10332"/>
                    <a:pt x="10447" y="8329"/>
                  </a:cubicBezTo>
                  <a:cubicBezTo>
                    <a:pt x="10475" y="6325"/>
                    <a:pt x="10590" y="2118"/>
                    <a:pt x="11906" y="0"/>
                  </a:cubicBezTo>
                  <a:cubicBezTo>
                    <a:pt x="13652" y="29"/>
                    <a:pt x="22867" y="24670"/>
                    <a:pt x="22867" y="24670"/>
                  </a:cubicBezTo>
                  <a:lnTo>
                    <a:pt x="1518" y="25071"/>
                  </a:lnTo>
                  <a:cubicBezTo>
                    <a:pt x="1518" y="25071"/>
                    <a:pt x="3177" y="19519"/>
                    <a:pt x="1" y="11734"/>
                  </a:cubicBezTo>
                  <a:cubicBezTo>
                    <a:pt x="1203" y="11334"/>
                    <a:pt x="3120" y="9645"/>
                    <a:pt x="2405" y="82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2" name="Google Shape;1252;p71"/>
            <p:cNvSpPr/>
            <p:nvPr/>
          </p:nvSpPr>
          <p:spPr>
            <a:xfrm>
              <a:off x="5711751" y="4898893"/>
              <a:ext cx="2338329" cy="127640"/>
            </a:xfrm>
            <a:custGeom>
              <a:avLst/>
              <a:gdLst/>
              <a:ahLst/>
              <a:cxnLst/>
              <a:rect l="l" t="t" r="r" b="b"/>
              <a:pathLst>
                <a:path w="24127" h="1317" extrusionOk="0">
                  <a:moveTo>
                    <a:pt x="12278" y="172"/>
                  </a:moveTo>
                  <a:cubicBezTo>
                    <a:pt x="20720" y="172"/>
                    <a:pt x="24126" y="0"/>
                    <a:pt x="24126" y="544"/>
                  </a:cubicBezTo>
                  <a:cubicBezTo>
                    <a:pt x="24126" y="1088"/>
                    <a:pt x="20720" y="1202"/>
                    <a:pt x="12249" y="1202"/>
                  </a:cubicBezTo>
                  <a:cubicBezTo>
                    <a:pt x="3806" y="1202"/>
                    <a:pt x="86" y="1317"/>
                    <a:pt x="57" y="716"/>
                  </a:cubicBezTo>
                  <a:cubicBezTo>
                    <a:pt x="0" y="143"/>
                    <a:pt x="3806" y="172"/>
                    <a:pt x="12278" y="1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3" name="Google Shape;1253;p71"/>
            <p:cNvSpPr/>
            <p:nvPr/>
          </p:nvSpPr>
          <p:spPr>
            <a:xfrm>
              <a:off x="6926615" y="4627039"/>
              <a:ext cx="1608831" cy="127640"/>
            </a:xfrm>
            <a:custGeom>
              <a:avLst/>
              <a:gdLst/>
              <a:ahLst/>
              <a:cxnLst/>
              <a:rect l="l" t="t" r="r" b="b"/>
              <a:pathLst>
                <a:path w="16600" h="1317" extrusionOk="0">
                  <a:moveTo>
                    <a:pt x="8414" y="172"/>
                  </a:moveTo>
                  <a:cubicBezTo>
                    <a:pt x="14253" y="172"/>
                    <a:pt x="16599" y="0"/>
                    <a:pt x="16599" y="544"/>
                  </a:cubicBezTo>
                  <a:cubicBezTo>
                    <a:pt x="16599" y="1088"/>
                    <a:pt x="14253" y="1202"/>
                    <a:pt x="8414" y="1202"/>
                  </a:cubicBezTo>
                  <a:cubicBezTo>
                    <a:pt x="2576" y="1202"/>
                    <a:pt x="0" y="1317"/>
                    <a:pt x="0" y="745"/>
                  </a:cubicBezTo>
                  <a:cubicBezTo>
                    <a:pt x="0" y="172"/>
                    <a:pt x="2576" y="172"/>
                    <a:pt x="8414" y="1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4" name="Google Shape;1254;p71"/>
            <p:cNvSpPr/>
            <p:nvPr/>
          </p:nvSpPr>
          <p:spPr>
            <a:xfrm>
              <a:off x="6971003" y="1490005"/>
              <a:ext cx="1520054" cy="3203705"/>
            </a:xfrm>
            <a:custGeom>
              <a:avLst/>
              <a:gdLst/>
              <a:ahLst/>
              <a:cxnLst/>
              <a:rect l="l" t="t" r="r" b="b"/>
              <a:pathLst>
                <a:path w="15684" h="33056" extrusionOk="0">
                  <a:moveTo>
                    <a:pt x="1374" y="33055"/>
                  </a:moveTo>
                  <a:lnTo>
                    <a:pt x="14310" y="33055"/>
                  </a:lnTo>
                  <a:cubicBezTo>
                    <a:pt x="15054" y="33027"/>
                    <a:pt x="15684" y="32426"/>
                    <a:pt x="15684" y="31653"/>
                  </a:cubicBezTo>
                  <a:lnTo>
                    <a:pt x="15684" y="10389"/>
                  </a:lnTo>
                  <a:cubicBezTo>
                    <a:pt x="15684" y="0"/>
                    <a:pt x="0" y="0"/>
                    <a:pt x="0" y="10389"/>
                  </a:cubicBezTo>
                  <a:lnTo>
                    <a:pt x="0" y="31682"/>
                  </a:lnTo>
                  <a:cubicBezTo>
                    <a:pt x="0" y="32426"/>
                    <a:pt x="630" y="33055"/>
                    <a:pt x="1374" y="330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5" name="Google Shape;1255;p71"/>
            <p:cNvSpPr/>
            <p:nvPr/>
          </p:nvSpPr>
          <p:spPr>
            <a:xfrm>
              <a:off x="7592246" y="3048830"/>
              <a:ext cx="94398" cy="133165"/>
            </a:xfrm>
            <a:custGeom>
              <a:avLst/>
              <a:gdLst/>
              <a:ahLst/>
              <a:cxnLst/>
              <a:rect l="l" t="t" r="r" b="b"/>
              <a:pathLst>
                <a:path w="974" h="1374" extrusionOk="0">
                  <a:moveTo>
                    <a:pt x="1" y="0"/>
                  </a:moveTo>
                  <a:lnTo>
                    <a:pt x="1" y="1374"/>
                  </a:lnTo>
                  <a:lnTo>
                    <a:pt x="974" y="1374"/>
                  </a:lnTo>
                  <a:lnTo>
                    <a:pt x="974" y="1231"/>
                  </a:lnTo>
                  <a:lnTo>
                    <a:pt x="173" y="1231"/>
                  </a:lnTo>
                  <a:lnTo>
                    <a:pt x="173" y="744"/>
                  </a:lnTo>
                  <a:lnTo>
                    <a:pt x="859" y="744"/>
                  </a:lnTo>
                  <a:lnTo>
                    <a:pt x="859" y="601"/>
                  </a:lnTo>
                  <a:lnTo>
                    <a:pt x="173" y="601"/>
                  </a:lnTo>
                  <a:lnTo>
                    <a:pt x="173" y="143"/>
                  </a:lnTo>
                  <a:lnTo>
                    <a:pt x="945" y="143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6" name="Google Shape;1256;p71"/>
            <p:cNvSpPr/>
            <p:nvPr/>
          </p:nvSpPr>
          <p:spPr>
            <a:xfrm>
              <a:off x="7703217" y="3048830"/>
              <a:ext cx="119402" cy="135975"/>
            </a:xfrm>
            <a:custGeom>
              <a:avLst/>
              <a:gdLst/>
              <a:ahLst/>
              <a:cxnLst/>
              <a:rect l="l" t="t" r="r" b="b"/>
              <a:pathLst>
                <a:path w="1232" h="1403" extrusionOk="0">
                  <a:moveTo>
                    <a:pt x="716" y="0"/>
                  </a:moveTo>
                  <a:cubicBezTo>
                    <a:pt x="602" y="0"/>
                    <a:pt x="459" y="29"/>
                    <a:pt x="373" y="86"/>
                  </a:cubicBezTo>
                  <a:cubicBezTo>
                    <a:pt x="258" y="143"/>
                    <a:pt x="172" y="229"/>
                    <a:pt x="115" y="343"/>
                  </a:cubicBezTo>
                  <a:cubicBezTo>
                    <a:pt x="29" y="458"/>
                    <a:pt x="1" y="572"/>
                    <a:pt x="1" y="687"/>
                  </a:cubicBezTo>
                  <a:cubicBezTo>
                    <a:pt x="1" y="830"/>
                    <a:pt x="29" y="944"/>
                    <a:pt x="87" y="1030"/>
                  </a:cubicBezTo>
                  <a:cubicBezTo>
                    <a:pt x="172" y="1145"/>
                    <a:pt x="258" y="1231"/>
                    <a:pt x="344" y="1288"/>
                  </a:cubicBezTo>
                  <a:cubicBezTo>
                    <a:pt x="459" y="1345"/>
                    <a:pt x="573" y="1402"/>
                    <a:pt x="716" y="1402"/>
                  </a:cubicBezTo>
                  <a:cubicBezTo>
                    <a:pt x="802" y="1402"/>
                    <a:pt x="888" y="1374"/>
                    <a:pt x="974" y="1345"/>
                  </a:cubicBezTo>
                  <a:cubicBezTo>
                    <a:pt x="1060" y="1288"/>
                    <a:pt x="1145" y="1259"/>
                    <a:pt x="1231" y="1173"/>
                  </a:cubicBezTo>
                  <a:lnTo>
                    <a:pt x="1117" y="1088"/>
                  </a:lnTo>
                  <a:cubicBezTo>
                    <a:pt x="1060" y="1116"/>
                    <a:pt x="1002" y="1173"/>
                    <a:pt x="945" y="1202"/>
                  </a:cubicBezTo>
                  <a:cubicBezTo>
                    <a:pt x="859" y="1231"/>
                    <a:pt x="802" y="1231"/>
                    <a:pt x="716" y="1231"/>
                  </a:cubicBezTo>
                  <a:cubicBezTo>
                    <a:pt x="630" y="1231"/>
                    <a:pt x="516" y="1231"/>
                    <a:pt x="430" y="1173"/>
                  </a:cubicBezTo>
                  <a:cubicBezTo>
                    <a:pt x="344" y="1116"/>
                    <a:pt x="287" y="1059"/>
                    <a:pt x="230" y="973"/>
                  </a:cubicBezTo>
                  <a:cubicBezTo>
                    <a:pt x="201" y="887"/>
                    <a:pt x="172" y="801"/>
                    <a:pt x="172" y="687"/>
                  </a:cubicBezTo>
                  <a:cubicBezTo>
                    <a:pt x="172" y="601"/>
                    <a:pt x="201" y="487"/>
                    <a:pt x="230" y="429"/>
                  </a:cubicBezTo>
                  <a:cubicBezTo>
                    <a:pt x="287" y="343"/>
                    <a:pt x="344" y="258"/>
                    <a:pt x="430" y="229"/>
                  </a:cubicBezTo>
                  <a:cubicBezTo>
                    <a:pt x="516" y="172"/>
                    <a:pt x="630" y="143"/>
                    <a:pt x="716" y="143"/>
                  </a:cubicBezTo>
                  <a:cubicBezTo>
                    <a:pt x="802" y="143"/>
                    <a:pt x="859" y="172"/>
                    <a:pt x="945" y="200"/>
                  </a:cubicBezTo>
                  <a:cubicBezTo>
                    <a:pt x="1002" y="229"/>
                    <a:pt x="1060" y="258"/>
                    <a:pt x="1117" y="315"/>
                  </a:cubicBezTo>
                  <a:lnTo>
                    <a:pt x="1231" y="200"/>
                  </a:lnTo>
                  <a:cubicBezTo>
                    <a:pt x="1145" y="143"/>
                    <a:pt x="1088" y="86"/>
                    <a:pt x="974" y="57"/>
                  </a:cubicBezTo>
                  <a:cubicBezTo>
                    <a:pt x="888" y="29"/>
                    <a:pt x="802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7" name="Google Shape;1257;p71"/>
            <p:cNvSpPr/>
            <p:nvPr/>
          </p:nvSpPr>
          <p:spPr>
            <a:xfrm>
              <a:off x="7833572" y="3048830"/>
              <a:ext cx="138786" cy="135975"/>
            </a:xfrm>
            <a:custGeom>
              <a:avLst/>
              <a:gdLst/>
              <a:ahLst/>
              <a:cxnLst/>
              <a:rect l="l" t="t" r="r" b="b"/>
              <a:pathLst>
                <a:path w="1432" h="1403" extrusionOk="0">
                  <a:moveTo>
                    <a:pt x="716" y="143"/>
                  </a:moveTo>
                  <a:cubicBezTo>
                    <a:pt x="802" y="143"/>
                    <a:pt x="888" y="172"/>
                    <a:pt x="974" y="229"/>
                  </a:cubicBezTo>
                  <a:cubicBezTo>
                    <a:pt x="1060" y="258"/>
                    <a:pt x="1146" y="343"/>
                    <a:pt x="1174" y="429"/>
                  </a:cubicBezTo>
                  <a:cubicBezTo>
                    <a:pt x="1231" y="515"/>
                    <a:pt x="1260" y="601"/>
                    <a:pt x="1260" y="687"/>
                  </a:cubicBezTo>
                  <a:cubicBezTo>
                    <a:pt x="1260" y="801"/>
                    <a:pt x="1231" y="887"/>
                    <a:pt x="1174" y="973"/>
                  </a:cubicBezTo>
                  <a:cubicBezTo>
                    <a:pt x="1146" y="1059"/>
                    <a:pt x="1060" y="1116"/>
                    <a:pt x="974" y="1173"/>
                  </a:cubicBezTo>
                  <a:cubicBezTo>
                    <a:pt x="888" y="1231"/>
                    <a:pt x="802" y="1259"/>
                    <a:pt x="716" y="1259"/>
                  </a:cubicBezTo>
                  <a:cubicBezTo>
                    <a:pt x="602" y="1259"/>
                    <a:pt x="516" y="1231"/>
                    <a:pt x="430" y="1173"/>
                  </a:cubicBezTo>
                  <a:cubicBezTo>
                    <a:pt x="344" y="1116"/>
                    <a:pt x="287" y="1059"/>
                    <a:pt x="230" y="973"/>
                  </a:cubicBezTo>
                  <a:cubicBezTo>
                    <a:pt x="172" y="887"/>
                    <a:pt x="144" y="801"/>
                    <a:pt x="144" y="687"/>
                  </a:cubicBezTo>
                  <a:cubicBezTo>
                    <a:pt x="144" y="601"/>
                    <a:pt x="172" y="515"/>
                    <a:pt x="230" y="429"/>
                  </a:cubicBezTo>
                  <a:cubicBezTo>
                    <a:pt x="287" y="343"/>
                    <a:pt x="344" y="258"/>
                    <a:pt x="430" y="229"/>
                  </a:cubicBezTo>
                  <a:cubicBezTo>
                    <a:pt x="516" y="172"/>
                    <a:pt x="602" y="143"/>
                    <a:pt x="716" y="143"/>
                  </a:cubicBezTo>
                  <a:close/>
                  <a:moveTo>
                    <a:pt x="716" y="0"/>
                  </a:moveTo>
                  <a:cubicBezTo>
                    <a:pt x="573" y="0"/>
                    <a:pt x="459" y="29"/>
                    <a:pt x="344" y="86"/>
                  </a:cubicBezTo>
                  <a:cubicBezTo>
                    <a:pt x="230" y="143"/>
                    <a:pt x="144" y="229"/>
                    <a:pt x="87" y="343"/>
                  </a:cubicBezTo>
                  <a:cubicBezTo>
                    <a:pt x="29" y="458"/>
                    <a:pt x="1" y="572"/>
                    <a:pt x="1" y="687"/>
                  </a:cubicBezTo>
                  <a:cubicBezTo>
                    <a:pt x="1" y="830"/>
                    <a:pt x="29" y="944"/>
                    <a:pt x="87" y="1030"/>
                  </a:cubicBezTo>
                  <a:cubicBezTo>
                    <a:pt x="144" y="1145"/>
                    <a:pt x="230" y="1231"/>
                    <a:pt x="344" y="1288"/>
                  </a:cubicBezTo>
                  <a:cubicBezTo>
                    <a:pt x="459" y="1345"/>
                    <a:pt x="573" y="1402"/>
                    <a:pt x="716" y="1402"/>
                  </a:cubicBezTo>
                  <a:cubicBezTo>
                    <a:pt x="831" y="1402"/>
                    <a:pt x="945" y="1345"/>
                    <a:pt x="1060" y="1288"/>
                  </a:cubicBezTo>
                  <a:cubicBezTo>
                    <a:pt x="1174" y="1231"/>
                    <a:pt x="1260" y="1145"/>
                    <a:pt x="1317" y="1030"/>
                  </a:cubicBezTo>
                  <a:cubicBezTo>
                    <a:pt x="1403" y="944"/>
                    <a:pt x="1432" y="830"/>
                    <a:pt x="1432" y="687"/>
                  </a:cubicBezTo>
                  <a:cubicBezTo>
                    <a:pt x="1432" y="572"/>
                    <a:pt x="1403" y="458"/>
                    <a:pt x="1317" y="343"/>
                  </a:cubicBezTo>
                  <a:cubicBezTo>
                    <a:pt x="1260" y="229"/>
                    <a:pt x="1174" y="143"/>
                    <a:pt x="1060" y="86"/>
                  </a:cubicBezTo>
                  <a:cubicBezTo>
                    <a:pt x="945" y="29"/>
                    <a:pt x="831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8" name="Google Shape;1258;p71"/>
            <p:cNvSpPr/>
            <p:nvPr/>
          </p:nvSpPr>
          <p:spPr>
            <a:xfrm>
              <a:off x="7337062" y="3265150"/>
              <a:ext cx="122213" cy="130451"/>
            </a:xfrm>
            <a:custGeom>
              <a:avLst/>
              <a:gdLst/>
              <a:ahLst/>
              <a:cxnLst/>
              <a:rect l="l" t="t" r="r" b="b"/>
              <a:pathLst>
                <a:path w="1261" h="1346" extrusionOk="0">
                  <a:moveTo>
                    <a:pt x="1" y="0"/>
                  </a:moveTo>
                  <a:lnTo>
                    <a:pt x="1" y="1345"/>
                  </a:lnTo>
                  <a:lnTo>
                    <a:pt x="316" y="1345"/>
                  </a:lnTo>
                  <a:lnTo>
                    <a:pt x="316" y="544"/>
                  </a:lnTo>
                  <a:lnTo>
                    <a:pt x="945" y="1345"/>
                  </a:lnTo>
                  <a:lnTo>
                    <a:pt x="1260" y="1345"/>
                  </a:lnTo>
                  <a:lnTo>
                    <a:pt x="1260" y="0"/>
                  </a:lnTo>
                  <a:lnTo>
                    <a:pt x="917" y="0"/>
                  </a:lnTo>
                  <a:lnTo>
                    <a:pt x="917" y="802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9" name="Google Shape;1259;p71"/>
            <p:cNvSpPr/>
            <p:nvPr/>
          </p:nvSpPr>
          <p:spPr>
            <a:xfrm>
              <a:off x="7470227" y="3265150"/>
              <a:ext cx="149931" cy="130451"/>
            </a:xfrm>
            <a:custGeom>
              <a:avLst/>
              <a:gdLst/>
              <a:ahLst/>
              <a:cxnLst/>
              <a:rect l="l" t="t" r="r" b="b"/>
              <a:pathLst>
                <a:path w="1547" h="1346" extrusionOk="0">
                  <a:moveTo>
                    <a:pt x="773" y="344"/>
                  </a:moveTo>
                  <a:lnTo>
                    <a:pt x="945" y="830"/>
                  </a:lnTo>
                  <a:lnTo>
                    <a:pt x="573" y="830"/>
                  </a:lnTo>
                  <a:lnTo>
                    <a:pt x="773" y="344"/>
                  </a:lnTo>
                  <a:close/>
                  <a:moveTo>
                    <a:pt x="602" y="0"/>
                  </a:moveTo>
                  <a:lnTo>
                    <a:pt x="1" y="1345"/>
                  </a:lnTo>
                  <a:lnTo>
                    <a:pt x="373" y="1345"/>
                  </a:lnTo>
                  <a:lnTo>
                    <a:pt x="459" y="1117"/>
                  </a:lnTo>
                  <a:lnTo>
                    <a:pt x="1060" y="1117"/>
                  </a:lnTo>
                  <a:lnTo>
                    <a:pt x="1145" y="1345"/>
                  </a:lnTo>
                  <a:lnTo>
                    <a:pt x="1546" y="134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0" name="Google Shape;1260;p71"/>
            <p:cNvSpPr/>
            <p:nvPr/>
          </p:nvSpPr>
          <p:spPr>
            <a:xfrm>
              <a:off x="7606202" y="3265150"/>
              <a:ext cx="113781" cy="130451"/>
            </a:xfrm>
            <a:custGeom>
              <a:avLst/>
              <a:gdLst/>
              <a:ahLst/>
              <a:cxnLst/>
              <a:rect l="l" t="t" r="r" b="b"/>
              <a:pathLst>
                <a:path w="1174" h="1346" extrusionOk="0">
                  <a:moveTo>
                    <a:pt x="0" y="0"/>
                  </a:moveTo>
                  <a:lnTo>
                    <a:pt x="0" y="287"/>
                  </a:lnTo>
                  <a:lnTo>
                    <a:pt x="401" y="287"/>
                  </a:lnTo>
                  <a:lnTo>
                    <a:pt x="401" y="1345"/>
                  </a:lnTo>
                  <a:lnTo>
                    <a:pt x="744" y="1345"/>
                  </a:lnTo>
                  <a:lnTo>
                    <a:pt x="744" y="287"/>
                  </a:lnTo>
                  <a:lnTo>
                    <a:pt x="1173" y="287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1" name="Google Shape;1261;p71"/>
            <p:cNvSpPr/>
            <p:nvPr/>
          </p:nvSpPr>
          <p:spPr>
            <a:xfrm>
              <a:off x="7730936" y="3265150"/>
              <a:ext cx="119402" cy="133262"/>
            </a:xfrm>
            <a:custGeom>
              <a:avLst/>
              <a:gdLst/>
              <a:ahLst/>
              <a:cxnLst/>
              <a:rect l="l" t="t" r="r" b="b"/>
              <a:pathLst>
                <a:path w="1232" h="1375" extrusionOk="0">
                  <a:moveTo>
                    <a:pt x="1" y="0"/>
                  </a:moveTo>
                  <a:lnTo>
                    <a:pt x="1" y="802"/>
                  </a:lnTo>
                  <a:cubicBezTo>
                    <a:pt x="1" y="916"/>
                    <a:pt x="29" y="1002"/>
                    <a:pt x="87" y="1117"/>
                  </a:cubicBezTo>
                  <a:cubicBezTo>
                    <a:pt x="115" y="1202"/>
                    <a:pt x="201" y="1260"/>
                    <a:pt x="287" y="1317"/>
                  </a:cubicBezTo>
                  <a:cubicBezTo>
                    <a:pt x="373" y="1345"/>
                    <a:pt x="487" y="1374"/>
                    <a:pt x="630" y="1374"/>
                  </a:cubicBezTo>
                  <a:cubicBezTo>
                    <a:pt x="745" y="1374"/>
                    <a:pt x="859" y="1345"/>
                    <a:pt x="945" y="1317"/>
                  </a:cubicBezTo>
                  <a:cubicBezTo>
                    <a:pt x="1031" y="1260"/>
                    <a:pt x="1117" y="1202"/>
                    <a:pt x="1174" y="1117"/>
                  </a:cubicBezTo>
                  <a:cubicBezTo>
                    <a:pt x="1203" y="1002"/>
                    <a:pt x="1231" y="916"/>
                    <a:pt x="1231" y="802"/>
                  </a:cubicBezTo>
                  <a:lnTo>
                    <a:pt x="1231" y="0"/>
                  </a:lnTo>
                  <a:lnTo>
                    <a:pt x="888" y="0"/>
                  </a:lnTo>
                  <a:lnTo>
                    <a:pt x="888" y="802"/>
                  </a:lnTo>
                  <a:cubicBezTo>
                    <a:pt x="888" y="888"/>
                    <a:pt x="859" y="945"/>
                    <a:pt x="802" y="1002"/>
                  </a:cubicBezTo>
                  <a:cubicBezTo>
                    <a:pt x="774" y="1059"/>
                    <a:pt x="688" y="1088"/>
                    <a:pt x="630" y="1088"/>
                  </a:cubicBezTo>
                  <a:cubicBezTo>
                    <a:pt x="545" y="1088"/>
                    <a:pt x="487" y="1059"/>
                    <a:pt x="430" y="1002"/>
                  </a:cubicBezTo>
                  <a:cubicBezTo>
                    <a:pt x="373" y="945"/>
                    <a:pt x="344" y="888"/>
                    <a:pt x="344" y="802"/>
                  </a:cubicBezTo>
                  <a:lnTo>
                    <a:pt x="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2" name="Google Shape;1262;p71"/>
            <p:cNvSpPr/>
            <p:nvPr/>
          </p:nvSpPr>
          <p:spPr>
            <a:xfrm>
              <a:off x="7875246" y="3265150"/>
              <a:ext cx="116592" cy="130451"/>
            </a:xfrm>
            <a:custGeom>
              <a:avLst/>
              <a:gdLst/>
              <a:ahLst/>
              <a:cxnLst/>
              <a:rect l="l" t="t" r="r" b="b"/>
              <a:pathLst>
                <a:path w="1203" h="1346" extrusionOk="0">
                  <a:moveTo>
                    <a:pt x="601" y="287"/>
                  </a:moveTo>
                  <a:cubicBezTo>
                    <a:pt x="687" y="287"/>
                    <a:pt x="744" y="287"/>
                    <a:pt x="773" y="315"/>
                  </a:cubicBezTo>
                  <a:cubicBezTo>
                    <a:pt x="830" y="372"/>
                    <a:pt x="830" y="401"/>
                    <a:pt x="830" y="487"/>
                  </a:cubicBezTo>
                  <a:cubicBezTo>
                    <a:pt x="830" y="544"/>
                    <a:pt x="830" y="601"/>
                    <a:pt x="773" y="630"/>
                  </a:cubicBezTo>
                  <a:cubicBezTo>
                    <a:pt x="744" y="687"/>
                    <a:pt x="687" y="687"/>
                    <a:pt x="601" y="687"/>
                  </a:cubicBezTo>
                  <a:lnTo>
                    <a:pt x="344" y="687"/>
                  </a:lnTo>
                  <a:lnTo>
                    <a:pt x="344" y="287"/>
                  </a:lnTo>
                  <a:close/>
                  <a:moveTo>
                    <a:pt x="0" y="0"/>
                  </a:moveTo>
                  <a:lnTo>
                    <a:pt x="0" y="1345"/>
                  </a:lnTo>
                  <a:lnTo>
                    <a:pt x="344" y="1345"/>
                  </a:lnTo>
                  <a:lnTo>
                    <a:pt x="344" y="973"/>
                  </a:lnTo>
                  <a:lnTo>
                    <a:pt x="601" y="973"/>
                  </a:lnTo>
                  <a:lnTo>
                    <a:pt x="801" y="1345"/>
                  </a:lnTo>
                  <a:lnTo>
                    <a:pt x="1202" y="1345"/>
                  </a:lnTo>
                  <a:lnTo>
                    <a:pt x="945" y="916"/>
                  </a:lnTo>
                  <a:cubicBezTo>
                    <a:pt x="1002" y="859"/>
                    <a:pt x="1059" y="802"/>
                    <a:pt x="1116" y="744"/>
                  </a:cubicBezTo>
                  <a:cubicBezTo>
                    <a:pt x="1145" y="659"/>
                    <a:pt x="1173" y="573"/>
                    <a:pt x="1173" y="458"/>
                  </a:cubicBezTo>
                  <a:cubicBezTo>
                    <a:pt x="1173" y="315"/>
                    <a:pt x="1116" y="201"/>
                    <a:pt x="1030" y="115"/>
                  </a:cubicBezTo>
                  <a:cubicBezTo>
                    <a:pt x="916" y="29"/>
                    <a:pt x="773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3" name="Google Shape;1263;p71"/>
            <p:cNvSpPr/>
            <p:nvPr/>
          </p:nvSpPr>
          <p:spPr>
            <a:xfrm>
              <a:off x="8011125" y="3265150"/>
              <a:ext cx="105446" cy="130451"/>
            </a:xfrm>
            <a:custGeom>
              <a:avLst/>
              <a:gdLst/>
              <a:ahLst/>
              <a:cxnLst/>
              <a:rect l="l" t="t" r="r" b="b"/>
              <a:pathLst>
                <a:path w="108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088" y="1345"/>
                  </a:lnTo>
                  <a:lnTo>
                    <a:pt x="1088" y="1059"/>
                  </a:lnTo>
                  <a:lnTo>
                    <a:pt x="344" y="1059"/>
                  </a:lnTo>
                  <a:lnTo>
                    <a:pt x="344" y="802"/>
                  </a:lnTo>
                  <a:lnTo>
                    <a:pt x="1002" y="802"/>
                  </a:lnTo>
                  <a:lnTo>
                    <a:pt x="1002" y="516"/>
                  </a:lnTo>
                  <a:lnTo>
                    <a:pt x="344" y="516"/>
                  </a:lnTo>
                  <a:lnTo>
                    <a:pt x="344" y="287"/>
                  </a:lnTo>
                  <a:lnTo>
                    <a:pt x="1088" y="287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4" name="Google Shape;1264;p71"/>
            <p:cNvSpPr/>
            <p:nvPr/>
          </p:nvSpPr>
          <p:spPr>
            <a:xfrm>
              <a:off x="7706028" y="2654956"/>
              <a:ext cx="263616" cy="257994"/>
            </a:xfrm>
            <a:custGeom>
              <a:avLst/>
              <a:gdLst/>
              <a:ahLst/>
              <a:cxnLst/>
              <a:rect l="l" t="t" r="r" b="b"/>
              <a:pathLst>
                <a:path w="2720" h="2662" extrusionOk="0">
                  <a:moveTo>
                    <a:pt x="515" y="2318"/>
                  </a:moveTo>
                  <a:cubicBezTo>
                    <a:pt x="0" y="1202"/>
                    <a:pt x="1059" y="0"/>
                    <a:pt x="2233" y="344"/>
                  </a:cubicBezTo>
                  <a:cubicBezTo>
                    <a:pt x="2719" y="1460"/>
                    <a:pt x="1689" y="2662"/>
                    <a:pt x="515" y="23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5" name="Google Shape;1265;p71"/>
            <p:cNvSpPr/>
            <p:nvPr/>
          </p:nvSpPr>
          <p:spPr>
            <a:xfrm>
              <a:off x="7755940" y="2688199"/>
              <a:ext cx="213703" cy="224752"/>
            </a:xfrm>
            <a:custGeom>
              <a:avLst/>
              <a:gdLst/>
              <a:ahLst/>
              <a:cxnLst/>
              <a:rect l="l" t="t" r="r" b="b"/>
              <a:pathLst>
                <a:path w="2205" h="2319" extrusionOk="0">
                  <a:moveTo>
                    <a:pt x="1718" y="1"/>
                  </a:moveTo>
                  <a:cubicBezTo>
                    <a:pt x="2204" y="1117"/>
                    <a:pt x="1174" y="2319"/>
                    <a:pt x="0" y="1975"/>
                  </a:cubicBezTo>
                  <a:cubicBezTo>
                    <a:pt x="144" y="1460"/>
                    <a:pt x="1145" y="287"/>
                    <a:pt x="17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6" name="Google Shape;1266;p71"/>
            <p:cNvSpPr/>
            <p:nvPr/>
          </p:nvSpPr>
          <p:spPr>
            <a:xfrm>
              <a:off x="7719887" y="2715917"/>
              <a:ext cx="160980" cy="260805"/>
            </a:xfrm>
            <a:custGeom>
              <a:avLst/>
              <a:gdLst/>
              <a:ahLst/>
              <a:cxnLst/>
              <a:rect l="l" t="t" r="r" b="b"/>
              <a:pathLst>
                <a:path w="1661" h="2691" extrusionOk="0">
                  <a:moveTo>
                    <a:pt x="1517" y="87"/>
                  </a:moveTo>
                  <a:cubicBezTo>
                    <a:pt x="1603" y="1"/>
                    <a:pt x="1660" y="87"/>
                    <a:pt x="1574" y="144"/>
                  </a:cubicBezTo>
                  <a:cubicBezTo>
                    <a:pt x="859" y="773"/>
                    <a:pt x="372" y="1632"/>
                    <a:pt x="201" y="2576"/>
                  </a:cubicBezTo>
                  <a:cubicBezTo>
                    <a:pt x="172" y="2691"/>
                    <a:pt x="0" y="2605"/>
                    <a:pt x="0" y="2519"/>
                  </a:cubicBezTo>
                  <a:cubicBezTo>
                    <a:pt x="229" y="1575"/>
                    <a:pt x="773" y="716"/>
                    <a:pt x="1517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7" name="Google Shape;1267;p71"/>
            <p:cNvSpPr/>
            <p:nvPr/>
          </p:nvSpPr>
          <p:spPr>
            <a:xfrm>
              <a:off x="7489707" y="2654956"/>
              <a:ext cx="263519" cy="257994"/>
            </a:xfrm>
            <a:custGeom>
              <a:avLst/>
              <a:gdLst/>
              <a:ahLst/>
              <a:cxnLst/>
              <a:rect l="l" t="t" r="r" b="b"/>
              <a:pathLst>
                <a:path w="2719" h="2662" extrusionOk="0">
                  <a:moveTo>
                    <a:pt x="2232" y="2318"/>
                  </a:moveTo>
                  <a:cubicBezTo>
                    <a:pt x="2719" y="1202"/>
                    <a:pt x="1689" y="0"/>
                    <a:pt x="515" y="344"/>
                  </a:cubicBezTo>
                  <a:cubicBezTo>
                    <a:pt x="0" y="1460"/>
                    <a:pt x="1030" y="2662"/>
                    <a:pt x="2232" y="23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8" name="Google Shape;1268;p71"/>
            <p:cNvSpPr/>
            <p:nvPr/>
          </p:nvSpPr>
          <p:spPr>
            <a:xfrm>
              <a:off x="7489707" y="2688199"/>
              <a:ext cx="216417" cy="224752"/>
            </a:xfrm>
            <a:custGeom>
              <a:avLst/>
              <a:gdLst/>
              <a:ahLst/>
              <a:cxnLst/>
              <a:rect l="l" t="t" r="r" b="b"/>
              <a:pathLst>
                <a:path w="2233" h="2319" extrusionOk="0">
                  <a:moveTo>
                    <a:pt x="515" y="1"/>
                  </a:moveTo>
                  <a:cubicBezTo>
                    <a:pt x="0" y="1117"/>
                    <a:pt x="1030" y="2319"/>
                    <a:pt x="2232" y="1975"/>
                  </a:cubicBezTo>
                  <a:cubicBezTo>
                    <a:pt x="2089" y="1460"/>
                    <a:pt x="1059" y="287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9" name="Google Shape;1269;p71"/>
            <p:cNvSpPr/>
            <p:nvPr/>
          </p:nvSpPr>
          <p:spPr>
            <a:xfrm>
              <a:off x="7581198" y="2715917"/>
              <a:ext cx="160980" cy="260805"/>
            </a:xfrm>
            <a:custGeom>
              <a:avLst/>
              <a:gdLst/>
              <a:ahLst/>
              <a:cxnLst/>
              <a:rect l="l" t="t" r="r" b="b"/>
              <a:pathLst>
                <a:path w="1661" h="2691" extrusionOk="0">
                  <a:moveTo>
                    <a:pt x="144" y="87"/>
                  </a:moveTo>
                  <a:cubicBezTo>
                    <a:pt x="58" y="1"/>
                    <a:pt x="0" y="87"/>
                    <a:pt x="86" y="144"/>
                  </a:cubicBezTo>
                  <a:cubicBezTo>
                    <a:pt x="802" y="773"/>
                    <a:pt x="1260" y="1632"/>
                    <a:pt x="1460" y="2576"/>
                  </a:cubicBezTo>
                  <a:cubicBezTo>
                    <a:pt x="1489" y="2691"/>
                    <a:pt x="1660" y="2605"/>
                    <a:pt x="1632" y="2519"/>
                  </a:cubicBezTo>
                  <a:cubicBezTo>
                    <a:pt x="1403" y="1575"/>
                    <a:pt x="888" y="716"/>
                    <a:pt x="144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0" name="Google Shape;1270;p71"/>
            <p:cNvSpPr/>
            <p:nvPr/>
          </p:nvSpPr>
          <p:spPr>
            <a:xfrm>
              <a:off x="7111050" y="1842155"/>
              <a:ext cx="310814" cy="2729488"/>
            </a:xfrm>
            <a:custGeom>
              <a:avLst/>
              <a:gdLst/>
              <a:ahLst/>
              <a:cxnLst/>
              <a:rect l="l" t="t" r="r" b="b"/>
              <a:pathLst>
                <a:path w="3207" h="28163" extrusionOk="0">
                  <a:moveTo>
                    <a:pt x="3206" y="1"/>
                  </a:moveTo>
                  <a:lnTo>
                    <a:pt x="2834" y="1"/>
                  </a:lnTo>
                  <a:cubicBezTo>
                    <a:pt x="1289" y="1231"/>
                    <a:pt x="1" y="3435"/>
                    <a:pt x="1" y="6612"/>
                  </a:cubicBezTo>
                  <a:lnTo>
                    <a:pt x="1" y="27905"/>
                  </a:lnTo>
                  <a:cubicBezTo>
                    <a:pt x="1" y="27990"/>
                    <a:pt x="1" y="28076"/>
                    <a:pt x="1" y="28162"/>
                  </a:cubicBezTo>
                  <a:lnTo>
                    <a:pt x="1260" y="28162"/>
                  </a:lnTo>
                  <a:cubicBezTo>
                    <a:pt x="1260" y="28076"/>
                    <a:pt x="1260" y="27990"/>
                    <a:pt x="1260" y="27905"/>
                  </a:cubicBezTo>
                  <a:lnTo>
                    <a:pt x="1260" y="6612"/>
                  </a:lnTo>
                  <a:cubicBezTo>
                    <a:pt x="1260" y="3435"/>
                    <a:pt x="2061" y="1260"/>
                    <a:pt x="3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1" name="Google Shape;1271;p71"/>
            <p:cNvSpPr/>
            <p:nvPr/>
          </p:nvSpPr>
          <p:spPr>
            <a:xfrm>
              <a:off x="6984863" y="1725709"/>
              <a:ext cx="1506195" cy="2968002"/>
            </a:xfrm>
            <a:custGeom>
              <a:avLst/>
              <a:gdLst/>
              <a:ahLst/>
              <a:cxnLst/>
              <a:rect l="l" t="t" r="r" b="b"/>
              <a:pathLst>
                <a:path w="15541" h="30624" extrusionOk="0">
                  <a:moveTo>
                    <a:pt x="1231" y="30623"/>
                  </a:moveTo>
                  <a:lnTo>
                    <a:pt x="14167" y="30623"/>
                  </a:lnTo>
                  <a:cubicBezTo>
                    <a:pt x="14911" y="30595"/>
                    <a:pt x="15541" y="29994"/>
                    <a:pt x="15541" y="29221"/>
                  </a:cubicBezTo>
                  <a:lnTo>
                    <a:pt x="15541" y="7957"/>
                  </a:lnTo>
                  <a:cubicBezTo>
                    <a:pt x="15541" y="2576"/>
                    <a:pt x="11334" y="1"/>
                    <a:pt x="7298" y="172"/>
                  </a:cubicBezTo>
                  <a:lnTo>
                    <a:pt x="11391" y="1346"/>
                  </a:lnTo>
                  <a:cubicBezTo>
                    <a:pt x="13165" y="2405"/>
                    <a:pt x="14567" y="3807"/>
                    <a:pt x="14482" y="8701"/>
                  </a:cubicBezTo>
                  <a:cubicBezTo>
                    <a:pt x="14081" y="25930"/>
                    <a:pt x="11190" y="28877"/>
                    <a:pt x="172" y="29851"/>
                  </a:cubicBezTo>
                  <a:cubicBezTo>
                    <a:pt x="115" y="29851"/>
                    <a:pt x="58" y="29851"/>
                    <a:pt x="0" y="29851"/>
                  </a:cubicBezTo>
                  <a:cubicBezTo>
                    <a:pt x="229" y="30308"/>
                    <a:pt x="716" y="30623"/>
                    <a:pt x="1231" y="306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2" name="Google Shape;1272;p71"/>
            <p:cNvSpPr/>
            <p:nvPr/>
          </p:nvSpPr>
          <p:spPr>
            <a:xfrm>
              <a:off x="7309343" y="1778432"/>
              <a:ext cx="840565" cy="77728"/>
            </a:xfrm>
            <a:custGeom>
              <a:avLst/>
              <a:gdLst/>
              <a:ahLst/>
              <a:cxnLst/>
              <a:rect l="l" t="t" r="r" b="b"/>
              <a:pathLst>
                <a:path w="8673" h="802" extrusionOk="0">
                  <a:moveTo>
                    <a:pt x="6841" y="0"/>
                  </a:moveTo>
                  <a:lnTo>
                    <a:pt x="1861" y="0"/>
                  </a:lnTo>
                  <a:cubicBezTo>
                    <a:pt x="1203" y="172"/>
                    <a:pt x="602" y="458"/>
                    <a:pt x="1" y="802"/>
                  </a:cubicBezTo>
                  <a:lnTo>
                    <a:pt x="8672" y="802"/>
                  </a:lnTo>
                  <a:cubicBezTo>
                    <a:pt x="8100" y="458"/>
                    <a:pt x="7470" y="172"/>
                    <a:pt x="6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3" name="Google Shape;1273;p71"/>
            <p:cNvSpPr/>
            <p:nvPr/>
          </p:nvSpPr>
          <p:spPr>
            <a:xfrm>
              <a:off x="7647780" y="957442"/>
              <a:ext cx="166504" cy="446596"/>
            </a:xfrm>
            <a:custGeom>
              <a:avLst/>
              <a:gdLst/>
              <a:ahLst/>
              <a:cxnLst/>
              <a:rect l="l" t="t" r="r" b="b"/>
              <a:pathLst>
                <a:path w="1718" h="4608" extrusionOk="0">
                  <a:moveTo>
                    <a:pt x="0" y="0"/>
                  </a:moveTo>
                  <a:lnTo>
                    <a:pt x="0" y="4608"/>
                  </a:lnTo>
                  <a:lnTo>
                    <a:pt x="1717" y="4608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4" name="Google Shape;1274;p71"/>
            <p:cNvSpPr/>
            <p:nvPr/>
          </p:nvSpPr>
          <p:spPr>
            <a:xfrm>
              <a:off x="7681023" y="1035073"/>
              <a:ext cx="30626" cy="313528"/>
            </a:xfrm>
            <a:custGeom>
              <a:avLst/>
              <a:gdLst/>
              <a:ahLst/>
              <a:cxnLst/>
              <a:rect l="l" t="t" r="r" b="b"/>
              <a:pathLst>
                <a:path w="316" h="3235" extrusionOk="0">
                  <a:moveTo>
                    <a:pt x="1" y="0"/>
                  </a:moveTo>
                  <a:lnTo>
                    <a:pt x="1" y="3234"/>
                  </a:lnTo>
                  <a:lnTo>
                    <a:pt x="316" y="3234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5" name="Google Shape;1275;p71"/>
            <p:cNvSpPr/>
            <p:nvPr/>
          </p:nvSpPr>
          <p:spPr>
            <a:xfrm>
              <a:off x="7644970" y="960155"/>
              <a:ext cx="169315" cy="155456"/>
            </a:xfrm>
            <a:custGeom>
              <a:avLst/>
              <a:gdLst/>
              <a:ahLst/>
              <a:cxnLst/>
              <a:rect l="l" t="t" r="r" b="b"/>
              <a:pathLst>
                <a:path w="1747" h="1604" extrusionOk="0">
                  <a:moveTo>
                    <a:pt x="1" y="888"/>
                  </a:moveTo>
                  <a:lnTo>
                    <a:pt x="29" y="1"/>
                  </a:lnTo>
                  <a:lnTo>
                    <a:pt x="1746" y="1"/>
                  </a:lnTo>
                  <a:lnTo>
                    <a:pt x="1746" y="1518"/>
                  </a:lnTo>
                  <a:lnTo>
                    <a:pt x="1718" y="1518"/>
                  </a:lnTo>
                  <a:cubicBezTo>
                    <a:pt x="1088" y="1603"/>
                    <a:pt x="573" y="1317"/>
                    <a:pt x="1" y="8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6" name="Google Shape;1276;p71"/>
            <p:cNvSpPr/>
            <p:nvPr/>
          </p:nvSpPr>
          <p:spPr>
            <a:xfrm>
              <a:off x="7647780" y="1348505"/>
              <a:ext cx="166504" cy="22291"/>
            </a:xfrm>
            <a:custGeom>
              <a:avLst/>
              <a:gdLst/>
              <a:ahLst/>
              <a:cxnLst/>
              <a:rect l="l" t="t" r="r" b="b"/>
              <a:pathLst>
                <a:path w="1718" h="230" extrusionOk="0">
                  <a:moveTo>
                    <a:pt x="0" y="0"/>
                  </a:moveTo>
                  <a:lnTo>
                    <a:pt x="0" y="229"/>
                  </a:lnTo>
                  <a:lnTo>
                    <a:pt x="1717" y="229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7" name="Google Shape;1277;p71"/>
            <p:cNvSpPr/>
            <p:nvPr/>
          </p:nvSpPr>
          <p:spPr>
            <a:xfrm>
              <a:off x="7522950" y="1370699"/>
              <a:ext cx="416164" cy="302383"/>
            </a:xfrm>
            <a:custGeom>
              <a:avLst/>
              <a:gdLst/>
              <a:ahLst/>
              <a:cxnLst/>
              <a:rect l="l" t="t" r="r" b="b"/>
              <a:pathLst>
                <a:path w="4294" h="3120" extrusionOk="0">
                  <a:moveTo>
                    <a:pt x="0" y="0"/>
                  </a:moveTo>
                  <a:lnTo>
                    <a:pt x="0" y="3120"/>
                  </a:lnTo>
                  <a:lnTo>
                    <a:pt x="4293" y="3120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8" name="Google Shape;1278;p71"/>
            <p:cNvSpPr/>
            <p:nvPr/>
          </p:nvSpPr>
          <p:spPr>
            <a:xfrm>
              <a:off x="7522950" y="1470524"/>
              <a:ext cx="416164" cy="22291"/>
            </a:xfrm>
            <a:custGeom>
              <a:avLst/>
              <a:gdLst/>
              <a:ahLst/>
              <a:cxnLst/>
              <a:rect l="l" t="t" r="r" b="b"/>
              <a:pathLst>
                <a:path w="4294" h="230" extrusionOk="0">
                  <a:moveTo>
                    <a:pt x="0" y="1"/>
                  </a:moveTo>
                  <a:lnTo>
                    <a:pt x="0" y="230"/>
                  </a:lnTo>
                  <a:lnTo>
                    <a:pt x="4293" y="230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9" name="Google Shape;1279;p71"/>
            <p:cNvSpPr/>
            <p:nvPr/>
          </p:nvSpPr>
          <p:spPr>
            <a:xfrm>
              <a:off x="7398120" y="1492718"/>
              <a:ext cx="663013" cy="327387"/>
            </a:xfrm>
            <a:custGeom>
              <a:avLst/>
              <a:gdLst/>
              <a:ahLst/>
              <a:cxnLst/>
              <a:rect l="l" t="t" r="r" b="b"/>
              <a:pathLst>
                <a:path w="6841" h="3378" extrusionOk="0">
                  <a:moveTo>
                    <a:pt x="1" y="1"/>
                  </a:moveTo>
                  <a:lnTo>
                    <a:pt x="1" y="3378"/>
                  </a:lnTo>
                  <a:lnTo>
                    <a:pt x="6841" y="3378"/>
                  </a:lnTo>
                  <a:lnTo>
                    <a:pt x="68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0" name="Google Shape;1280;p71"/>
            <p:cNvSpPr/>
            <p:nvPr/>
          </p:nvSpPr>
          <p:spPr>
            <a:xfrm>
              <a:off x="7362067" y="1742379"/>
              <a:ext cx="735119" cy="77728"/>
            </a:xfrm>
            <a:custGeom>
              <a:avLst/>
              <a:gdLst/>
              <a:ahLst/>
              <a:cxnLst/>
              <a:rect l="l" t="t" r="r" b="b"/>
              <a:pathLst>
                <a:path w="7585" h="802" extrusionOk="0">
                  <a:moveTo>
                    <a:pt x="1" y="0"/>
                  </a:moveTo>
                  <a:lnTo>
                    <a:pt x="1" y="802"/>
                  </a:lnTo>
                  <a:lnTo>
                    <a:pt x="7585" y="802"/>
                  </a:lnTo>
                  <a:lnTo>
                    <a:pt x="75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1" name="Google Shape;1281;p71"/>
            <p:cNvSpPr/>
            <p:nvPr/>
          </p:nvSpPr>
          <p:spPr>
            <a:xfrm>
              <a:off x="7398120" y="1717374"/>
              <a:ext cx="663013" cy="25102"/>
            </a:xfrm>
            <a:custGeom>
              <a:avLst/>
              <a:gdLst/>
              <a:ahLst/>
              <a:cxnLst/>
              <a:rect l="l" t="t" r="r" b="b"/>
              <a:pathLst>
                <a:path w="6841" h="259" extrusionOk="0">
                  <a:moveTo>
                    <a:pt x="1" y="1"/>
                  </a:moveTo>
                  <a:lnTo>
                    <a:pt x="1" y="258"/>
                  </a:lnTo>
                  <a:lnTo>
                    <a:pt x="6841" y="258"/>
                  </a:lnTo>
                  <a:lnTo>
                    <a:pt x="68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2" name="Google Shape;1282;p71"/>
            <p:cNvSpPr/>
            <p:nvPr/>
          </p:nvSpPr>
          <p:spPr>
            <a:xfrm>
              <a:off x="7154081" y="721641"/>
              <a:ext cx="859949" cy="374586"/>
            </a:xfrm>
            <a:custGeom>
              <a:avLst/>
              <a:gdLst/>
              <a:ahLst/>
              <a:cxnLst/>
              <a:rect l="l" t="t" r="r" b="b"/>
              <a:pathLst>
                <a:path w="8873" h="3865" extrusionOk="0">
                  <a:moveTo>
                    <a:pt x="6783" y="3664"/>
                  </a:moveTo>
                  <a:cubicBezTo>
                    <a:pt x="7241" y="3635"/>
                    <a:pt x="8872" y="2090"/>
                    <a:pt x="8042" y="2004"/>
                  </a:cubicBezTo>
                  <a:cubicBezTo>
                    <a:pt x="5609" y="1746"/>
                    <a:pt x="3778" y="1"/>
                    <a:pt x="229" y="2176"/>
                  </a:cubicBezTo>
                  <a:cubicBezTo>
                    <a:pt x="0" y="2319"/>
                    <a:pt x="630" y="2834"/>
                    <a:pt x="801" y="2777"/>
                  </a:cubicBezTo>
                  <a:cubicBezTo>
                    <a:pt x="3806" y="1832"/>
                    <a:pt x="4722" y="3864"/>
                    <a:pt x="6783" y="3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3" name="Google Shape;1283;p71"/>
            <p:cNvSpPr/>
            <p:nvPr/>
          </p:nvSpPr>
          <p:spPr>
            <a:xfrm>
              <a:off x="7500756" y="1492718"/>
              <a:ext cx="99922" cy="222038"/>
            </a:xfrm>
            <a:custGeom>
              <a:avLst/>
              <a:gdLst/>
              <a:ahLst/>
              <a:cxnLst/>
              <a:rect l="l" t="t" r="r" b="b"/>
              <a:pathLst>
                <a:path w="1031" h="2291" extrusionOk="0">
                  <a:moveTo>
                    <a:pt x="0" y="1"/>
                  </a:moveTo>
                  <a:lnTo>
                    <a:pt x="0" y="2290"/>
                  </a:lnTo>
                  <a:lnTo>
                    <a:pt x="1031" y="2290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4" name="Google Shape;1284;p71"/>
            <p:cNvSpPr/>
            <p:nvPr/>
          </p:nvSpPr>
          <p:spPr>
            <a:xfrm>
              <a:off x="7448033" y="1742379"/>
              <a:ext cx="97208" cy="77728"/>
            </a:xfrm>
            <a:custGeom>
              <a:avLst/>
              <a:gdLst/>
              <a:ahLst/>
              <a:cxnLst/>
              <a:rect l="l" t="t" r="r" b="b"/>
              <a:pathLst>
                <a:path w="1003" h="802" extrusionOk="0">
                  <a:moveTo>
                    <a:pt x="1" y="0"/>
                  </a:moveTo>
                  <a:lnTo>
                    <a:pt x="1" y="802"/>
                  </a:lnTo>
                  <a:lnTo>
                    <a:pt x="1002" y="802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5" name="Google Shape;1285;p71"/>
            <p:cNvSpPr/>
            <p:nvPr/>
          </p:nvSpPr>
          <p:spPr>
            <a:xfrm>
              <a:off x="7608916" y="1370699"/>
              <a:ext cx="97208" cy="99922"/>
            </a:xfrm>
            <a:custGeom>
              <a:avLst/>
              <a:gdLst/>
              <a:ahLst/>
              <a:cxnLst/>
              <a:rect l="l" t="t" r="r" b="b"/>
              <a:pathLst>
                <a:path w="1003" h="1031" extrusionOk="0">
                  <a:moveTo>
                    <a:pt x="1" y="0"/>
                  </a:moveTo>
                  <a:lnTo>
                    <a:pt x="1" y="1031"/>
                  </a:lnTo>
                  <a:lnTo>
                    <a:pt x="1002" y="1031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6" name="Google Shape;1286;p71"/>
            <p:cNvSpPr/>
            <p:nvPr/>
          </p:nvSpPr>
          <p:spPr>
            <a:xfrm>
              <a:off x="7353732" y="829801"/>
              <a:ext cx="341247" cy="55631"/>
            </a:xfrm>
            <a:custGeom>
              <a:avLst/>
              <a:gdLst/>
              <a:ahLst/>
              <a:cxnLst/>
              <a:rect l="l" t="t" r="r" b="b"/>
              <a:pathLst>
                <a:path w="3521" h="574" extrusionOk="0">
                  <a:moveTo>
                    <a:pt x="258" y="201"/>
                  </a:moveTo>
                  <a:cubicBezTo>
                    <a:pt x="974" y="29"/>
                    <a:pt x="1746" y="1"/>
                    <a:pt x="2491" y="115"/>
                  </a:cubicBezTo>
                  <a:cubicBezTo>
                    <a:pt x="3521" y="315"/>
                    <a:pt x="2977" y="573"/>
                    <a:pt x="2491" y="430"/>
                  </a:cubicBezTo>
                  <a:cubicBezTo>
                    <a:pt x="1746" y="230"/>
                    <a:pt x="974" y="201"/>
                    <a:pt x="201" y="315"/>
                  </a:cubicBezTo>
                  <a:cubicBezTo>
                    <a:pt x="29" y="373"/>
                    <a:pt x="1" y="258"/>
                    <a:pt x="258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7" name="Google Shape;1287;p71"/>
            <p:cNvSpPr/>
            <p:nvPr/>
          </p:nvSpPr>
          <p:spPr>
            <a:xfrm>
              <a:off x="7950067" y="2280466"/>
              <a:ext cx="199844" cy="174839"/>
            </a:xfrm>
            <a:custGeom>
              <a:avLst/>
              <a:gdLst/>
              <a:ahLst/>
              <a:cxnLst/>
              <a:rect l="l" t="t" r="r" b="b"/>
              <a:pathLst>
                <a:path w="2062" h="1804" extrusionOk="0">
                  <a:moveTo>
                    <a:pt x="1489" y="258"/>
                  </a:moveTo>
                  <a:cubicBezTo>
                    <a:pt x="2061" y="630"/>
                    <a:pt x="1861" y="1546"/>
                    <a:pt x="1174" y="1660"/>
                  </a:cubicBezTo>
                  <a:cubicBezTo>
                    <a:pt x="487" y="1804"/>
                    <a:pt x="1" y="1031"/>
                    <a:pt x="401" y="458"/>
                  </a:cubicBezTo>
                  <a:cubicBezTo>
                    <a:pt x="630" y="86"/>
                    <a:pt x="1117" y="1"/>
                    <a:pt x="1489" y="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8" name="Google Shape;1288;p71"/>
            <p:cNvSpPr/>
            <p:nvPr/>
          </p:nvSpPr>
          <p:spPr>
            <a:xfrm>
              <a:off x="7897440" y="2227743"/>
              <a:ext cx="255184" cy="241421"/>
            </a:xfrm>
            <a:custGeom>
              <a:avLst/>
              <a:gdLst/>
              <a:ahLst/>
              <a:cxnLst/>
              <a:rect l="l" t="t" r="r" b="b"/>
              <a:pathLst>
                <a:path w="2633" h="2491" extrusionOk="0">
                  <a:moveTo>
                    <a:pt x="1774" y="573"/>
                  </a:moveTo>
                  <a:cubicBezTo>
                    <a:pt x="2633" y="1174"/>
                    <a:pt x="1746" y="2491"/>
                    <a:pt x="887" y="1890"/>
                  </a:cubicBezTo>
                  <a:cubicBezTo>
                    <a:pt x="0" y="1289"/>
                    <a:pt x="887" y="1"/>
                    <a:pt x="1774" y="5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89" name="Google Shape;1289;p71"/>
            <p:cNvSpPr/>
            <p:nvPr/>
          </p:nvSpPr>
          <p:spPr>
            <a:xfrm>
              <a:off x="7958402" y="2274942"/>
              <a:ext cx="66679" cy="63869"/>
            </a:xfrm>
            <a:custGeom>
              <a:avLst/>
              <a:gdLst/>
              <a:ahLst/>
              <a:cxnLst/>
              <a:rect l="l" t="t" r="r" b="b"/>
              <a:pathLst>
                <a:path w="688" h="659" extrusionOk="0">
                  <a:moveTo>
                    <a:pt x="544" y="201"/>
                  </a:moveTo>
                  <a:cubicBezTo>
                    <a:pt x="659" y="286"/>
                    <a:pt x="688" y="430"/>
                    <a:pt x="602" y="544"/>
                  </a:cubicBezTo>
                  <a:cubicBezTo>
                    <a:pt x="544" y="630"/>
                    <a:pt x="401" y="659"/>
                    <a:pt x="287" y="601"/>
                  </a:cubicBezTo>
                  <a:cubicBezTo>
                    <a:pt x="1" y="430"/>
                    <a:pt x="287" y="0"/>
                    <a:pt x="544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0" name="Google Shape;1290;p71"/>
            <p:cNvSpPr/>
            <p:nvPr/>
          </p:nvSpPr>
          <p:spPr>
            <a:xfrm>
              <a:off x="7803042" y="2133442"/>
              <a:ext cx="122213" cy="108257"/>
            </a:xfrm>
            <a:custGeom>
              <a:avLst/>
              <a:gdLst/>
              <a:ahLst/>
              <a:cxnLst/>
              <a:rect l="l" t="t" r="r" b="b"/>
              <a:pathLst>
                <a:path w="1261" h="1117" extrusionOk="0">
                  <a:moveTo>
                    <a:pt x="917" y="172"/>
                  </a:moveTo>
                  <a:cubicBezTo>
                    <a:pt x="1260" y="401"/>
                    <a:pt x="1146" y="945"/>
                    <a:pt x="745" y="1031"/>
                  </a:cubicBezTo>
                  <a:cubicBezTo>
                    <a:pt x="316" y="1117"/>
                    <a:pt x="1" y="630"/>
                    <a:pt x="259" y="287"/>
                  </a:cubicBezTo>
                  <a:cubicBezTo>
                    <a:pt x="402" y="58"/>
                    <a:pt x="688" y="1"/>
                    <a:pt x="917" y="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1" name="Google Shape;1291;p71"/>
            <p:cNvSpPr/>
            <p:nvPr/>
          </p:nvSpPr>
          <p:spPr>
            <a:xfrm>
              <a:off x="7789183" y="2122393"/>
              <a:ext cx="122213" cy="105446"/>
            </a:xfrm>
            <a:custGeom>
              <a:avLst/>
              <a:gdLst/>
              <a:ahLst/>
              <a:cxnLst/>
              <a:rect l="l" t="t" r="r" b="b"/>
              <a:pathLst>
                <a:path w="1261" h="1088" extrusionOk="0">
                  <a:moveTo>
                    <a:pt x="888" y="143"/>
                  </a:moveTo>
                  <a:cubicBezTo>
                    <a:pt x="1260" y="401"/>
                    <a:pt x="1146" y="945"/>
                    <a:pt x="716" y="1031"/>
                  </a:cubicBezTo>
                  <a:cubicBezTo>
                    <a:pt x="287" y="1088"/>
                    <a:pt x="1" y="630"/>
                    <a:pt x="230" y="286"/>
                  </a:cubicBezTo>
                  <a:cubicBezTo>
                    <a:pt x="373" y="57"/>
                    <a:pt x="688" y="0"/>
                    <a:pt x="888" y="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2" name="Google Shape;1292;p71"/>
            <p:cNvSpPr/>
            <p:nvPr/>
          </p:nvSpPr>
          <p:spPr>
            <a:xfrm>
              <a:off x="7811377" y="2133442"/>
              <a:ext cx="44485" cy="44485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316" y="115"/>
                  </a:moveTo>
                  <a:cubicBezTo>
                    <a:pt x="459" y="201"/>
                    <a:pt x="316" y="459"/>
                    <a:pt x="144" y="344"/>
                  </a:cubicBezTo>
                  <a:cubicBezTo>
                    <a:pt x="1" y="230"/>
                    <a:pt x="173" y="1"/>
                    <a:pt x="31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3" name="Google Shape;1293;p71"/>
            <p:cNvSpPr/>
            <p:nvPr/>
          </p:nvSpPr>
          <p:spPr>
            <a:xfrm>
              <a:off x="8005601" y="2105723"/>
              <a:ext cx="91587" cy="86063"/>
            </a:xfrm>
            <a:custGeom>
              <a:avLst/>
              <a:gdLst/>
              <a:ahLst/>
              <a:cxnLst/>
              <a:rect l="l" t="t" r="r" b="b"/>
              <a:pathLst>
                <a:path w="945" h="888" extrusionOk="0">
                  <a:moveTo>
                    <a:pt x="630" y="201"/>
                  </a:moveTo>
                  <a:cubicBezTo>
                    <a:pt x="945" y="430"/>
                    <a:pt x="630" y="888"/>
                    <a:pt x="315" y="687"/>
                  </a:cubicBezTo>
                  <a:cubicBezTo>
                    <a:pt x="0" y="458"/>
                    <a:pt x="315" y="1"/>
                    <a:pt x="630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4" name="Google Shape;1294;p71"/>
            <p:cNvSpPr/>
            <p:nvPr/>
          </p:nvSpPr>
          <p:spPr>
            <a:xfrm>
              <a:off x="8002790" y="2111248"/>
              <a:ext cx="72204" cy="72204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573" y="87"/>
                  </a:moveTo>
                  <a:cubicBezTo>
                    <a:pt x="716" y="172"/>
                    <a:pt x="745" y="344"/>
                    <a:pt x="659" y="487"/>
                  </a:cubicBezTo>
                  <a:cubicBezTo>
                    <a:pt x="430" y="745"/>
                    <a:pt x="1" y="459"/>
                    <a:pt x="201" y="172"/>
                  </a:cubicBezTo>
                  <a:cubicBezTo>
                    <a:pt x="287" y="29"/>
                    <a:pt x="458" y="1"/>
                    <a:pt x="573" y="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5" name="Google Shape;1295;p71"/>
            <p:cNvSpPr/>
            <p:nvPr/>
          </p:nvSpPr>
          <p:spPr>
            <a:xfrm>
              <a:off x="8024984" y="2119582"/>
              <a:ext cx="19480" cy="19480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44" y="29"/>
                  </a:moveTo>
                  <a:cubicBezTo>
                    <a:pt x="172" y="58"/>
                    <a:pt x="201" y="115"/>
                    <a:pt x="172" y="144"/>
                  </a:cubicBezTo>
                  <a:cubicBezTo>
                    <a:pt x="144" y="201"/>
                    <a:pt x="86" y="201"/>
                    <a:pt x="29" y="172"/>
                  </a:cubicBezTo>
                  <a:cubicBezTo>
                    <a:pt x="1" y="144"/>
                    <a:pt x="1" y="86"/>
                    <a:pt x="29" y="58"/>
                  </a:cubicBezTo>
                  <a:cubicBezTo>
                    <a:pt x="58" y="29"/>
                    <a:pt x="115" y="1"/>
                    <a:pt x="144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6" name="Google Shape;1296;p71"/>
            <p:cNvSpPr/>
            <p:nvPr/>
          </p:nvSpPr>
          <p:spPr>
            <a:xfrm>
              <a:off x="7891819" y="1942029"/>
              <a:ext cx="61155" cy="6115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487" y="87"/>
                  </a:moveTo>
                  <a:cubicBezTo>
                    <a:pt x="602" y="173"/>
                    <a:pt x="630" y="344"/>
                    <a:pt x="545" y="488"/>
                  </a:cubicBezTo>
                  <a:cubicBezTo>
                    <a:pt x="459" y="602"/>
                    <a:pt x="287" y="631"/>
                    <a:pt x="173" y="545"/>
                  </a:cubicBezTo>
                  <a:cubicBezTo>
                    <a:pt x="29" y="459"/>
                    <a:pt x="1" y="287"/>
                    <a:pt x="87" y="173"/>
                  </a:cubicBezTo>
                  <a:cubicBezTo>
                    <a:pt x="173" y="30"/>
                    <a:pt x="344" y="1"/>
                    <a:pt x="487" y="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7" name="Google Shape;1297;p71"/>
            <p:cNvSpPr/>
            <p:nvPr/>
          </p:nvSpPr>
          <p:spPr>
            <a:xfrm>
              <a:off x="7883484" y="1933791"/>
              <a:ext cx="61155" cy="63869"/>
            </a:xfrm>
            <a:custGeom>
              <a:avLst/>
              <a:gdLst/>
              <a:ahLst/>
              <a:cxnLst/>
              <a:rect l="l" t="t" r="r" b="b"/>
              <a:pathLst>
                <a:path w="631" h="659" extrusionOk="0">
                  <a:moveTo>
                    <a:pt x="459" y="115"/>
                  </a:moveTo>
                  <a:cubicBezTo>
                    <a:pt x="602" y="200"/>
                    <a:pt x="631" y="372"/>
                    <a:pt x="545" y="487"/>
                  </a:cubicBezTo>
                  <a:cubicBezTo>
                    <a:pt x="459" y="630"/>
                    <a:pt x="287" y="658"/>
                    <a:pt x="144" y="573"/>
                  </a:cubicBezTo>
                  <a:cubicBezTo>
                    <a:pt x="30" y="487"/>
                    <a:pt x="1" y="286"/>
                    <a:pt x="87" y="172"/>
                  </a:cubicBezTo>
                  <a:cubicBezTo>
                    <a:pt x="173" y="57"/>
                    <a:pt x="344" y="0"/>
                    <a:pt x="459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8" name="Google Shape;1298;p71"/>
            <p:cNvSpPr/>
            <p:nvPr/>
          </p:nvSpPr>
          <p:spPr>
            <a:xfrm>
              <a:off x="7894630" y="1944840"/>
              <a:ext cx="19480" cy="19480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44" y="29"/>
                  </a:moveTo>
                  <a:cubicBezTo>
                    <a:pt x="172" y="58"/>
                    <a:pt x="201" y="86"/>
                    <a:pt x="172" y="144"/>
                  </a:cubicBezTo>
                  <a:cubicBezTo>
                    <a:pt x="144" y="172"/>
                    <a:pt x="86" y="201"/>
                    <a:pt x="58" y="172"/>
                  </a:cubicBezTo>
                  <a:cubicBezTo>
                    <a:pt x="0" y="144"/>
                    <a:pt x="0" y="86"/>
                    <a:pt x="29" y="29"/>
                  </a:cubicBezTo>
                  <a:cubicBezTo>
                    <a:pt x="58" y="1"/>
                    <a:pt x="115" y="1"/>
                    <a:pt x="144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99" name="Google Shape;1299;p71"/>
            <p:cNvSpPr/>
            <p:nvPr/>
          </p:nvSpPr>
          <p:spPr>
            <a:xfrm>
              <a:off x="4746450" y="4765728"/>
              <a:ext cx="2338329" cy="127640"/>
            </a:xfrm>
            <a:custGeom>
              <a:avLst/>
              <a:gdLst/>
              <a:ahLst/>
              <a:cxnLst/>
              <a:rect l="l" t="t" r="r" b="b"/>
              <a:pathLst>
                <a:path w="24127" h="1317" extrusionOk="0">
                  <a:moveTo>
                    <a:pt x="12278" y="201"/>
                  </a:moveTo>
                  <a:cubicBezTo>
                    <a:pt x="20721" y="201"/>
                    <a:pt x="24127" y="0"/>
                    <a:pt x="24127" y="544"/>
                  </a:cubicBezTo>
                  <a:cubicBezTo>
                    <a:pt x="24127" y="1088"/>
                    <a:pt x="20721" y="1202"/>
                    <a:pt x="12250" y="1202"/>
                  </a:cubicBezTo>
                  <a:cubicBezTo>
                    <a:pt x="3778" y="1202"/>
                    <a:pt x="86" y="1317"/>
                    <a:pt x="29" y="716"/>
                  </a:cubicBezTo>
                  <a:cubicBezTo>
                    <a:pt x="1" y="143"/>
                    <a:pt x="3807" y="201"/>
                    <a:pt x="12278" y="2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0" name="Google Shape;1300;p71"/>
            <p:cNvSpPr/>
            <p:nvPr/>
          </p:nvSpPr>
          <p:spPr>
            <a:xfrm>
              <a:off x="4887950" y="3401029"/>
              <a:ext cx="2263411" cy="1436899"/>
            </a:xfrm>
            <a:custGeom>
              <a:avLst/>
              <a:gdLst/>
              <a:ahLst/>
              <a:cxnLst/>
              <a:rect l="l" t="t" r="r" b="b"/>
              <a:pathLst>
                <a:path w="23354" h="14826" extrusionOk="0">
                  <a:moveTo>
                    <a:pt x="687" y="1"/>
                  </a:moveTo>
                  <a:cubicBezTo>
                    <a:pt x="315" y="1"/>
                    <a:pt x="0" y="287"/>
                    <a:pt x="0" y="659"/>
                  </a:cubicBezTo>
                  <a:lnTo>
                    <a:pt x="0" y="14139"/>
                  </a:lnTo>
                  <a:cubicBezTo>
                    <a:pt x="0" y="14511"/>
                    <a:pt x="315" y="14825"/>
                    <a:pt x="687" y="14825"/>
                  </a:cubicBezTo>
                  <a:lnTo>
                    <a:pt x="22695" y="14825"/>
                  </a:lnTo>
                  <a:cubicBezTo>
                    <a:pt x="23067" y="14825"/>
                    <a:pt x="23353" y="14511"/>
                    <a:pt x="23353" y="14139"/>
                  </a:cubicBezTo>
                  <a:lnTo>
                    <a:pt x="23353" y="659"/>
                  </a:lnTo>
                  <a:cubicBezTo>
                    <a:pt x="23353" y="287"/>
                    <a:pt x="23067" y="1"/>
                    <a:pt x="226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1" name="Google Shape;1301;p71"/>
            <p:cNvSpPr/>
            <p:nvPr/>
          </p:nvSpPr>
          <p:spPr>
            <a:xfrm>
              <a:off x="5886494" y="4044563"/>
              <a:ext cx="91587" cy="133262"/>
            </a:xfrm>
            <a:custGeom>
              <a:avLst/>
              <a:gdLst/>
              <a:ahLst/>
              <a:cxnLst/>
              <a:rect l="l" t="t" r="r" b="b"/>
              <a:pathLst>
                <a:path w="945" h="1375" extrusionOk="0">
                  <a:moveTo>
                    <a:pt x="0" y="0"/>
                  </a:moveTo>
                  <a:lnTo>
                    <a:pt x="0" y="1374"/>
                  </a:lnTo>
                  <a:lnTo>
                    <a:pt x="945" y="1374"/>
                  </a:lnTo>
                  <a:lnTo>
                    <a:pt x="945" y="1231"/>
                  </a:lnTo>
                  <a:lnTo>
                    <a:pt x="143" y="1231"/>
                  </a:lnTo>
                  <a:lnTo>
                    <a:pt x="143" y="744"/>
                  </a:lnTo>
                  <a:lnTo>
                    <a:pt x="830" y="744"/>
                  </a:lnTo>
                  <a:lnTo>
                    <a:pt x="830" y="601"/>
                  </a:lnTo>
                  <a:lnTo>
                    <a:pt x="143" y="601"/>
                  </a:lnTo>
                  <a:lnTo>
                    <a:pt x="143" y="143"/>
                  </a:lnTo>
                  <a:lnTo>
                    <a:pt x="916" y="143"/>
                  </a:lnTo>
                  <a:lnTo>
                    <a:pt x="91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2" name="Google Shape;1302;p71"/>
            <p:cNvSpPr/>
            <p:nvPr/>
          </p:nvSpPr>
          <p:spPr>
            <a:xfrm>
              <a:off x="5994654" y="4044563"/>
              <a:ext cx="119305" cy="133262"/>
            </a:xfrm>
            <a:custGeom>
              <a:avLst/>
              <a:gdLst/>
              <a:ahLst/>
              <a:cxnLst/>
              <a:rect l="l" t="t" r="r" b="b"/>
              <a:pathLst>
                <a:path w="1231" h="1375" extrusionOk="0">
                  <a:moveTo>
                    <a:pt x="716" y="0"/>
                  </a:moveTo>
                  <a:cubicBezTo>
                    <a:pt x="601" y="0"/>
                    <a:pt x="487" y="29"/>
                    <a:pt x="372" y="86"/>
                  </a:cubicBezTo>
                  <a:cubicBezTo>
                    <a:pt x="258" y="143"/>
                    <a:pt x="172" y="229"/>
                    <a:pt x="115" y="344"/>
                  </a:cubicBezTo>
                  <a:cubicBezTo>
                    <a:pt x="57" y="458"/>
                    <a:pt x="0" y="573"/>
                    <a:pt x="0" y="687"/>
                  </a:cubicBezTo>
                  <a:cubicBezTo>
                    <a:pt x="0" y="830"/>
                    <a:pt x="57" y="945"/>
                    <a:pt x="115" y="1031"/>
                  </a:cubicBezTo>
                  <a:cubicBezTo>
                    <a:pt x="172" y="1145"/>
                    <a:pt x="258" y="1231"/>
                    <a:pt x="372" y="1288"/>
                  </a:cubicBezTo>
                  <a:cubicBezTo>
                    <a:pt x="458" y="1345"/>
                    <a:pt x="601" y="1374"/>
                    <a:pt x="716" y="1374"/>
                  </a:cubicBezTo>
                  <a:cubicBezTo>
                    <a:pt x="802" y="1374"/>
                    <a:pt x="916" y="1374"/>
                    <a:pt x="1002" y="1345"/>
                  </a:cubicBezTo>
                  <a:cubicBezTo>
                    <a:pt x="1088" y="1288"/>
                    <a:pt x="1145" y="1231"/>
                    <a:pt x="1231" y="1174"/>
                  </a:cubicBezTo>
                  <a:lnTo>
                    <a:pt x="1116" y="1088"/>
                  </a:lnTo>
                  <a:cubicBezTo>
                    <a:pt x="1088" y="1117"/>
                    <a:pt x="1002" y="1174"/>
                    <a:pt x="945" y="1202"/>
                  </a:cubicBezTo>
                  <a:cubicBezTo>
                    <a:pt x="859" y="1231"/>
                    <a:pt x="802" y="1231"/>
                    <a:pt x="716" y="1231"/>
                  </a:cubicBezTo>
                  <a:cubicBezTo>
                    <a:pt x="630" y="1231"/>
                    <a:pt x="544" y="1202"/>
                    <a:pt x="458" y="1174"/>
                  </a:cubicBezTo>
                  <a:cubicBezTo>
                    <a:pt x="372" y="1117"/>
                    <a:pt x="286" y="1059"/>
                    <a:pt x="258" y="973"/>
                  </a:cubicBezTo>
                  <a:cubicBezTo>
                    <a:pt x="201" y="888"/>
                    <a:pt x="172" y="802"/>
                    <a:pt x="172" y="687"/>
                  </a:cubicBezTo>
                  <a:cubicBezTo>
                    <a:pt x="172" y="601"/>
                    <a:pt x="201" y="487"/>
                    <a:pt x="258" y="401"/>
                  </a:cubicBezTo>
                  <a:cubicBezTo>
                    <a:pt x="286" y="315"/>
                    <a:pt x="372" y="258"/>
                    <a:pt x="458" y="201"/>
                  </a:cubicBezTo>
                  <a:cubicBezTo>
                    <a:pt x="544" y="172"/>
                    <a:pt x="630" y="143"/>
                    <a:pt x="716" y="143"/>
                  </a:cubicBezTo>
                  <a:cubicBezTo>
                    <a:pt x="802" y="143"/>
                    <a:pt x="859" y="143"/>
                    <a:pt x="945" y="201"/>
                  </a:cubicBezTo>
                  <a:cubicBezTo>
                    <a:pt x="1002" y="229"/>
                    <a:pt x="1088" y="258"/>
                    <a:pt x="1116" y="315"/>
                  </a:cubicBezTo>
                  <a:lnTo>
                    <a:pt x="1231" y="201"/>
                  </a:lnTo>
                  <a:cubicBezTo>
                    <a:pt x="1145" y="143"/>
                    <a:pt x="1088" y="86"/>
                    <a:pt x="1002" y="58"/>
                  </a:cubicBezTo>
                  <a:cubicBezTo>
                    <a:pt x="916" y="29"/>
                    <a:pt x="830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3" name="Google Shape;1303;p71"/>
            <p:cNvSpPr/>
            <p:nvPr/>
          </p:nvSpPr>
          <p:spPr>
            <a:xfrm>
              <a:off x="6125008" y="4044563"/>
              <a:ext cx="138786" cy="133262"/>
            </a:xfrm>
            <a:custGeom>
              <a:avLst/>
              <a:gdLst/>
              <a:ahLst/>
              <a:cxnLst/>
              <a:rect l="l" t="t" r="r" b="b"/>
              <a:pathLst>
                <a:path w="1432" h="1375" extrusionOk="0">
                  <a:moveTo>
                    <a:pt x="716" y="143"/>
                  </a:moveTo>
                  <a:cubicBezTo>
                    <a:pt x="802" y="143"/>
                    <a:pt x="916" y="172"/>
                    <a:pt x="1002" y="229"/>
                  </a:cubicBezTo>
                  <a:cubicBezTo>
                    <a:pt x="1088" y="258"/>
                    <a:pt x="1145" y="344"/>
                    <a:pt x="1202" y="401"/>
                  </a:cubicBezTo>
                  <a:cubicBezTo>
                    <a:pt x="1231" y="487"/>
                    <a:pt x="1260" y="601"/>
                    <a:pt x="1260" y="687"/>
                  </a:cubicBezTo>
                  <a:cubicBezTo>
                    <a:pt x="1260" y="802"/>
                    <a:pt x="1231" y="888"/>
                    <a:pt x="1202" y="973"/>
                  </a:cubicBezTo>
                  <a:cubicBezTo>
                    <a:pt x="1145" y="1059"/>
                    <a:pt x="1088" y="1117"/>
                    <a:pt x="1002" y="1174"/>
                  </a:cubicBezTo>
                  <a:cubicBezTo>
                    <a:pt x="916" y="1231"/>
                    <a:pt x="802" y="1231"/>
                    <a:pt x="716" y="1231"/>
                  </a:cubicBezTo>
                  <a:cubicBezTo>
                    <a:pt x="601" y="1231"/>
                    <a:pt x="515" y="1231"/>
                    <a:pt x="430" y="1174"/>
                  </a:cubicBezTo>
                  <a:cubicBezTo>
                    <a:pt x="344" y="1117"/>
                    <a:pt x="287" y="1059"/>
                    <a:pt x="229" y="973"/>
                  </a:cubicBezTo>
                  <a:cubicBezTo>
                    <a:pt x="172" y="888"/>
                    <a:pt x="143" y="802"/>
                    <a:pt x="143" y="687"/>
                  </a:cubicBezTo>
                  <a:cubicBezTo>
                    <a:pt x="143" y="601"/>
                    <a:pt x="172" y="487"/>
                    <a:pt x="229" y="401"/>
                  </a:cubicBezTo>
                  <a:cubicBezTo>
                    <a:pt x="287" y="344"/>
                    <a:pt x="344" y="258"/>
                    <a:pt x="430" y="229"/>
                  </a:cubicBezTo>
                  <a:cubicBezTo>
                    <a:pt x="515" y="172"/>
                    <a:pt x="601" y="143"/>
                    <a:pt x="716" y="143"/>
                  </a:cubicBezTo>
                  <a:close/>
                  <a:moveTo>
                    <a:pt x="716" y="0"/>
                  </a:moveTo>
                  <a:cubicBezTo>
                    <a:pt x="573" y="0"/>
                    <a:pt x="458" y="29"/>
                    <a:pt x="344" y="86"/>
                  </a:cubicBezTo>
                  <a:cubicBezTo>
                    <a:pt x="258" y="143"/>
                    <a:pt x="172" y="229"/>
                    <a:pt x="86" y="344"/>
                  </a:cubicBezTo>
                  <a:cubicBezTo>
                    <a:pt x="29" y="458"/>
                    <a:pt x="0" y="573"/>
                    <a:pt x="0" y="687"/>
                  </a:cubicBezTo>
                  <a:cubicBezTo>
                    <a:pt x="0" y="830"/>
                    <a:pt x="29" y="945"/>
                    <a:pt x="86" y="1031"/>
                  </a:cubicBezTo>
                  <a:cubicBezTo>
                    <a:pt x="172" y="1145"/>
                    <a:pt x="258" y="1231"/>
                    <a:pt x="344" y="1288"/>
                  </a:cubicBezTo>
                  <a:cubicBezTo>
                    <a:pt x="458" y="1345"/>
                    <a:pt x="573" y="1374"/>
                    <a:pt x="716" y="1374"/>
                  </a:cubicBezTo>
                  <a:cubicBezTo>
                    <a:pt x="859" y="1374"/>
                    <a:pt x="973" y="1345"/>
                    <a:pt x="1088" y="1288"/>
                  </a:cubicBezTo>
                  <a:cubicBezTo>
                    <a:pt x="1174" y="1231"/>
                    <a:pt x="1260" y="1145"/>
                    <a:pt x="1345" y="1031"/>
                  </a:cubicBezTo>
                  <a:cubicBezTo>
                    <a:pt x="1403" y="945"/>
                    <a:pt x="1431" y="830"/>
                    <a:pt x="1431" y="687"/>
                  </a:cubicBezTo>
                  <a:cubicBezTo>
                    <a:pt x="1431" y="573"/>
                    <a:pt x="1403" y="458"/>
                    <a:pt x="1345" y="344"/>
                  </a:cubicBezTo>
                  <a:cubicBezTo>
                    <a:pt x="1260" y="229"/>
                    <a:pt x="1174" y="143"/>
                    <a:pt x="1088" y="86"/>
                  </a:cubicBezTo>
                  <a:cubicBezTo>
                    <a:pt x="973" y="29"/>
                    <a:pt x="859" y="0"/>
                    <a:pt x="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4" name="Google Shape;1304;p71"/>
            <p:cNvSpPr/>
            <p:nvPr/>
          </p:nvSpPr>
          <p:spPr>
            <a:xfrm>
              <a:off x="5628499" y="4258170"/>
              <a:ext cx="122116" cy="133165"/>
            </a:xfrm>
            <a:custGeom>
              <a:avLst/>
              <a:gdLst/>
              <a:ahLst/>
              <a:cxnLst/>
              <a:rect l="l" t="t" r="r" b="b"/>
              <a:pathLst>
                <a:path w="1260" h="1374" extrusionOk="0">
                  <a:moveTo>
                    <a:pt x="1" y="0"/>
                  </a:moveTo>
                  <a:lnTo>
                    <a:pt x="1" y="1374"/>
                  </a:lnTo>
                  <a:lnTo>
                    <a:pt x="344" y="1374"/>
                  </a:lnTo>
                  <a:lnTo>
                    <a:pt x="344" y="572"/>
                  </a:lnTo>
                  <a:lnTo>
                    <a:pt x="945" y="1374"/>
                  </a:lnTo>
                  <a:lnTo>
                    <a:pt x="1260" y="1374"/>
                  </a:lnTo>
                  <a:lnTo>
                    <a:pt x="1260" y="0"/>
                  </a:lnTo>
                  <a:lnTo>
                    <a:pt x="945" y="0"/>
                  </a:lnTo>
                  <a:lnTo>
                    <a:pt x="945" y="83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5" name="Google Shape;1305;p71"/>
            <p:cNvSpPr/>
            <p:nvPr/>
          </p:nvSpPr>
          <p:spPr>
            <a:xfrm>
              <a:off x="5764377" y="4258170"/>
              <a:ext cx="147121" cy="133165"/>
            </a:xfrm>
            <a:custGeom>
              <a:avLst/>
              <a:gdLst/>
              <a:ahLst/>
              <a:cxnLst/>
              <a:rect l="l" t="t" r="r" b="b"/>
              <a:pathLst>
                <a:path w="1518" h="1374" extrusionOk="0">
                  <a:moveTo>
                    <a:pt x="745" y="372"/>
                  </a:moveTo>
                  <a:lnTo>
                    <a:pt x="945" y="859"/>
                  </a:lnTo>
                  <a:lnTo>
                    <a:pt x="545" y="859"/>
                  </a:lnTo>
                  <a:lnTo>
                    <a:pt x="745" y="372"/>
                  </a:lnTo>
                  <a:close/>
                  <a:moveTo>
                    <a:pt x="573" y="0"/>
                  </a:moveTo>
                  <a:lnTo>
                    <a:pt x="1" y="1374"/>
                  </a:lnTo>
                  <a:lnTo>
                    <a:pt x="344" y="1374"/>
                  </a:lnTo>
                  <a:lnTo>
                    <a:pt x="459" y="1145"/>
                  </a:lnTo>
                  <a:lnTo>
                    <a:pt x="1031" y="1145"/>
                  </a:lnTo>
                  <a:lnTo>
                    <a:pt x="1146" y="1374"/>
                  </a:lnTo>
                  <a:lnTo>
                    <a:pt x="1518" y="1374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6" name="Google Shape;1306;p71"/>
            <p:cNvSpPr/>
            <p:nvPr/>
          </p:nvSpPr>
          <p:spPr>
            <a:xfrm>
              <a:off x="5897542" y="4258170"/>
              <a:ext cx="113781" cy="133165"/>
            </a:xfrm>
            <a:custGeom>
              <a:avLst/>
              <a:gdLst/>
              <a:ahLst/>
              <a:cxnLst/>
              <a:rect l="l" t="t" r="r" b="b"/>
              <a:pathLst>
                <a:path w="1174" h="1374" extrusionOk="0">
                  <a:moveTo>
                    <a:pt x="1" y="0"/>
                  </a:moveTo>
                  <a:lnTo>
                    <a:pt x="1" y="315"/>
                  </a:lnTo>
                  <a:lnTo>
                    <a:pt x="401" y="315"/>
                  </a:lnTo>
                  <a:lnTo>
                    <a:pt x="401" y="1374"/>
                  </a:lnTo>
                  <a:lnTo>
                    <a:pt x="773" y="1374"/>
                  </a:lnTo>
                  <a:lnTo>
                    <a:pt x="773" y="315"/>
                  </a:lnTo>
                  <a:lnTo>
                    <a:pt x="1174" y="315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7" name="Google Shape;1307;p71"/>
            <p:cNvSpPr/>
            <p:nvPr/>
          </p:nvSpPr>
          <p:spPr>
            <a:xfrm>
              <a:off x="6022372" y="4258170"/>
              <a:ext cx="119402" cy="135975"/>
            </a:xfrm>
            <a:custGeom>
              <a:avLst/>
              <a:gdLst/>
              <a:ahLst/>
              <a:cxnLst/>
              <a:rect l="l" t="t" r="r" b="b"/>
              <a:pathLst>
                <a:path w="1232" h="1403" extrusionOk="0">
                  <a:moveTo>
                    <a:pt x="0" y="0"/>
                  </a:moveTo>
                  <a:lnTo>
                    <a:pt x="0" y="830"/>
                  </a:lnTo>
                  <a:cubicBezTo>
                    <a:pt x="0" y="944"/>
                    <a:pt x="29" y="1030"/>
                    <a:pt x="86" y="1116"/>
                  </a:cubicBezTo>
                  <a:cubicBezTo>
                    <a:pt x="144" y="1231"/>
                    <a:pt x="201" y="1288"/>
                    <a:pt x="287" y="1345"/>
                  </a:cubicBezTo>
                  <a:cubicBezTo>
                    <a:pt x="401" y="1374"/>
                    <a:pt x="516" y="1402"/>
                    <a:pt x="630" y="1402"/>
                  </a:cubicBezTo>
                  <a:cubicBezTo>
                    <a:pt x="745" y="1402"/>
                    <a:pt x="859" y="1374"/>
                    <a:pt x="945" y="1345"/>
                  </a:cubicBezTo>
                  <a:cubicBezTo>
                    <a:pt x="1059" y="1288"/>
                    <a:pt x="1117" y="1231"/>
                    <a:pt x="1174" y="1116"/>
                  </a:cubicBezTo>
                  <a:cubicBezTo>
                    <a:pt x="1231" y="1030"/>
                    <a:pt x="1231" y="944"/>
                    <a:pt x="1231" y="830"/>
                  </a:cubicBezTo>
                  <a:lnTo>
                    <a:pt x="1231" y="0"/>
                  </a:lnTo>
                  <a:lnTo>
                    <a:pt x="888" y="0"/>
                  </a:lnTo>
                  <a:lnTo>
                    <a:pt x="888" y="830"/>
                  </a:lnTo>
                  <a:cubicBezTo>
                    <a:pt x="888" y="916"/>
                    <a:pt x="859" y="973"/>
                    <a:pt x="802" y="1030"/>
                  </a:cubicBezTo>
                  <a:cubicBezTo>
                    <a:pt x="773" y="1088"/>
                    <a:pt x="716" y="1116"/>
                    <a:pt x="630" y="1116"/>
                  </a:cubicBezTo>
                  <a:cubicBezTo>
                    <a:pt x="544" y="1116"/>
                    <a:pt x="487" y="1088"/>
                    <a:pt x="430" y="1030"/>
                  </a:cubicBezTo>
                  <a:cubicBezTo>
                    <a:pt x="372" y="973"/>
                    <a:pt x="372" y="916"/>
                    <a:pt x="372" y="830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8" name="Google Shape;1308;p71"/>
            <p:cNvSpPr/>
            <p:nvPr/>
          </p:nvSpPr>
          <p:spPr>
            <a:xfrm>
              <a:off x="6166586" y="4258170"/>
              <a:ext cx="119402" cy="133165"/>
            </a:xfrm>
            <a:custGeom>
              <a:avLst/>
              <a:gdLst/>
              <a:ahLst/>
              <a:cxnLst/>
              <a:rect l="l" t="t" r="r" b="b"/>
              <a:pathLst>
                <a:path w="1232" h="1374" extrusionOk="0">
                  <a:moveTo>
                    <a:pt x="602" y="286"/>
                  </a:moveTo>
                  <a:cubicBezTo>
                    <a:pt x="688" y="286"/>
                    <a:pt x="745" y="315"/>
                    <a:pt x="773" y="343"/>
                  </a:cubicBezTo>
                  <a:cubicBezTo>
                    <a:pt x="831" y="401"/>
                    <a:pt x="831" y="429"/>
                    <a:pt x="831" y="515"/>
                  </a:cubicBezTo>
                  <a:cubicBezTo>
                    <a:pt x="831" y="572"/>
                    <a:pt x="831" y="630"/>
                    <a:pt x="773" y="658"/>
                  </a:cubicBezTo>
                  <a:cubicBezTo>
                    <a:pt x="745" y="687"/>
                    <a:pt x="688" y="716"/>
                    <a:pt x="602" y="716"/>
                  </a:cubicBezTo>
                  <a:lnTo>
                    <a:pt x="344" y="716"/>
                  </a:lnTo>
                  <a:lnTo>
                    <a:pt x="344" y="286"/>
                  </a:lnTo>
                  <a:close/>
                  <a:moveTo>
                    <a:pt x="1" y="0"/>
                  </a:moveTo>
                  <a:lnTo>
                    <a:pt x="1" y="1374"/>
                  </a:lnTo>
                  <a:lnTo>
                    <a:pt x="344" y="1374"/>
                  </a:lnTo>
                  <a:lnTo>
                    <a:pt x="344" y="1002"/>
                  </a:lnTo>
                  <a:lnTo>
                    <a:pt x="630" y="1002"/>
                  </a:lnTo>
                  <a:lnTo>
                    <a:pt x="831" y="1374"/>
                  </a:lnTo>
                  <a:lnTo>
                    <a:pt x="1231" y="1374"/>
                  </a:lnTo>
                  <a:lnTo>
                    <a:pt x="945" y="944"/>
                  </a:lnTo>
                  <a:cubicBezTo>
                    <a:pt x="1031" y="887"/>
                    <a:pt x="1088" y="830"/>
                    <a:pt x="1117" y="773"/>
                  </a:cubicBezTo>
                  <a:cubicBezTo>
                    <a:pt x="1174" y="687"/>
                    <a:pt x="1174" y="601"/>
                    <a:pt x="1174" y="487"/>
                  </a:cubicBezTo>
                  <a:cubicBezTo>
                    <a:pt x="1174" y="343"/>
                    <a:pt x="1145" y="229"/>
                    <a:pt x="1031" y="143"/>
                  </a:cubicBezTo>
                  <a:cubicBezTo>
                    <a:pt x="945" y="57"/>
                    <a:pt x="802" y="0"/>
                    <a:pt x="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09" name="Google Shape;1309;p71"/>
            <p:cNvSpPr/>
            <p:nvPr/>
          </p:nvSpPr>
          <p:spPr>
            <a:xfrm>
              <a:off x="6302465" y="4258170"/>
              <a:ext cx="108354" cy="133165"/>
            </a:xfrm>
            <a:custGeom>
              <a:avLst/>
              <a:gdLst/>
              <a:ahLst/>
              <a:cxnLst/>
              <a:rect l="l" t="t" r="r" b="b"/>
              <a:pathLst>
                <a:path w="1118" h="1374" extrusionOk="0">
                  <a:moveTo>
                    <a:pt x="1" y="0"/>
                  </a:moveTo>
                  <a:lnTo>
                    <a:pt x="1" y="1374"/>
                  </a:lnTo>
                  <a:lnTo>
                    <a:pt x="1117" y="1374"/>
                  </a:lnTo>
                  <a:lnTo>
                    <a:pt x="1117" y="1088"/>
                  </a:lnTo>
                  <a:lnTo>
                    <a:pt x="373" y="1088"/>
                  </a:lnTo>
                  <a:lnTo>
                    <a:pt x="373" y="830"/>
                  </a:lnTo>
                  <a:lnTo>
                    <a:pt x="1031" y="830"/>
                  </a:lnTo>
                  <a:lnTo>
                    <a:pt x="1031" y="544"/>
                  </a:lnTo>
                  <a:lnTo>
                    <a:pt x="373" y="544"/>
                  </a:lnTo>
                  <a:lnTo>
                    <a:pt x="373" y="286"/>
                  </a:lnTo>
                  <a:lnTo>
                    <a:pt x="1089" y="286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0" name="Google Shape;1310;p71"/>
            <p:cNvSpPr/>
            <p:nvPr/>
          </p:nvSpPr>
          <p:spPr>
            <a:xfrm>
              <a:off x="5997368" y="3650689"/>
              <a:ext cx="266426" cy="258091"/>
            </a:xfrm>
            <a:custGeom>
              <a:avLst/>
              <a:gdLst/>
              <a:ahLst/>
              <a:cxnLst/>
              <a:rect l="l" t="t" r="r" b="b"/>
              <a:pathLst>
                <a:path w="2749" h="2663" extrusionOk="0">
                  <a:moveTo>
                    <a:pt x="516" y="2319"/>
                  </a:moveTo>
                  <a:cubicBezTo>
                    <a:pt x="1" y="1202"/>
                    <a:pt x="1060" y="0"/>
                    <a:pt x="2233" y="344"/>
                  </a:cubicBezTo>
                  <a:cubicBezTo>
                    <a:pt x="2748" y="1460"/>
                    <a:pt x="1689" y="2662"/>
                    <a:pt x="516" y="23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1" name="Google Shape;1311;p71"/>
            <p:cNvSpPr/>
            <p:nvPr/>
          </p:nvSpPr>
          <p:spPr>
            <a:xfrm>
              <a:off x="6047377" y="3683932"/>
              <a:ext cx="216417" cy="224849"/>
            </a:xfrm>
            <a:custGeom>
              <a:avLst/>
              <a:gdLst/>
              <a:ahLst/>
              <a:cxnLst/>
              <a:rect l="l" t="t" r="r" b="b"/>
              <a:pathLst>
                <a:path w="2233" h="2320" extrusionOk="0">
                  <a:moveTo>
                    <a:pt x="1717" y="1"/>
                  </a:moveTo>
                  <a:cubicBezTo>
                    <a:pt x="2232" y="1117"/>
                    <a:pt x="1173" y="2319"/>
                    <a:pt x="0" y="1976"/>
                  </a:cubicBezTo>
                  <a:cubicBezTo>
                    <a:pt x="143" y="1460"/>
                    <a:pt x="1173" y="258"/>
                    <a:pt x="17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2" name="Google Shape;1312;p71"/>
            <p:cNvSpPr/>
            <p:nvPr/>
          </p:nvSpPr>
          <p:spPr>
            <a:xfrm>
              <a:off x="6011227" y="3711747"/>
              <a:ext cx="160980" cy="257994"/>
            </a:xfrm>
            <a:custGeom>
              <a:avLst/>
              <a:gdLst/>
              <a:ahLst/>
              <a:cxnLst/>
              <a:rect l="l" t="t" r="r" b="b"/>
              <a:pathLst>
                <a:path w="1661" h="2662" extrusionOk="0">
                  <a:moveTo>
                    <a:pt x="1518" y="86"/>
                  </a:moveTo>
                  <a:cubicBezTo>
                    <a:pt x="1604" y="0"/>
                    <a:pt x="1661" y="86"/>
                    <a:pt x="1575" y="143"/>
                  </a:cubicBezTo>
                  <a:cubicBezTo>
                    <a:pt x="860" y="773"/>
                    <a:pt x="402" y="1631"/>
                    <a:pt x="201" y="2547"/>
                  </a:cubicBezTo>
                  <a:cubicBezTo>
                    <a:pt x="173" y="2662"/>
                    <a:pt x="1" y="2604"/>
                    <a:pt x="30" y="2519"/>
                  </a:cubicBezTo>
                  <a:cubicBezTo>
                    <a:pt x="230" y="1574"/>
                    <a:pt x="774" y="716"/>
                    <a:pt x="1518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3" name="Google Shape;1313;p71"/>
            <p:cNvSpPr/>
            <p:nvPr/>
          </p:nvSpPr>
          <p:spPr>
            <a:xfrm>
              <a:off x="5781047" y="3650689"/>
              <a:ext cx="266426" cy="258091"/>
            </a:xfrm>
            <a:custGeom>
              <a:avLst/>
              <a:gdLst/>
              <a:ahLst/>
              <a:cxnLst/>
              <a:rect l="l" t="t" r="r" b="b"/>
              <a:pathLst>
                <a:path w="2749" h="2663" extrusionOk="0">
                  <a:moveTo>
                    <a:pt x="2233" y="2319"/>
                  </a:moveTo>
                  <a:cubicBezTo>
                    <a:pt x="2748" y="1202"/>
                    <a:pt x="1689" y="0"/>
                    <a:pt x="516" y="344"/>
                  </a:cubicBezTo>
                  <a:cubicBezTo>
                    <a:pt x="1" y="1460"/>
                    <a:pt x="1059" y="2662"/>
                    <a:pt x="2233" y="23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4" name="Google Shape;1314;p71"/>
            <p:cNvSpPr/>
            <p:nvPr/>
          </p:nvSpPr>
          <p:spPr>
            <a:xfrm>
              <a:off x="5781047" y="3683932"/>
              <a:ext cx="216417" cy="224849"/>
            </a:xfrm>
            <a:custGeom>
              <a:avLst/>
              <a:gdLst/>
              <a:ahLst/>
              <a:cxnLst/>
              <a:rect l="l" t="t" r="r" b="b"/>
              <a:pathLst>
                <a:path w="2233" h="2320" extrusionOk="0">
                  <a:moveTo>
                    <a:pt x="516" y="1"/>
                  </a:moveTo>
                  <a:cubicBezTo>
                    <a:pt x="1" y="1117"/>
                    <a:pt x="1059" y="2319"/>
                    <a:pt x="2233" y="1976"/>
                  </a:cubicBezTo>
                  <a:cubicBezTo>
                    <a:pt x="2090" y="1460"/>
                    <a:pt x="1088" y="258"/>
                    <a:pt x="5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5" name="Google Shape;1315;p71"/>
            <p:cNvSpPr/>
            <p:nvPr/>
          </p:nvSpPr>
          <p:spPr>
            <a:xfrm>
              <a:off x="5872634" y="3711747"/>
              <a:ext cx="160883" cy="257994"/>
            </a:xfrm>
            <a:custGeom>
              <a:avLst/>
              <a:gdLst/>
              <a:ahLst/>
              <a:cxnLst/>
              <a:rect l="l" t="t" r="r" b="b"/>
              <a:pathLst>
                <a:path w="1660" h="2662" extrusionOk="0">
                  <a:moveTo>
                    <a:pt x="143" y="86"/>
                  </a:moveTo>
                  <a:cubicBezTo>
                    <a:pt x="57" y="0"/>
                    <a:pt x="0" y="86"/>
                    <a:pt x="86" y="143"/>
                  </a:cubicBezTo>
                  <a:cubicBezTo>
                    <a:pt x="801" y="773"/>
                    <a:pt x="1288" y="1631"/>
                    <a:pt x="1460" y="2547"/>
                  </a:cubicBezTo>
                  <a:cubicBezTo>
                    <a:pt x="1488" y="2662"/>
                    <a:pt x="1660" y="2604"/>
                    <a:pt x="1660" y="2519"/>
                  </a:cubicBezTo>
                  <a:cubicBezTo>
                    <a:pt x="1431" y="1574"/>
                    <a:pt x="887" y="716"/>
                    <a:pt x="143" y="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6" name="Google Shape;1316;p71"/>
            <p:cNvSpPr/>
            <p:nvPr/>
          </p:nvSpPr>
          <p:spPr>
            <a:xfrm>
              <a:off x="5184712" y="3398315"/>
              <a:ext cx="252470" cy="1439613"/>
            </a:xfrm>
            <a:custGeom>
              <a:avLst/>
              <a:gdLst/>
              <a:ahLst/>
              <a:cxnLst/>
              <a:rect l="l" t="t" r="r" b="b"/>
              <a:pathLst>
                <a:path w="2605" h="14854" extrusionOk="0">
                  <a:moveTo>
                    <a:pt x="344" y="29"/>
                  </a:moveTo>
                  <a:lnTo>
                    <a:pt x="2290" y="29"/>
                  </a:lnTo>
                  <a:cubicBezTo>
                    <a:pt x="2433" y="0"/>
                    <a:pt x="2576" y="115"/>
                    <a:pt x="2605" y="286"/>
                  </a:cubicBezTo>
                  <a:lnTo>
                    <a:pt x="2605" y="14596"/>
                  </a:lnTo>
                  <a:cubicBezTo>
                    <a:pt x="2576" y="14739"/>
                    <a:pt x="2433" y="14853"/>
                    <a:pt x="2290" y="14853"/>
                  </a:cubicBezTo>
                  <a:lnTo>
                    <a:pt x="344" y="14853"/>
                  </a:lnTo>
                  <a:cubicBezTo>
                    <a:pt x="172" y="14853"/>
                    <a:pt x="29" y="14739"/>
                    <a:pt x="0" y="14596"/>
                  </a:cubicBezTo>
                  <a:lnTo>
                    <a:pt x="0" y="286"/>
                  </a:lnTo>
                  <a:cubicBezTo>
                    <a:pt x="29" y="115"/>
                    <a:pt x="172" y="0"/>
                    <a:pt x="344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7" name="Google Shape;1317;p71"/>
            <p:cNvSpPr/>
            <p:nvPr/>
          </p:nvSpPr>
          <p:spPr>
            <a:xfrm>
              <a:off x="4890664" y="3401029"/>
              <a:ext cx="2235693" cy="1436899"/>
            </a:xfrm>
            <a:custGeom>
              <a:avLst/>
              <a:gdLst/>
              <a:ahLst/>
              <a:cxnLst/>
              <a:rect l="l" t="t" r="r" b="b"/>
              <a:pathLst>
                <a:path w="23068" h="14826" extrusionOk="0">
                  <a:moveTo>
                    <a:pt x="22667" y="14825"/>
                  </a:moveTo>
                  <a:lnTo>
                    <a:pt x="659" y="14825"/>
                  </a:lnTo>
                  <a:cubicBezTo>
                    <a:pt x="344" y="14825"/>
                    <a:pt x="87" y="14597"/>
                    <a:pt x="1" y="14310"/>
                  </a:cubicBezTo>
                  <a:cubicBezTo>
                    <a:pt x="17201" y="14253"/>
                    <a:pt x="20320" y="12879"/>
                    <a:pt x="21694" y="688"/>
                  </a:cubicBezTo>
                  <a:cubicBezTo>
                    <a:pt x="21694" y="630"/>
                    <a:pt x="21694" y="573"/>
                    <a:pt x="21694" y="516"/>
                  </a:cubicBezTo>
                  <a:lnTo>
                    <a:pt x="1" y="516"/>
                  </a:lnTo>
                  <a:cubicBezTo>
                    <a:pt x="87" y="201"/>
                    <a:pt x="344" y="1"/>
                    <a:pt x="659" y="1"/>
                  </a:cubicBezTo>
                  <a:lnTo>
                    <a:pt x="22868" y="1"/>
                  </a:lnTo>
                  <a:lnTo>
                    <a:pt x="22896" y="1"/>
                  </a:lnTo>
                  <a:lnTo>
                    <a:pt x="22925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82" y="1"/>
                  </a:lnTo>
                  <a:lnTo>
                    <a:pt x="22982" y="1"/>
                  </a:lnTo>
                  <a:cubicBezTo>
                    <a:pt x="22982" y="1"/>
                    <a:pt x="22982" y="1"/>
                    <a:pt x="23011" y="29"/>
                  </a:cubicBezTo>
                  <a:lnTo>
                    <a:pt x="23011" y="29"/>
                  </a:lnTo>
                  <a:lnTo>
                    <a:pt x="23011" y="29"/>
                  </a:lnTo>
                  <a:lnTo>
                    <a:pt x="23011" y="29"/>
                  </a:lnTo>
                  <a:lnTo>
                    <a:pt x="23011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29"/>
                  </a:lnTo>
                  <a:lnTo>
                    <a:pt x="23039" y="87"/>
                  </a:lnTo>
                  <a:lnTo>
                    <a:pt x="23039" y="115"/>
                  </a:lnTo>
                  <a:lnTo>
                    <a:pt x="23039" y="115"/>
                  </a:lnTo>
                  <a:lnTo>
                    <a:pt x="23039" y="115"/>
                  </a:lnTo>
                  <a:lnTo>
                    <a:pt x="23039" y="115"/>
                  </a:lnTo>
                  <a:lnTo>
                    <a:pt x="23039" y="115"/>
                  </a:lnTo>
                  <a:lnTo>
                    <a:pt x="23039" y="144"/>
                  </a:lnTo>
                  <a:lnTo>
                    <a:pt x="23039" y="144"/>
                  </a:lnTo>
                  <a:cubicBezTo>
                    <a:pt x="23068" y="201"/>
                    <a:pt x="23068" y="287"/>
                    <a:pt x="23068" y="344"/>
                  </a:cubicBezTo>
                  <a:lnTo>
                    <a:pt x="23068" y="14139"/>
                  </a:lnTo>
                  <a:cubicBezTo>
                    <a:pt x="23068" y="14196"/>
                    <a:pt x="23068" y="14282"/>
                    <a:pt x="23039" y="14339"/>
                  </a:cubicBezTo>
                  <a:lnTo>
                    <a:pt x="23039" y="14339"/>
                  </a:lnTo>
                  <a:lnTo>
                    <a:pt x="23039" y="14368"/>
                  </a:lnTo>
                  <a:lnTo>
                    <a:pt x="23039" y="14368"/>
                  </a:lnTo>
                  <a:lnTo>
                    <a:pt x="23039" y="14396"/>
                  </a:lnTo>
                  <a:lnTo>
                    <a:pt x="23039" y="14396"/>
                  </a:lnTo>
                  <a:lnTo>
                    <a:pt x="23039" y="14396"/>
                  </a:lnTo>
                  <a:lnTo>
                    <a:pt x="23039" y="14425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39" y="14453"/>
                  </a:lnTo>
                  <a:lnTo>
                    <a:pt x="23011" y="14453"/>
                  </a:lnTo>
                  <a:lnTo>
                    <a:pt x="23011" y="14482"/>
                  </a:lnTo>
                  <a:lnTo>
                    <a:pt x="23011" y="14482"/>
                  </a:lnTo>
                  <a:lnTo>
                    <a:pt x="23011" y="14482"/>
                  </a:lnTo>
                  <a:lnTo>
                    <a:pt x="23011" y="14482"/>
                  </a:lnTo>
                  <a:cubicBezTo>
                    <a:pt x="22982" y="14482"/>
                    <a:pt x="22982" y="14482"/>
                    <a:pt x="22982" y="14511"/>
                  </a:cubicBezTo>
                  <a:lnTo>
                    <a:pt x="22982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53" y="14511"/>
                  </a:lnTo>
                  <a:lnTo>
                    <a:pt x="22925" y="14511"/>
                  </a:lnTo>
                  <a:lnTo>
                    <a:pt x="22925" y="14511"/>
                  </a:lnTo>
                  <a:lnTo>
                    <a:pt x="22925" y="14511"/>
                  </a:lnTo>
                  <a:lnTo>
                    <a:pt x="22925" y="14511"/>
                  </a:lnTo>
                  <a:lnTo>
                    <a:pt x="22896" y="14511"/>
                  </a:lnTo>
                  <a:lnTo>
                    <a:pt x="22696" y="145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8" name="Google Shape;1318;p71"/>
            <p:cNvSpPr/>
            <p:nvPr/>
          </p:nvSpPr>
          <p:spPr>
            <a:xfrm>
              <a:off x="4954532" y="2893471"/>
              <a:ext cx="2133057" cy="507654"/>
            </a:xfrm>
            <a:custGeom>
              <a:avLst/>
              <a:gdLst/>
              <a:ahLst/>
              <a:cxnLst/>
              <a:rect l="l" t="t" r="r" b="b"/>
              <a:pathLst>
                <a:path w="22009" h="5238" extrusionOk="0">
                  <a:moveTo>
                    <a:pt x="22008" y="5238"/>
                  </a:moveTo>
                  <a:cubicBezTo>
                    <a:pt x="21922" y="3578"/>
                    <a:pt x="13337" y="315"/>
                    <a:pt x="11104" y="58"/>
                  </a:cubicBezTo>
                  <a:cubicBezTo>
                    <a:pt x="10704" y="0"/>
                    <a:pt x="10761" y="344"/>
                    <a:pt x="10933" y="544"/>
                  </a:cubicBezTo>
                  <a:cubicBezTo>
                    <a:pt x="11390" y="1059"/>
                    <a:pt x="11305" y="2090"/>
                    <a:pt x="10532" y="2691"/>
                  </a:cubicBezTo>
                  <a:cubicBezTo>
                    <a:pt x="9015" y="3950"/>
                    <a:pt x="0" y="3320"/>
                    <a:pt x="0" y="52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19" name="Google Shape;1319;p71"/>
            <p:cNvSpPr/>
            <p:nvPr/>
          </p:nvSpPr>
          <p:spPr>
            <a:xfrm>
              <a:off x="5600780" y="2957243"/>
              <a:ext cx="1103987" cy="388445"/>
            </a:xfrm>
            <a:custGeom>
              <a:avLst/>
              <a:gdLst/>
              <a:ahLst/>
              <a:cxnLst/>
              <a:rect l="l" t="t" r="r" b="b"/>
              <a:pathLst>
                <a:path w="11391" h="4008" extrusionOk="0">
                  <a:moveTo>
                    <a:pt x="773" y="3235"/>
                  </a:moveTo>
                  <a:cubicBezTo>
                    <a:pt x="2032" y="3206"/>
                    <a:pt x="4408" y="2948"/>
                    <a:pt x="4808" y="1746"/>
                  </a:cubicBezTo>
                  <a:cubicBezTo>
                    <a:pt x="5352" y="201"/>
                    <a:pt x="5896" y="1"/>
                    <a:pt x="7441" y="630"/>
                  </a:cubicBezTo>
                  <a:cubicBezTo>
                    <a:pt x="8815" y="1174"/>
                    <a:pt x="11391" y="2262"/>
                    <a:pt x="10904" y="2519"/>
                  </a:cubicBezTo>
                  <a:cubicBezTo>
                    <a:pt x="10504" y="2719"/>
                    <a:pt x="7956" y="2004"/>
                    <a:pt x="7184" y="2233"/>
                  </a:cubicBezTo>
                  <a:cubicBezTo>
                    <a:pt x="6297" y="2462"/>
                    <a:pt x="4322" y="4007"/>
                    <a:pt x="830" y="3807"/>
                  </a:cubicBezTo>
                  <a:cubicBezTo>
                    <a:pt x="29" y="3750"/>
                    <a:pt x="0" y="3235"/>
                    <a:pt x="773" y="32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0" name="Google Shape;1320;p71"/>
            <p:cNvSpPr/>
            <p:nvPr/>
          </p:nvSpPr>
          <p:spPr>
            <a:xfrm>
              <a:off x="6674144" y="3864296"/>
              <a:ext cx="202654" cy="174839"/>
            </a:xfrm>
            <a:custGeom>
              <a:avLst/>
              <a:gdLst/>
              <a:ahLst/>
              <a:cxnLst/>
              <a:rect l="l" t="t" r="r" b="b"/>
              <a:pathLst>
                <a:path w="2091" h="1804" extrusionOk="0">
                  <a:moveTo>
                    <a:pt x="1518" y="258"/>
                  </a:moveTo>
                  <a:cubicBezTo>
                    <a:pt x="2090" y="630"/>
                    <a:pt x="1890" y="1546"/>
                    <a:pt x="1203" y="1689"/>
                  </a:cubicBezTo>
                  <a:cubicBezTo>
                    <a:pt x="516" y="1803"/>
                    <a:pt x="1" y="1030"/>
                    <a:pt x="402" y="458"/>
                  </a:cubicBezTo>
                  <a:cubicBezTo>
                    <a:pt x="659" y="86"/>
                    <a:pt x="1146" y="0"/>
                    <a:pt x="1518" y="2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1" name="Google Shape;1321;p71"/>
            <p:cNvSpPr/>
            <p:nvPr/>
          </p:nvSpPr>
          <p:spPr>
            <a:xfrm>
              <a:off x="6649236" y="3844816"/>
              <a:ext cx="202558" cy="174839"/>
            </a:xfrm>
            <a:custGeom>
              <a:avLst/>
              <a:gdLst/>
              <a:ahLst/>
              <a:cxnLst/>
              <a:rect l="l" t="t" r="r" b="b"/>
              <a:pathLst>
                <a:path w="2090" h="1804" extrusionOk="0">
                  <a:moveTo>
                    <a:pt x="1517" y="230"/>
                  </a:moveTo>
                  <a:cubicBezTo>
                    <a:pt x="2090" y="630"/>
                    <a:pt x="1889" y="1546"/>
                    <a:pt x="1202" y="1661"/>
                  </a:cubicBezTo>
                  <a:cubicBezTo>
                    <a:pt x="516" y="1804"/>
                    <a:pt x="0" y="1031"/>
                    <a:pt x="401" y="459"/>
                  </a:cubicBezTo>
                  <a:cubicBezTo>
                    <a:pt x="659" y="87"/>
                    <a:pt x="1145" y="1"/>
                    <a:pt x="1517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2" name="Google Shape;1322;p71"/>
            <p:cNvSpPr/>
            <p:nvPr/>
          </p:nvSpPr>
          <p:spPr>
            <a:xfrm>
              <a:off x="6699149" y="3872534"/>
              <a:ext cx="63869" cy="61155"/>
            </a:xfrm>
            <a:custGeom>
              <a:avLst/>
              <a:gdLst/>
              <a:ahLst/>
              <a:cxnLst/>
              <a:rect l="l" t="t" r="r" b="b"/>
              <a:pathLst>
                <a:path w="659" h="631" extrusionOk="0">
                  <a:moveTo>
                    <a:pt x="401" y="58"/>
                  </a:moveTo>
                  <a:cubicBezTo>
                    <a:pt x="659" y="230"/>
                    <a:pt x="401" y="631"/>
                    <a:pt x="144" y="459"/>
                  </a:cubicBezTo>
                  <a:cubicBezTo>
                    <a:pt x="29" y="373"/>
                    <a:pt x="1" y="230"/>
                    <a:pt x="86" y="115"/>
                  </a:cubicBezTo>
                  <a:cubicBezTo>
                    <a:pt x="144" y="30"/>
                    <a:pt x="287" y="1"/>
                    <a:pt x="401" y="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3" name="Google Shape;1323;p71"/>
            <p:cNvSpPr/>
            <p:nvPr/>
          </p:nvSpPr>
          <p:spPr>
            <a:xfrm>
              <a:off x="6668620" y="4130529"/>
              <a:ext cx="122116" cy="105543"/>
            </a:xfrm>
            <a:custGeom>
              <a:avLst/>
              <a:gdLst/>
              <a:ahLst/>
              <a:cxnLst/>
              <a:rect l="l" t="t" r="r" b="b"/>
              <a:pathLst>
                <a:path w="1260" h="1089" extrusionOk="0">
                  <a:moveTo>
                    <a:pt x="917" y="144"/>
                  </a:moveTo>
                  <a:cubicBezTo>
                    <a:pt x="1260" y="373"/>
                    <a:pt x="1145" y="916"/>
                    <a:pt x="745" y="1002"/>
                  </a:cubicBezTo>
                  <a:cubicBezTo>
                    <a:pt x="316" y="1088"/>
                    <a:pt x="1" y="602"/>
                    <a:pt x="258" y="258"/>
                  </a:cubicBezTo>
                  <a:cubicBezTo>
                    <a:pt x="401" y="29"/>
                    <a:pt x="688" y="1"/>
                    <a:pt x="917" y="1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4" name="Google Shape;1324;p71"/>
            <p:cNvSpPr/>
            <p:nvPr/>
          </p:nvSpPr>
          <p:spPr>
            <a:xfrm>
              <a:off x="6654761" y="4119481"/>
              <a:ext cx="122116" cy="105446"/>
            </a:xfrm>
            <a:custGeom>
              <a:avLst/>
              <a:gdLst/>
              <a:ahLst/>
              <a:cxnLst/>
              <a:rect l="l" t="t" r="r" b="b"/>
              <a:pathLst>
                <a:path w="1260" h="1088" extrusionOk="0">
                  <a:moveTo>
                    <a:pt x="916" y="143"/>
                  </a:moveTo>
                  <a:cubicBezTo>
                    <a:pt x="1260" y="372"/>
                    <a:pt x="1145" y="916"/>
                    <a:pt x="716" y="1002"/>
                  </a:cubicBezTo>
                  <a:cubicBezTo>
                    <a:pt x="315" y="1088"/>
                    <a:pt x="1" y="601"/>
                    <a:pt x="230" y="258"/>
                  </a:cubicBezTo>
                  <a:cubicBezTo>
                    <a:pt x="401" y="57"/>
                    <a:pt x="687" y="0"/>
                    <a:pt x="916" y="1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5" name="Google Shape;1325;p71"/>
            <p:cNvSpPr/>
            <p:nvPr/>
          </p:nvSpPr>
          <p:spPr>
            <a:xfrm>
              <a:off x="6685290" y="4133340"/>
              <a:ext cx="38961" cy="41675"/>
            </a:xfrm>
            <a:custGeom>
              <a:avLst/>
              <a:gdLst/>
              <a:ahLst/>
              <a:cxnLst/>
              <a:rect l="l" t="t" r="r" b="b"/>
              <a:pathLst>
                <a:path w="402" h="430" extrusionOk="0">
                  <a:moveTo>
                    <a:pt x="229" y="57"/>
                  </a:moveTo>
                  <a:cubicBezTo>
                    <a:pt x="401" y="172"/>
                    <a:pt x="229" y="429"/>
                    <a:pt x="58" y="286"/>
                  </a:cubicBezTo>
                  <a:cubicBezTo>
                    <a:pt x="0" y="258"/>
                    <a:pt x="0" y="172"/>
                    <a:pt x="29" y="86"/>
                  </a:cubicBezTo>
                  <a:cubicBezTo>
                    <a:pt x="86" y="29"/>
                    <a:pt x="172" y="0"/>
                    <a:pt x="229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6" name="Google Shape;1326;p71"/>
            <p:cNvSpPr/>
            <p:nvPr/>
          </p:nvSpPr>
          <p:spPr>
            <a:xfrm>
              <a:off x="6546601" y="3964121"/>
              <a:ext cx="72204" cy="63869"/>
            </a:xfrm>
            <a:custGeom>
              <a:avLst/>
              <a:gdLst/>
              <a:ahLst/>
              <a:cxnLst/>
              <a:rect l="l" t="t" r="r" b="b"/>
              <a:pathLst>
                <a:path w="745" h="659" extrusionOk="0">
                  <a:moveTo>
                    <a:pt x="516" y="115"/>
                  </a:moveTo>
                  <a:cubicBezTo>
                    <a:pt x="745" y="229"/>
                    <a:pt x="659" y="573"/>
                    <a:pt x="430" y="601"/>
                  </a:cubicBezTo>
                  <a:cubicBezTo>
                    <a:pt x="172" y="659"/>
                    <a:pt x="0" y="372"/>
                    <a:pt x="144" y="172"/>
                  </a:cubicBezTo>
                  <a:cubicBezTo>
                    <a:pt x="229" y="58"/>
                    <a:pt x="401" y="0"/>
                    <a:pt x="516" y="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7" name="Google Shape;1327;p71"/>
            <p:cNvSpPr/>
            <p:nvPr/>
          </p:nvSpPr>
          <p:spPr>
            <a:xfrm>
              <a:off x="6541076" y="3958597"/>
              <a:ext cx="63869" cy="61058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487" y="86"/>
                  </a:moveTo>
                  <a:cubicBezTo>
                    <a:pt x="601" y="172"/>
                    <a:pt x="658" y="344"/>
                    <a:pt x="573" y="487"/>
                  </a:cubicBezTo>
                  <a:cubicBezTo>
                    <a:pt x="458" y="601"/>
                    <a:pt x="286" y="630"/>
                    <a:pt x="172" y="544"/>
                  </a:cubicBezTo>
                  <a:cubicBezTo>
                    <a:pt x="29" y="458"/>
                    <a:pt x="0" y="286"/>
                    <a:pt x="86" y="172"/>
                  </a:cubicBezTo>
                  <a:cubicBezTo>
                    <a:pt x="172" y="29"/>
                    <a:pt x="372" y="0"/>
                    <a:pt x="487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8" name="Google Shape;1328;p71"/>
            <p:cNvSpPr/>
            <p:nvPr/>
          </p:nvSpPr>
          <p:spPr>
            <a:xfrm>
              <a:off x="6554935" y="3966932"/>
              <a:ext cx="16767" cy="19480"/>
            </a:xfrm>
            <a:custGeom>
              <a:avLst/>
              <a:gdLst/>
              <a:ahLst/>
              <a:cxnLst/>
              <a:rect l="l" t="t" r="r" b="b"/>
              <a:pathLst>
                <a:path w="173" h="201" extrusionOk="0">
                  <a:moveTo>
                    <a:pt x="143" y="29"/>
                  </a:moveTo>
                  <a:cubicBezTo>
                    <a:pt x="172" y="57"/>
                    <a:pt x="172" y="115"/>
                    <a:pt x="143" y="143"/>
                  </a:cubicBezTo>
                  <a:cubicBezTo>
                    <a:pt x="143" y="200"/>
                    <a:pt x="86" y="200"/>
                    <a:pt x="29" y="172"/>
                  </a:cubicBezTo>
                  <a:cubicBezTo>
                    <a:pt x="0" y="143"/>
                    <a:pt x="0" y="86"/>
                    <a:pt x="0" y="57"/>
                  </a:cubicBezTo>
                  <a:cubicBezTo>
                    <a:pt x="29" y="29"/>
                    <a:pt x="86" y="0"/>
                    <a:pt x="143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29" name="Google Shape;1329;p71"/>
            <p:cNvSpPr/>
            <p:nvPr/>
          </p:nvSpPr>
          <p:spPr>
            <a:xfrm>
              <a:off x="5534198" y="3817097"/>
              <a:ext cx="2759920" cy="921007"/>
            </a:xfrm>
            <a:custGeom>
              <a:avLst/>
              <a:gdLst/>
              <a:ahLst/>
              <a:cxnLst/>
              <a:rect l="l" t="t" r="r" b="b"/>
              <a:pathLst>
                <a:path w="28477" h="9503" extrusionOk="0">
                  <a:moveTo>
                    <a:pt x="20692" y="8386"/>
                  </a:moveTo>
                  <a:lnTo>
                    <a:pt x="20692" y="8386"/>
                  </a:lnTo>
                  <a:lnTo>
                    <a:pt x="20721" y="8415"/>
                  </a:lnTo>
                  <a:lnTo>
                    <a:pt x="20721" y="8415"/>
                  </a:lnTo>
                  <a:lnTo>
                    <a:pt x="20721" y="8415"/>
                  </a:lnTo>
                  <a:cubicBezTo>
                    <a:pt x="21808" y="9216"/>
                    <a:pt x="23611" y="9474"/>
                    <a:pt x="24584" y="8901"/>
                  </a:cubicBezTo>
                  <a:cubicBezTo>
                    <a:pt x="25643" y="8701"/>
                    <a:pt x="26616" y="8186"/>
                    <a:pt x="27389" y="7384"/>
                  </a:cubicBezTo>
                  <a:cubicBezTo>
                    <a:pt x="28105" y="6583"/>
                    <a:pt x="27961" y="6096"/>
                    <a:pt x="27532" y="5868"/>
                  </a:cubicBezTo>
                  <a:cubicBezTo>
                    <a:pt x="28477" y="4322"/>
                    <a:pt x="27303" y="2347"/>
                    <a:pt x="25500" y="2462"/>
                  </a:cubicBezTo>
                  <a:cubicBezTo>
                    <a:pt x="25328" y="2490"/>
                    <a:pt x="25185" y="2490"/>
                    <a:pt x="25042" y="2519"/>
                  </a:cubicBezTo>
                  <a:cubicBezTo>
                    <a:pt x="25071" y="2262"/>
                    <a:pt x="25071" y="2004"/>
                    <a:pt x="25042" y="1746"/>
                  </a:cubicBezTo>
                  <a:cubicBezTo>
                    <a:pt x="24727" y="315"/>
                    <a:pt x="23354" y="144"/>
                    <a:pt x="22266" y="916"/>
                  </a:cubicBezTo>
                  <a:cubicBezTo>
                    <a:pt x="22180" y="630"/>
                    <a:pt x="21923" y="401"/>
                    <a:pt x="21637" y="344"/>
                  </a:cubicBezTo>
                  <a:cubicBezTo>
                    <a:pt x="20063" y="1"/>
                    <a:pt x="19576" y="2634"/>
                    <a:pt x="19376" y="4379"/>
                  </a:cubicBezTo>
                  <a:lnTo>
                    <a:pt x="19347" y="4408"/>
                  </a:lnTo>
                  <a:cubicBezTo>
                    <a:pt x="18861" y="5181"/>
                    <a:pt x="19204" y="6268"/>
                    <a:pt x="19977" y="7413"/>
                  </a:cubicBezTo>
                  <a:cubicBezTo>
                    <a:pt x="18403" y="7756"/>
                    <a:pt x="16800" y="8014"/>
                    <a:pt x="15226" y="8157"/>
                  </a:cubicBezTo>
                  <a:cubicBezTo>
                    <a:pt x="17000" y="7756"/>
                    <a:pt x="17601" y="5953"/>
                    <a:pt x="17286" y="3492"/>
                  </a:cubicBezTo>
                  <a:cubicBezTo>
                    <a:pt x="17229" y="3006"/>
                    <a:pt x="16914" y="2891"/>
                    <a:pt x="16829" y="3320"/>
                  </a:cubicBezTo>
                  <a:cubicBezTo>
                    <a:pt x="16342" y="5553"/>
                    <a:pt x="13537" y="5123"/>
                    <a:pt x="14310" y="7928"/>
                  </a:cubicBezTo>
                  <a:cubicBezTo>
                    <a:pt x="13967" y="8128"/>
                    <a:pt x="13566" y="8243"/>
                    <a:pt x="13194" y="8300"/>
                  </a:cubicBezTo>
                  <a:cubicBezTo>
                    <a:pt x="9302" y="8586"/>
                    <a:pt x="5409" y="8558"/>
                    <a:pt x="1517" y="8243"/>
                  </a:cubicBezTo>
                  <a:cubicBezTo>
                    <a:pt x="229" y="8100"/>
                    <a:pt x="0" y="8958"/>
                    <a:pt x="1346" y="9073"/>
                  </a:cubicBezTo>
                  <a:cubicBezTo>
                    <a:pt x="6497" y="9502"/>
                    <a:pt x="14711" y="9302"/>
                    <a:pt x="20206" y="7756"/>
                  </a:cubicBezTo>
                  <a:cubicBezTo>
                    <a:pt x="20349" y="7957"/>
                    <a:pt x="20520" y="8186"/>
                    <a:pt x="20692" y="83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0" name="Google Shape;1330;p71"/>
            <p:cNvSpPr/>
            <p:nvPr/>
          </p:nvSpPr>
          <p:spPr>
            <a:xfrm>
              <a:off x="5439897" y="4369044"/>
              <a:ext cx="2169111" cy="277475"/>
            </a:xfrm>
            <a:custGeom>
              <a:avLst/>
              <a:gdLst/>
              <a:ahLst/>
              <a:cxnLst/>
              <a:rect l="l" t="t" r="r" b="b"/>
              <a:pathLst>
                <a:path w="22381" h="2863" extrusionOk="0">
                  <a:moveTo>
                    <a:pt x="1374" y="2405"/>
                  </a:moveTo>
                  <a:cubicBezTo>
                    <a:pt x="0" y="2290"/>
                    <a:pt x="258" y="1432"/>
                    <a:pt x="1546" y="1575"/>
                  </a:cubicBezTo>
                  <a:cubicBezTo>
                    <a:pt x="6411" y="2061"/>
                    <a:pt x="17344" y="1918"/>
                    <a:pt x="21865" y="173"/>
                  </a:cubicBezTo>
                  <a:cubicBezTo>
                    <a:pt x="22266" y="1"/>
                    <a:pt x="22381" y="344"/>
                    <a:pt x="21980" y="487"/>
                  </a:cubicBezTo>
                  <a:cubicBezTo>
                    <a:pt x="16600" y="2577"/>
                    <a:pt x="7098" y="2863"/>
                    <a:pt x="1374" y="24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1" name="Google Shape;1331;p71"/>
            <p:cNvSpPr/>
            <p:nvPr/>
          </p:nvSpPr>
          <p:spPr>
            <a:xfrm>
              <a:off x="6738013" y="4000175"/>
              <a:ext cx="416164" cy="521513"/>
            </a:xfrm>
            <a:custGeom>
              <a:avLst/>
              <a:gdLst/>
              <a:ahLst/>
              <a:cxnLst/>
              <a:rect l="l" t="t" r="r" b="b"/>
              <a:pathLst>
                <a:path w="4294" h="5381" extrusionOk="0">
                  <a:moveTo>
                    <a:pt x="1030" y="5352"/>
                  </a:moveTo>
                  <a:cubicBezTo>
                    <a:pt x="0" y="2204"/>
                    <a:pt x="2948" y="2777"/>
                    <a:pt x="3463" y="458"/>
                  </a:cubicBezTo>
                  <a:cubicBezTo>
                    <a:pt x="3549" y="0"/>
                    <a:pt x="3864" y="144"/>
                    <a:pt x="3921" y="630"/>
                  </a:cubicBezTo>
                  <a:cubicBezTo>
                    <a:pt x="4293" y="3435"/>
                    <a:pt x="3435" y="5381"/>
                    <a:pt x="1030" y="53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2" name="Google Shape;1332;p71"/>
            <p:cNvSpPr/>
            <p:nvPr/>
          </p:nvSpPr>
          <p:spPr>
            <a:xfrm>
              <a:off x="6707484" y="4249835"/>
              <a:ext cx="368965" cy="319052"/>
            </a:xfrm>
            <a:custGeom>
              <a:avLst/>
              <a:gdLst/>
              <a:ahLst/>
              <a:cxnLst/>
              <a:rect l="l" t="t" r="r" b="b"/>
              <a:pathLst>
                <a:path w="3807" h="3292" extrusionOk="0">
                  <a:moveTo>
                    <a:pt x="229" y="3291"/>
                  </a:moveTo>
                  <a:cubicBezTo>
                    <a:pt x="115" y="3291"/>
                    <a:pt x="0" y="2891"/>
                    <a:pt x="115" y="2862"/>
                  </a:cubicBezTo>
                  <a:cubicBezTo>
                    <a:pt x="1603" y="2662"/>
                    <a:pt x="2633" y="1460"/>
                    <a:pt x="3435" y="286"/>
                  </a:cubicBezTo>
                  <a:cubicBezTo>
                    <a:pt x="3549" y="115"/>
                    <a:pt x="3807" y="0"/>
                    <a:pt x="3606" y="372"/>
                  </a:cubicBezTo>
                  <a:cubicBezTo>
                    <a:pt x="3034" y="1488"/>
                    <a:pt x="1746" y="3091"/>
                    <a:pt x="229" y="32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3" name="Google Shape;1333;p71"/>
            <p:cNvSpPr/>
            <p:nvPr/>
          </p:nvSpPr>
          <p:spPr>
            <a:xfrm>
              <a:off x="7550669" y="3950262"/>
              <a:ext cx="668537" cy="521513"/>
            </a:xfrm>
            <a:custGeom>
              <a:avLst/>
              <a:gdLst/>
              <a:ahLst/>
              <a:cxnLst/>
              <a:rect l="l" t="t" r="r" b="b"/>
              <a:pathLst>
                <a:path w="6898" h="5381" extrusionOk="0">
                  <a:moveTo>
                    <a:pt x="1" y="4293"/>
                  </a:moveTo>
                  <a:cubicBezTo>
                    <a:pt x="831" y="5381"/>
                    <a:pt x="4494" y="4951"/>
                    <a:pt x="5553" y="3835"/>
                  </a:cubicBezTo>
                  <a:cubicBezTo>
                    <a:pt x="6898" y="2347"/>
                    <a:pt x="5753" y="0"/>
                    <a:pt x="3750" y="115"/>
                  </a:cubicBezTo>
                  <a:cubicBezTo>
                    <a:pt x="1489" y="201"/>
                    <a:pt x="516" y="2919"/>
                    <a:pt x="1" y="42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4" name="Google Shape;1334;p71"/>
            <p:cNvSpPr/>
            <p:nvPr/>
          </p:nvSpPr>
          <p:spPr>
            <a:xfrm>
              <a:off x="7417504" y="3717272"/>
              <a:ext cx="488270" cy="574236"/>
            </a:xfrm>
            <a:custGeom>
              <a:avLst/>
              <a:gdLst/>
              <a:ahLst/>
              <a:cxnLst/>
              <a:rect l="l" t="t" r="r" b="b"/>
              <a:pathLst>
                <a:path w="5038" h="5925" extrusionOk="0">
                  <a:moveTo>
                    <a:pt x="1546" y="5753"/>
                  </a:moveTo>
                  <a:cubicBezTo>
                    <a:pt x="2376" y="5924"/>
                    <a:pt x="5038" y="3635"/>
                    <a:pt x="4666" y="1803"/>
                  </a:cubicBezTo>
                  <a:cubicBezTo>
                    <a:pt x="4265" y="0"/>
                    <a:pt x="2090" y="172"/>
                    <a:pt x="1060" y="1861"/>
                  </a:cubicBezTo>
                  <a:cubicBezTo>
                    <a:pt x="1" y="3578"/>
                    <a:pt x="1174" y="4808"/>
                    <a:pt x="1546" y="5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5" name="Google Shape;1335;p71"/>
            <p:cNvSpPr/>
            <p:nvPr/>
          </p:nvSpPr>
          <p:spPr>
            <a:xfrm>
              <a:off x="7314868" y="3719986"/>
              <a:ext cx="388445" cy="466076"/>
            </a:xfrm>
            <a:custGeom>
              <a:avLst/>
              <a:gdLst/>
              <a:ahLst/>
              <a:cxnLst/>
              <a:rect l="l" t="t" r="r" b="b"/>
              <a:pathLst>
                <a:path w="4008" h="4809" extrusionOk="0">
                  <a:moveTo>
                    <a:pt x="1" y="4809"/>
                  </a:moveTo>
                  <a:cubicBezTo>
                    <a:pt x="173" y="3120"/>
                    <a:pt x="631" y="1"/>
                    <a:pt x="2319" y="373"/>
                  </a:cubicBezTo>
                  <a:cubicBezTo>
                    <a:pt x="4008" y="745"/>
                    <a:pt x="2176" y="3721"/>
                    <a:pt x="1" y="480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6" name="Google Shape;1336;p71"/>
            <p:cNvSpPr/>
            <p:nvPr/>
          </p:nvSpPr>
          <p:spPr>
            <a:xfrm>
              <a:off x="7700503" y="4258170"/>
              <a:ext cx="515989" cy="355106"/>
            </a:xfrm>
            <a:custGeom>
              <a:avLst/>
              <a:gdLst/>
              <a:ahLst/>
              <a:cxnLst/>
              <a:rect l="l" t="t" r="r" b="b"/>
              <a:pathLst>
                <a:path w="5324" h="3664" extrusionOk="0">
                  <a:moveTo>
                    <a:pt x="0" y="3406"/>
                  </a:moveTo>
                  <a:cubicBezTo>
                    <a:pt x="1545" y="3663"/>
                    <a:pt x="3291" y="2719"/>
                    <a:pt x="4064" y="1860"/>
                  </a:cubicBezTo>
                  <a:cubicBezTo>
                    <a:pt x="5323" y="487"/>
                    <a:pt x="4064" y="0"/>
                    <a:pt x="3091" y="315"/>
                  </a:cubicBezTo>
                  <a:cubicBezTo>
                    <a:pt x="1889" y="716"/>
                    <a:pt x="29" y="2146"/>
                    <a:pt x="0" y="34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7" name="Google Shape;1337;p71"/>
            <p:cNvSpPr/>
            <p:nvPr/>
          </p:nvSpPr>
          <p:spPr>
            <a:xfrm>
              <a:off x="7589533" y="4266408"/>
              <a:ext cx="122116" cy="116592"/>
            </a:xfrm>
            <a:custGeom>
              <a:avLst/>
              <a:gdLst/>
              <a:ahLst/>
              <a:cxnLst/>
              <a:rect l="l" t="t" r="r" b="b"/>
              <a:pathLst>
                <a:path w="1260" h="1203" extrusionOk="0">
                  <a:moveTo>
                    <a:pt x="973" y="459"/>
                  </a:moveTo>
                  <a:cubicBezTo>
                    <a:pt x="887" y="1"/>
                    <a:pt x="0" y="373"/>
                    <a:pt x="258" y="745"/>
                  </a:cubicBezTo>
                  <a:cubicBezTo>
                    <a:pt x="372" y="1203"/>
                    <a:pt x="1260" y="831"/>
                    <a:pt x="973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8" name="Google Shape;1338;p71"/>
            <p:cNvSpPr/>
            <p:nvPr/>
          </p:nvSpPr>
          <p:spPr>
            <a:xfrm>
              <a:off x="7683834" y="4222020"/>
              <a:ext cx="91587" cy="97208"/>
            </a:xfrm>
            <a:custGeom>
              <a:avLst/>
              <a:gdLst/>
              <a:ahLst/>
              <a:cxnLst/>
              <a:rect l="l" t="t" r="r" b="b"/>
              <a:pathLst>
                <a:path w="945" h="1003" extrusionOk="0">
                  <a:moveTo>
                    <a:pt x="859" y="344"/>
                  </a:moveTo>
                  <a:cubicBezTo>
                    <a:pt x="716" y="1"/>
                    <a:pt x="258" y="1"/>
                    <a:pt x="115" y="344"/>
                  </a:cubicBezTo>
                  <a:cubicBezTo>
                    <a:pt x="0" y="659"/>
                    <a:pt x="315" y="1003"/>
                    <a:pt x="659" y="860"/>
                  </a:cubicBezTo>
                  <a:cubicBezTo>
                    <a:pt x="859" y="774"/>
                    <a:pt x="945" y="545"/>
                    <a:pt x="859" y="344"/>
                  </a:cubicBezTo>
                  <a:close/>
                </a:path>
              </a:pathLst>
            </a:custGeom>
            <a:solidFill>
              <a:srgbClr val="1A3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39" name="Google Shape;1339;p71"/>
            <p:cNvSpPr/>
            <p:nvPr/>
          </p:nvSpPr>
          <p:spPr>
            <a:xfrm>
              <a:off x="7586722" y="4133340"/>
              <a:ext cx="91684" cy="94398"/>
            </a:xfrm>
            <a:custGeom>
              <a:avLst/>
              <a:gdLst/>
              <a:ahLst/>
              <a:cxnLst/>
              <a:rect l="l" t="t" r="r" b="b"/>
              <a:pathLst>
                <a:path w="946" h="974" extrusionOk="0">
                  <a:moveTo>
                    <a:pt x="859" y="315"/>
                  </a:moveTo>
                  <a:cubicBezTo>
                    <a:pt x="716" y="0"/>
                    <a:pt x="258" y="0"/>
                    <a:pt x="115" y="344"/>
                  </a:cubicBezTo>
                  <a:cubicBezTo>
                    <a:pt x="1" y="658"/>
                    <a:pt x="315" y="973"/>
                    <a:pt x="630" y="859"/>
                  </a:cubicBezTo>
                  <a:cubicBezTo>
                    <a:pt x="859" y="773"/>
                    <a:pt x="945" y="515"/>
                    <a:pt x="859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0" name="Google Shape;1340;p71"/>
            <p:cNvSpPr/>
            <p:nvPr/>
          </p:nvSpPr>
          <p:spPr>
            <a:xfrm>
              <a:off x="7706028" y="4094476"/>
              <a:ext cx="91587" cy="94398"/>
            </a:xfrm>
            <a:custGeom>
              <a:avLst/>
              <a:gdLst/>
              <a:ahLst/>
              <a:cxnLst/>
              <a:rect l="l" t="t" r="r" b="b"/>
              <a:pathLst>
                <a:path w="945" h="974" extrusionOk="0">
                  <a:moveTo>
                    <a:pt x="859" y="315"/>
                  </a:moveTo>
                  <a:cubicBezTo>
                    <a:pt x="716" y="1"/>
                    <a:pt x="258" y="1"/>
                    <a:pt x="115" y="344"/>
                  </a:cubicBezTo>
                  <a:cubicBezTo>
                    <a:pt x="0" y="659"/>
                    <a:pt x="315" y="974"/>
                    <a:pt x="659" y="859"/>
                  </a:cubicBezTo>
                  <a:cubicBezTo>
                    <a:pt x="859" y="773"/>
                    <a:pt x="945" y="516"/>
                    <a:pt x="859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1" name="Google Shape;1341;p71"/>
            <p:cNvSpPr/>
            <p:nvPr/>
          </p:nvSpPr>
          <p:spPr>
            <a:xfrm>
              <a:off x="7772610" y="4299748"/>
              <a:ext cx="91587" cy="97111"/>
            </a:xfrm>
            <a:custGeom>
              <a:avLst/>
              <a:gdLst/>
              <a:ahLst/>
              <a:cxnLst/>
              <a:rect l="l" t="t" r="r" b="b"/>
              <a:pathLst>
                <a:path w="945" h="1002" extrusionOk="0">
                  <a:moveTo>
                    <a:pt x="887" y="344"/>
                  </a:moveTo>
                  <a:cubicBezTo>
                    <a:pt x="744" y="0"/>
                    <a:pt x="286" y="29"/>
                    <a:pt x="143" y="344"/>
                  </a:cubicBezTo>
                  <a:cubicBezTo>
                    <a:pt x="0" y="659"/>
                    <a:pt x="344" y="1002"/>
                    <a:pt x="658" y="859"/>
                  </a:cubicBezTo>
                  <a:cubicBezTo>
                    <a:pt x="859" y="773"/>
                    <a:pt x="945" y="544"/>
                    <a:pt x="887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2" name="Google Shape;1342;p71"/>
            <p:cNvSpPr/>
            <p:nvPr/>
          </p:nvSpPr>
          <p:spPr>
            <a:xfrm>
              <a:off x="7803042" y="4177728"/>
              <a:ext cx="94495" cy="97111"/>
            </a:xfrm>
            <a:custGeom>
              <a:avLst/>
              <a:gdLst/>
              <a:ahLst/>
              <a:cxnLst/>
              <a:rect l="l" t="t" r="r" b="b"/>
              <a:pathLst>
                <a:path w="975" h="1002" extrusionOk="0">
                  <a:moveTo>
                    <a:pt x="888" y="344"/>
                  </a:moveTo>
                  <a:cubicBezTo>
                    <a:pt x="745" y="0"/>
                    <a:pt x="287" y="29"/>
                    <a:pt x="144" y="344"/>
                  </a:cubicBezTo>
                  <a:cubicBezTo>
                    <a:pt x="1" y="658"/>
                    <a:pt x="344" y="1002"/>
                    <a:pt x="659" y="859"/>
                  </a:cubicBezTo>
                  <a:cubicBezTo>
                    <a:pt x="860" y="773"/>
                    <a:pt x="974" y="544"/>
                    <a:pt x="888" y="3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3" name="Google Shape;1343;p71"/>
            <p:cNvSpPr/>
            <p:nvPr/>
          </p:nvSpPr>
          <p:spPr>
            <a:xfrm>
              <a:off x="7561814" y="4019558"/>
              <a:ext cx="105446" cy="108257"/>
            </a:xfrm>
            <a:custGeom>
              <a:avLst/>
              <a:gdLst/>
              <a:ahLst/>
              <a:cxnLst/>
              <a:rect l="l" t="t" r="r" b="b"/>
              <a:pathLst>
                <a:path w="1088" h="1117" extrusionOk="0">
                  <a:moveTo>
                    <a:pt x="801" y="373"/>
                  </a:moveTo>
                  <a:cubicBezTo>
                    <a:pt x="572" y="1"/>
                    <a:pt x="0" y="258"/>
                    <a:pt x="86" y="688"/>
                  </a:cubicBezTo>
                  <a:cubicBezTo>
                    <a:pt x="200" y="1117"/>
                    <a:pt x="1088" y="745"/>
                    <a:pt x="801" y="3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4" name="Google Shape;1344;p71"/>
            <p:cNvSpPr/>
            <p:nvPr/>
          </p:nvSpPr>
          <p:spPr>
            <a:xfrm>
              <a:off x="7445319" y="4302461"/>
              <a:ext cx="443882" cy="349581"/>
            </a:xfrm>
            <a:custGeom>
              <a:avLst/>
              <a:gdLst/>
              <a:ahLst/>
              <a:cxnLst/>
              <a:rect l="l" t="t" r="r" b="b"/>
              <a:pathLst>
                <a:path w="4580" h="3607" extrusionOk="0">
                  <a:moveTo>
                    <a:pt x="0" y="2376"/>
                  </a:moveTo>
                  <a:cubicBezTo>
                    <a:pt x="1488" y="3550"/>
                    <a:pt x="4465" y="3607"/>
                    <a:pt x="4522" y="1890"/>
                  </a:cubicBezTo>
                  <a:cubicBezTo>
                    <a:pt x="4579" y="58"/>
                    <a:pt x="2347" y="1"/>
                    <a:pt x="1832" y="430"/>
                  </a:cubicBezTo>
                  <a:cubicBezTo>
                    <a:pt x="1317" y="860"/>
                    <a:pt x="744" y="2062"/>
                    <a:pt x="0" y="23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5" name="Google Shape;1345;p71"/>
            <p:cNvSpPr/>
            <p:nvPr/>
          </p:nvSpPr>
          <p:spPr>
            <a:xfrm>
              <a:off x="7256620" y="3991840"/>
              <a:ext cx="424499" cy="543707"/>
            </a:xfrm>
            <a:custGeom>
              <a:avLst/>
              <a:gdLst/>
              <a:ahLst/>
              <a:cxnLst/>
              <a:rect l="l" t="t" r="r" b="b"/>
              <a:pathLst>
                <a:path w="4380" h="5610" extrusionOk="0">
                  <a:moveTo>
                    <a:pt x="2004" y="5610"/>
                  </a:moveTo>
                  <a:cubicBezTo>
                    <a:pt x="745" y="4122"/>
                    <a:pt x="1" y="2634"/>
                    <a:pt x="631" y="1603"/>
                  </a:cubicBezTo>
                  <a:cubicBezTo>
                    <a:pt x="1260" y="602"/>
                    <a:pt x="3006" y="1"/>
                    <a:pt x="3693" y="1174"/>
                  </a:cubicBezTo>
                  <a:cubicBezTo>
                    <a:pt x="4380" y="2347"/>
                    <a:pt x="3693" y="5352"/>
                    <a:pt x="2004" y="5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6" name="Google Shape;1346;p71"/>
            <p:cNvSpPr/>
            <p:nvPr/>
          </p:nvSpPr>
          <p:spPr>
            <a:xfrm>
              <a:off x="7326013" y="4174917"/>
              <a:ext cx="174839" cy="219227"/>
            </a:xfrm>
            <a:custGeom>
              <a:avLst/>
              <a:gdLst/>
              <a:ahLst/>
              <a:cxnLst/>
              <a:rect l="l" t="t" r="r" b="b"/>
              <a:pathLst>
                <a:path w="1804" h="2262" extrusionOk="0">
                  <a:moveTo>
                    <a:pt x="258" y="2261"/>
                  </a:moveTo>
                  <a:cubicBezTo>
                    <a:pt x="0" y="1918"/>
                    <a:pt x="974" y="544"/>
                    <a:pt x="1374" y="287"/>
                  </a:cubicBezTo>
                  <a:cubicBezTo>
                    <a:pt x="1803" y="0"/>
                    <a:pt x="630" y="1431"/>
                    <a:pt x="258" y="22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7" name="Google Shape;1347;p71"/>
            <p:cNvSpPr/>
            <p:nvPr/>
          </p:nvSpPr>
          <p:spPr>
            <a:xfrm>
              <a:off x="7489707" y="4449486"/>
              <a:ext cx="335625" cy="205368"/>
            </a:xfrm>
            <a:custGeom>
              <a:avLst/>
              <a:gdLst/>
              <a:ahLst/>
              <a:cxnLst/>
              <a:rect l="l" t="t" r="r" b="b"/>
              <a:pathLst>
                <a:path w="3463" h="2119" extrusionOk="0">
                  <a:moveTo>
                    <a:pt x="0" y="1146"/>
                  </a:moveTo>
                  <a:cubicBezTo>
                    <a:pt x="401" y="1346"/>
                    <a:pt x="1717" y="1231"/>
                    <a:pt x="2576" y="630"/>
                  </a:cubicBezTo>
                  <a:cubicBezTo>
                    <a:pt x="3463" y="1"/>
                    <a:pt x="1803" y="2119"/>
                    <a:pt x="0" y="11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8" name="Google Shape;1348;p71"/>
            <p:cNvSpPr/>
            <p:nvPr/>
          </p:nvSpPr>
          <p:spPr>
            <a:xfrm>
              <a:off x="5753329" y="4596510"/>
              <a:ext cx="2263411" cy="368965"/>
            </a:xfrm>
            <a:custGeom>
              <a:avLst/>
              <a:gdLst/>
              <a:ahLst/>
              <a:cxnLst/>
              <a:rect l="l" t="t" r="r" b="b"/>
              <a:pathLst>
                <a:path w="23354" h="3807" extrusionOk="0">
                  <a:moveTo>
                    <a:pt x="659" y="1"/>
                  </a:moveTo>
                  <a:cubicBezTo>
                    <a:pt x="287" y="1"/>
                    <a:pt x="0" y="287"/>
                    <a:pt x="0" y="659"/>
                  </a:cubicBezTo>
                  <a:lnTo>
                    <a:pt x="0" y="3120"/>
                  </a:lnTo>
                  <a:cubicBezTo>
                    <a:pt x="0" y="3492"/>
                    <a:pt x="287" y="3807"/>
                    <a:pt x="659" y="3807"/>
                  </a:cubicBezTo>
                  <a:lnTo>
                    <a:pt x="22667" y="3807"/>
                  </a:lnTo>
                  <a:cubicBezTo>
                    <a:pt x="23039" y="3807"/>
                    <a:pt x="23354" y="3492"/>
                    <a:pt x="23354" y="3120"/>
                  </a:cubicBezTo>
                  <a:lnTo>
                    <a:pt x="23354" y="659"/>
                  </a:lnTo>
                  <a:cubicBezTo>
                    <a:pt x="23354" y="287"/>
                    <a:pt x="23039" y="1"/>
                    <a:pt x="22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49" name="Google Shape;1349;p71"/>
            <p:cNvSpPr/>
            <p:nvPr/>
          </p:nvSpPr>
          <p:spPr>
            <a:xfrm>
              <a:off x="6047377" y="4593699"/>
              <a:ext cx="252470" cy="374586"/>
            </a:xfrm>
            <a:custGeom>
              <a:avLst/>
              <a:gdLst/>
              <a:ahLst/>
              <a:cxnLst/>
              <a:rect l="l" t="t" r="r" b="b"/>
              <a:pathLst>
                <a:path w="2605" h="3865" extrusionOk="0">
                  <a:moveTo>
                    <a:pt x="343" y="1"/>
                  </a:moveTo>
                  <a:lnTo>
                    <a:pt x="2290" y="1"/>
                  </a:lnTo>
                  <a:cubicBezTo>
                    <a:pt x="2433" y="1"/>
                    <a:pt x="2576" y="115"/>
                    <a:pt x="2604" y="259"/>
                  </a:cubicBezTo>
                  <a:lnTo>
                    <a:pt x="2604" y="3578"/>
                  </a:lnTo>
                  <a:cubicBezTo>
                    <a:pt x="2576" y="3750"/>
                    <a:pt x="2433" y="3865"/>
                    <a:pt x="2290" y="3836"/>
                  </a:cubicBezTo>
                  <a:lnTo>
                    <a:pt x="343" y="3836"/>
                  </a:lnTo>
                  <a:cubicBezTo>
                    <a:pt x="172" y="3865"/>
                    <a:pt x="29" y="3750"/>
                    <a:pt x="0" y="3578"/>
                  </a:cubicBezTo>
                  <a:lnTo>
                    <a:pt x="0" y="287"/>
                  </a:lnTo>
                  <a:cubicBezTo>
                    <a:pt x="29" y="115"/>
                    <a:pt x="172" y="1"/>
                    <a:pt x="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0" name="Google Shape;1350;p71"/>
            <p:cNvSpPr/>
            <p:nvPr/>
          </p:nvSpPr>
          <p:spPr>
            <a:xfrm>
              <a:off x="5753329" y="4593699"/>
              <a:ext cx="2241217" cy="441168"/>
            </a:xfrm>
            <a:custGeom>
              <a:avLst/>
              <a:gdLst/>
              <a:ahLst/>
              <a:cxnLst/>
              <a:rect l="l" t="t" r="r" b="b"/>
              <a:pathLst>
                <a:path w="23125" h="4552" extrusionOk="0">
                  <a:moveTo>
                    <a:pt x="22667" y="3836"/>
                  </a:moveTo>
                  <a:lnTo>
                    <a:pt x="659" y="3836"/>
                  </a:lnTo>
                  <a:cubicBezTo>
                    <a:pt x="344" y="3836"/>
                    <a:pt x="86" y="3607"/>
                    <a:pt x="0" y="3321"/>
                  </a:cubicBezTo>
                  <a:cubicBezTo>
                    <a:pt x="8014" y="3321"/>
                    <a:pt x="21780" y="4551"/>
                    <a:pt x="21694" y="688"/>
                  </a:cubicBezTo>
                  <a:cubicBezTo>
                    <a:pt x="21694" y="631"/>
                    <a:pt x="21694" y="602"/>
                    <a:pt x="21694" y="545"/>
                  </a:cubicBezTo>
                  <a:lnTo>
                    <a:pt x="0" y="545"/>
                  </a:lnTo>
                  <a:cubicBezTo>
                    <a:pt x="58" y="230"/>
                    <a:pt x="344" y="1"/>
                    <a:pt x="659" y="1"/>
                  </a:cubicBezTo>
                  <a:lnTo>
                    <a:pt x="22839" y="1"/>
                  </a:lnTo>
                  <a:lnTo>
                    <a:pt x="22867" y="1"/>
                  </a:lnTo>
                  <a:lnTo>
                    <a:pt x="22924" y="1"/>
                  </a:lnTo>
                  <a:lnTo>
                    <a:pt x="22924" y="1"/>
                  </a:lnTo>
                  <a:lnTo>
                    <a:pt x="22924" y="1"/>
                  </a:lnTo>
                  <a:lnTo>
                    <a:pt x="22953" y="1"/>
                  </a:lnTo>
                  <a:lnTo>
                    <a:pt x="22953" y="1"/>
                  </a:lnTo>
                  <a:lnTo>
                    <a:pt x="22982" y="30"/>
                  </a:lnTo>
                  <a:lnTo>
                    <a:pt x="22982" y="30"/>
                  </a:lnTo>
                  <a:lnTo>
                    <a:pt x="23010" y="58"/>
                  </a:lnTo>
                  <a:lnTo>
                    <a:pt x="23010" y="58"/>
                  </a:lnTo>
                  <a:lnTo>
                    <a:pt x="23010" y="58"/>
                  </a:lnTo>
                  <a:lnTo>
                    <a:pt x="23010" y="58"/>
                  </a:lnTo>
                  <a:lnTo>
                    <a:pt x="23039" y="58"/>
                  </a:lnTo>
                  <a:lnTo>
                    <a:pt x="23039" y="58"/>
                  </a:lnTo>
                  <a:lnTo>
                    <a:pt x="23067" y="87"/>
                  </a:lnTo>
                  <a:lnTo>
                    <a:pt x="23067" y="87"/>
                  </a:lnTo>
                  <a:lnTo>
                    <a:pt x="23067" y="87"/>
                  </a:lnTo>
                  <a:lnTo>
                    <a:pt x="23067" y="87"/>
                  </a:lnTo>
                  <a:lnTo>
                    <a:pt x="23067" y="87"/>
                  </a:lnTo>
                  <a:lnTo>
                    <a:pt x="23067" y="87"/>
                  </a:lnTo>
                  <a:lnTo>
                    <a:pt x="23067" y="87"/>
                  </a:lnTo>
                  <a:lnTo>
                    <a:pt x="23067" y="87"/>
                  </a:lnTo>
                  <a:lnTo>
                    <a:pt x="23096" y="115"/>
                  </a:lnTo>
                  <a:lnTo>
                    <a:pt x="23096" y="115"/>
                  </a:lnTo>
                  <a:lnTo>
                    <a:pt x="23096" y="115"/>
                  </a:lnTo>
                  <a:lnTo>
                    <a:pt x="23096" y="115"/>
                  </a:lnTo>
                  <a:lnTo>
                    <a:pt x="23096" y="115"/>
                  </a:lnTo>
                  <a:lnTo>
                    <a:pt x="23096" y="115"/>
                  </a:lnTo>
                  <a:lnTo>
                    <a:pt x="23096" y="115"/>
                  </a:lnTo>
                  <a:lnTo>
                    <a:pt x="23096" y="115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44"/>
                  </a:lnTo>
                  <a:lnTo>
                    <a:pt x="23125" y="173"/>
                  </a:lnTo>
                  <a:lnTo>
                    <a:pt x="23125" y="173"/>
                  </a:lnTo>
                  <a:lnTo>
                    <a:pt x="23125" y="173"/>
                  </a:lnTo>
                  <a:lnTo>
                    <a:pt x="23125" y="173"/>
                  </a:lnTo>
                  <a:lnTo>
                    <a:pt x="23125" y="173"/>
                  </a:lnTo>
                  <a:lnTo>
                    <a:pt x="23125" y="173"/>
                  </a:lnTo>
                  <a:lnTo>
                    <a:pt x="23125" y="173"/>
                  </a:lnTo>
                  <a:lnTo>
                    <a:pt x="23125" y="201"/>
                  </a:lnTo>
                  <a:cubicBezTo>
                    <a:pt x="23125" y="201"/>
                    <a:pt x="23125" y="230"/>
                    <a:pt x="23125" y="230"/>
                  </a:cubicBezTo>
                  <a:lnTo>
                    <a:pt x="23125" y="230"/>
                  </a:lnTo>
                  <a:lnTo>
                    <a:pt x="23125" y="230"/>
                  </a:lnTo>
                  <a:cubicBezTo>
                    <a:pt x="23125" y="287"/>
                    <a:pt x="23125" y="344"/>
                    <a:pt x="23125" y="373"/>
                  </a:cubicBezTo>
                  <a:lnTo>
                    <a:pt x="23125" y="2863"/>
                  </a:lnTo>
                  <a:cubicBezTo>
                    <a:pt x="23125" y="2892"/>
                    <a:pt x="23125" y="2949"/>
                    <a:pt x="23125" y="3006"/>
                  </a:cubicBezTo>
                  <a:lnTo>
                    <a:pt x="23125" y="3006"/>
                  </a:lnTo>
                  <a:lnTo>
                    <a:pt x="23125" y="3063"/>
                  </a:lnTo>
                  <a:lnTo>
                    <a:pt x="23125" y="3063"/>
                  </a:lnTo>
                  <a:lnTo>
                    <a:pt x="23125" y="3063"/>
                  </a:lnTo>
                  <a:lnTo>
                    <a:pt x="23125" y="3063"/>
                  </a:lnTo>
                  <a:lnTo>
                    <a:pt x="23125" y="3063"/>
                  </a:lnTo>
                  <a:lnTo>
                    <a:pt x="23125" y="3063"/>
                  </a:lnTo>
                  <a:lnTo>
                    <a:pt x="23125" y="3063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lnTo>
                    <a:pt x="23125" y="3092"/>
                  </a:lnTo>
                  <a:cubicBezTo>
                    <a:pt x="23125" y="3092"/>
                    <a:pt x="23096" y="3120"/>
                    <a:pt x="23096" y="3120"/>
                  </a:cubicBezTo>
                  <a:lnTo>
                    <a:pt x="23096" y="3120"/>
                  </a:lnTo>
                  <a:lnTo>
                    <a:pt x="23096" y="3120"/>
                  </a:lnTo>
                  <a:lnTo>
                    <a:pt x="23096" y="3120"/>
                  </a:lnTo>
                  <a:lnTo>
                    <a:pt x="23096" y="3149"/>
                  </a:lnTo>
                  <a:lnTo>
                    <a:pt x="23096" y="3149"/>
                  </a:lnTo>
                  <a:lnTo>
                    <a:pt x="23067" y="3178"/>
                  </a:lnTo>
                  <a:lnTo>
                    <a:pt x="23067" y="3178"/>
                  </a:lnTo>
                  <a:lnTo>
                    <a:pt x="23067" y="3178"/>
                  </a:lnTo>
                  <a:lnTo>
                    <a:pt x="23067" y="3178"/>
                  </a:lnTo>
                  <a:lnTo>
                    <a:pt x="23067" y="3178"/>
                  </a:lnTo>
                  <a:lnTo>
                    <a:pt x="23067" y="3178"/>
                  </a:lnTo>
                  <a:lnTo>
                    <a:pt x="23067" y="3178"/>
                  </a:lnTo>
                  <a:lnTo>
                    <a:pt x="23067" y="3178"/>
                  </a:lnTo>
                  <a:lnTo>
                    <a:pt x="23039" y="3206"/>
                  </a:lnTo>
                  <a:lnTo>
                    <a:pt x="23039" y="3206"/>
                  </a:lnTo>
                  <a:lnTo>
                    <a:pt x="23010" y="3206"/>
                  </a:lnTo>
                  <a:lnTo>
                    <a:pt x="23010" y="3206"/>
                  </a:lnTo>
                  <a:lnTo>
                    <a:pt x="23010" y="3206"/>
                  </a:lnTo>
                  <a:lnTo>
                    <a:pt x="23010" y="3206"/>
                  </a:lnTo>
                  <a:lnTo>
                    <a:pt x="22953" y="3264"/>
                  </a:lnTo>
                  <a:lnTo>
                    <a:pt x="22953" y="3264"/>
                  </a:lnTo>
                  <a:lnTo>
                    <a:pt x="22924" y="3264"/>
                  </a:lnTo>
                  <a:lnTo>
                    <a:pt x="22924" y="3264"/>
                  </a:lnTo>
                  <a:lnTo>
                    <a:pt x="22924" y="3264"/>
                  </a:lnTo>
                  <a:lnTo>
                    <a:pt x="22867" y="3264"/>
                  </a:lnTo>
                  <a:lnTo>
                    <a:pt x="22839" y="3264"/>
                  </a:lnTo>
                  <a:lnTo>
                    <a:pt x="22638" y="32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1" name="Google Shape;1351;p71"/>
            <p:cNvSpPr/>
            <p:nvPr/>
          </p:nvSpPr>
          <p:spPr>
            <a:xfrm>
              <a:off x="6862843" y="4516068"/>
              <a:ext cx="876522" cy="571522"/>
            </a:xfrm>
            <a:custGeom>
              <a:avLst/>
              <a:gdLst/>
              <a:ahLst/>
              <a:cxnLst/>
              <a:rect l="l" t="t" r="r" b="b"/>
              <a:pathLst>
                <a:path w="9044" h="5897" extrusionOk="0">
                  <a:moveTo>
                    <a:pt x="200" y="58"/>
                  </a:moveTo>
                  <a:cubicBezTo>
                    <a:pt x="86" y="58"/>
                    <a:pt x="0" y="630"/>
                    <a:pt x="115" y="630"/>
                  </a:cubicBezTo>
                  <a:cubicBezTo>
                    <a:pt x="887" y="573"/>
                    <a:pt x="944" y="516"/>
                    <a:pt x="1717" y="745"/>
                  </a:cubicBezTo>
                  <a:cubicBezTo>
                    <a:pt x="2204" y="3893"/>
                    <a:pt x="7069" y="4551"/>
                    <a:pt x="8242" y="5467"/>
                  </a:cubicBezTo>
                  <a:cubicBezTo>
                    <a:pt x="8700" y="5839"/>
                    <a:pt x="9044" y="5896"/>
                    <a:pt x="8815" y="5381"/>
                  </a:cubicBezTo>
                  <a:cubicBezTo>
                    <a:pt x="8099" y="3635"/>
                    <a:pt x="7183" y="2176"/>
                    <a:pt x="5438" y="1489"/>
                  </a:cubicBezTo>
                  <a:cubicBezTo>
                    <a:pt x="4980" y="1288"/>
                    <a:pt x="4493" y="1174"/>
                    <a:pt x="4007" y="1203"/>
                  </a:cubicBezTo>
                  <a:cubicBezTo>
                    <a:pt x="3120" y="859"/>
                    <a:pt x="1088" y="1"/>
                    <a:pt x="200" y="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2" name="Google Shape;1352;p71"/>
            <p:cNvSpPr/>
            <p:nvPr/>
          </p:nvSpPr>
          <p:spPr>
            <a:xfrm>
              <a:off x="6998722" y="4491160"/>
              <a:ext cx="771173" cy="515989"/>
            </a:xfrm>
            <a:custGeom>
              <a:avLst/>
              <a:gdLst/>
              <a:ahLst/>
              <a:cxnLst/>
              <a:rect l="l" t="t" r="r" b="b"/>
              <a:pathLst>
                <a:path w="7957" h="5324" extrusionOk="0">
                  <a:moveTo>
                    <a:pt x="315" y="601"/>
                  </a:moveTo>
                  <a:cubicBezTo>
                    <a:pt x="0" y="3263"/>
                    <a:pt x="5467" y="4207"/>
                    <a:pt x="7527" y="5152"/>
                  </a:cubicBezTo>
                  <a:cubicBezTo>
                    <a:pt x="7928" y="5323"/>
                    <a:pt x="7957" y="5180"/>
                    <a:pt x="7728" y="4808"/>
                  </a:cubicBezTo>
                  <a:cubicBezTo>
                    <a:pt x="6125" y="2232"/>
                    <a:pt x="2061" y="0"/>
                    <a:pt x="315" y="6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353" name="Google Shape;1353;p71"/>
            <p:cNvSpPr/>
            <p:nvPr/>
          </p:nvSpPr>
          <p:spPr>
            <a:xfrm>
              <a:off x="6823979" y="4499398"/>
              <a:ext cx="646343" cy="269140"/>
            </a:xfrm>
            <a:custGeom>
              <a:avLst/>
              <a:gdLst/>
              <a:ahLst/>
              <a:cxnLst/>
              <a:rect l="l" t="t" r="r" b="b"/>
              <a:pathLst>
                <a:path w="6669" h="2777" extrusionOk="0">
                  <a:moveTo>
                    <a:pt x="115" y="258"/>
                  </a:moveTo>
                  <a:cubicBezTo>
                    <a:pt x="0" y="287"/>
                    <a:pt x="115" y="831"/>
                    <a:pt x="258" y="831"/>
                  </a:cubicBezTo>
                  <a:cubicBezTo>
                    <a:pt x="1975" y="573"/>
                    <a:pt x="4894" y="1718"/>
                    <a:pt x="6297" y="2634"/>
                  </a:cubicBezTo>
                  <a:cubicBezTo>
                    <a:pt x="6526" y="2777"/>
                    <a:pt x="6669" y="2634"/>
                    <a:pt x="6354" y="2434"/>
                  </a:cubicBezTo>
                  <a:cubicBezTo>
                    <a:pt x="4894" y="1489"/>
                    <a:pt x="1889" y="1"/>
                    <a:pt x="115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354" name="Google Shape;1354;p71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1355" name="Google Shape;1355;p71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56" name="Google Shape;1356;p71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1357" name="Google Shape;1357;p71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8" name="Google Shape;1358;p71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9" name="Google Shape;1359;p71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0" name="Google Shape;3050;p97"/>
          <p:cNvGrpSpPr/>
          <p:nvPr/>
        </p:nvGrpSpPr>
        <p:grpSpPr>
          <a:xfrm>
            <a:off x="3221598" y="557533"/>
            <a:ext cx="4243558" cy="3379384"/>
            <a:chOff x="-9053" y="-1807283"/>
            <a:chExt cx="4541965" cy="3617022"/>
          </a:xfrm>
        </p:grpSpPr>
        <p:sp>
          <p:nvSpPr>
            <p:cNvPr id="3051" name="Google Shape;3051;p97"/>
            <p:cNvSpPr/>
            <p:nvPr/>
          </p:nvSpPr>
          <p:spPr>
            <a:xfrm>
              <a:off x="-9053" y="-1807283"/>
              <a:ext cx="4541965" cy="3617022"/>
            </a:xfrm>
            <a:custGeom>
              <a:avLst/>
              <a:gdLst/>
              <a:ahLst/>
              <a:cxnLst/>
              <a:rect l="l" t="t" r="r" b="b"/>
              <a:pathLst>
                <a:path w="13729" h="8699" extrusionOk="0">
                  <a:moveTo>
                    <a:pt x="407" y="1"/>
                  </a:moveTo>
                  <a:cubicBezTo>
                    <a:pt x="175" y="1"/>
                    <a:pt x="1" y="175"/>
                    <a:pt x="1" y="392"/>
                  </a:cubicBezTo>
                  <a:lnTo>
                    <a:pt x="1" y="8292"/>
                  </a:lnTo>
                  <a:cubicBezTo>
                    <a:pt x="1" y="8524"/>
                    <a:pt x="175" y="8698"/>
                    <a:pt x="407" y="8698"/>
                  </a:cubicBezTo>
                  <a:lnTo>
                    <a:pt x="13322" y="8698"/>
                  </a:lnTo>
                  <a:cubicBezTo>
                    <a:pt x="13540" y="8698"/>
                    <a:pt x="13728" y="8524"/>
                    <a:pt x="13728" y="8292"/>
                  </a:cubicBezTo>
                  <a:lnTo>
                    <a:pt x="13728" y="392"/>
                  </a:lnTo>
                  <a:cubicBezTo>
                    <a:pt x="13728" y="175"/>
                    <a:pt x="13540" y="1"/>
                    <a:pt x="13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2" name="Google Shape;3052;p97"/>
            <p:cNvSpPr/>
            <p:nvPr/>
          </p:nvSpPr>
          <p:spPr>
            <a:xfrm>
              <a:off x="53474" y="-1512069"/>
              <a:ext cx="4416911" cy="3231162"/>
            </a:xfrm>
            <a:custGeom>
              <a:avLst/>
              <a:gdLst/>
              <a:ahLst/>
              <a:cxnLst/>
              <a:rect l="l" t="t" r="r" b="b"/>
              <a:pathLst>
                <a:path w="13351" h="7771" extrusionOk="0">
                  <a:moveTo>
                    <a:pt x="319" y="1"/>
                  </a:moveTo>
                  <a:cubicBezTo>
                    <a:pt x="145" y="1"/>
                    <a:pt x="0" y="131"/>
                    <a:pt x="0" y="305"/>
                  </a:cubicBezTo>
                  <a:lnTo>
                    <a:pt x="0" y="7452"/>
                  </a:lnTo>
                  <a:cubicBezTo>
                    <a:pt x="0" y="7626"/>
                    <a:pt x="145" y="7771"/>
                    <a:pt x="319" y="7771"/>
                  </a:cubicBezTo>
                  <a:lnTo>
                    <a:pt x="13032" y="7771"/>
                  </a:lnTo>
                  <a:cubicBezTo>
                    <a:pt x="13206" y="7771"/>
                    <a:pt x="13351" y="7626"/>
                    <a:pt x="13351" y="7452"/>
                  </a:cubicBezTo>
                  <a:lnTo>
                    <a:pt x="13351" y="305"/>
                  </a:lnTo>
                  <a:cubicBezTo>
                    <a:pt x="13351" y="131"/>
                    <a:pt x="13206" y="1"/>
                    <a:pt x="13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3" name="Google Shape;3053;p97"/>
            <p:cNvSpPr/>
            <p:nvPr/>
          </p:nvSpPr>
          <p:spPr>
            <a:xfrm>
              <a:off x="4321465" y="-1717839"/>
              <a:ext cx="115460" cy="115460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4" name="Google Shape;3054;p97"/>
            <p:cNvSpPr/>
            <p:nvPr/>
          </p:nvSpPr>
          <p:spPr>
            <a:xfrm>
              <a:off x="4134548" y="-1717839"/>
              <a:ext cx="115129" cy="115460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5" name="Google Shape;3055;p97"/>
            <p:cNvSpPr/>
            <p:nvPr/>
          </p:nvSpPr>
          <p:spPr>
            <a:xfrm>
              <a:off x="3918517" y="-1719489"/>
              <a:ext cx="139610" cy="11876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056" name="Google Shape;3056;p97"/>
          <p:cNvGrpSpPr/>
          <p:nvPr/>
        </p:nvGrpSpPr>
        <p:grpSpPr>
          <a:xfrm>
            <a:off x="3470770" y="895697"/>
            <a:ext cx="4243558" cy="3379384"/>
            <a:chOff x="-9053" y="-1807283"/>
            <a:chExt cx="4541965" cy="3617022"/>
          </a:xfrm>
        </p:grpSpPr>
        <p:sp>
          <p:nvSpPr>
            <p:cNvPr id="3057" name="Google Shape;3057;p97"/>
            <p:cNvSpPr/>
            <p:nvPr/>
          </p:nvSpPr>
          <p:spPr>
            <a:xfrm>
              <a:off x="-9053" y="-1807283"/>
              <a:ext cx="4541965" cy="3617022"/>
            </a:xfrm>
            <a:custGeom>
              <a:avLst/>
              <a:gdLst/>
              <a:ahLst/>
              <a:cxnLst/>
              <a:rect l="l" t="t" r="r" b="b"/>
              <a:pathLst>
                <a:path w="13729" h="8699" extrusionOk="0">
                  <a:moveTo>
                    <a:pt x="407" y="1"/>
                  </a:moveTo>
                  <a:cubicBezTo>
                    <a:pt x="175" y="1"/>
                    <a:pt x="1" y="175"/>
                    <a:pt x="1" y="392"/>
                  </a:cubicBezTo>
                  <a:lnTo>
                    <a:pt x="1" y="8292"/>
                  </a:lnTo>
                  <a:cubicBezTo>
                    <a:pt x="1" y="8524"/>
                    <a:pt x="175" y="8698"/>
                    <a:pt x="407" y="8698"/>
                  </a:cubicBezTo>
                  <a:lnTo>
                    <a:pt x="13322" y="8698"/>
                  </a:lnTo>
                  <a:cubicBezTo>
                    <a:pt x="13540" y="8698"/>
                    <a:pt x="13728" y="8524"/>
                    <a:pt x="13728" y="8292"/>
                  </a:cubicBezTo>
                  <a:lnTo>
                    <a:pt x="13728" y="392"/>
                  </a:lnTo>
                  <a:cubicBezTo>
                    <a:pt x="13728" y="175"/>
                    <a:pt x="13540" y="1"/>
                    <a:pt x="13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8" name="Google Shape;3058;p97"/>
            <p:cNvSpPr/>
            <p:nvPr/>
          </p:nvSpPr>
          <p:spPr>
            <a:xfrm>
              <a:off x="53474" y="-1512069"/>
              <a:ext cx="4416911" cy="3231162"/>
            </a:xfrm>
            <a:custGeom>
              <a:avLst/>
              <a:gdLst/>
              <a:ahLst/>
              <a:cxnLst/>
              <a:rect l="l" t="t" r="r" b="b"/>
              <a:pathLst>
                <a:path w="13351" h="7771" extrusionOk="0">
                  <a:moveTo>
                    <a:pt x="319" y="1"/>
                  </a:moveTo>
                  <a:cubicBezTo>
                    <a:pt x="145" y="1"/>
                    <a:pt x="0" y="131"/>
                    <a:pt x="0" y="305"/>
                  </a:cubicBezTo>
                  <a:lnTo>
                    <a:pt x="0" y="7452"/>
                  </a:lnTo>
                  <a:cubicBezTo>
                    <a:pt x="0" y="7626"/>
                    <a:pt x="145" y="7771"/>
                    <a:pt x="319" y="7771"/>
                  </a:cubicBezTo>
                  <a:lnTo>
                    <a:pt x="13032" y="7771"/>
                  </a:lnTo>
                  <a:cubicBezTo>
                    <a:pt x="13206" y="7771"/>
                    <a:pt x="13351" y="7626"/>
                    <a:pt x="13351" y="7452"/>
                  </a:cubicBezTo>
                  <a:lnTo>
                    <a:pt x="13351" y="305"/>
                  </a:lnTo>
                  <a:cubicBezTo>
                    <a:pt x="13351" y="131"/>
                    <a:pt x="13206" y="1"/>
                    <a:pt x="13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9" name="Google Shape;3059;p97"/>
            <p:cNvSpPr/>
            <p:nvPr/>
          </p:nvSpPr>
          <p:spPr>
            <a:xfrm>
              <a:off x="4321465" y="-1717839"/>
              <a:ext cx="115460" cy="115460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0" name="Google Shape;3060;p97"/>
            <p:cNvSpPr/>
            <p:nvPr/>
          </p:nvSpPr>
          <p:spPr>
            <a:xfrm>
              <a:off x="4134548" y="-1717839"/>
              <a:ext cx="115129" cy="115460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1" name="Google Shape;3061;p97"/>
            <p:cNvSpPr/>
            <p:nvPr/>
          </p:nvSpPr>
          <p:spPr>
            <a:xfrm>
              <a:off x="3918517" y="-1719489"/>
              <a:ext cx="139610" cy="11876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062" name="Google Shape;3062;p97"/>
          <p:cNvGrpSpPr/>
          <p:nvPr/>
        </p:nvGrpSpPr>
        <p:grpSpPr>
          <a:xfrm>
            <a:off x="3728842" y="1243811"/>
            <a:ext cx="4243558" cy="3379384"/>
            <a:chOff x="-9053" y="-1807283"/>
            <a:chExt cx="4541965" cy="3617022"/>
          </a:xfrm>
        </p:grpSpPr>
        <p:sp>
          <p:nvSpPr>
            <p:cNvPr id="3063" name="Google Shape;3063;p97"/>
            <p:cNvSpPr/>
            <p:nvPr/>
          </p:nvSpPr>
          <p:spPr>
            <a:xfrm>
              <a:off x="-9053" y="-1807283"/>
              <a:ext cx="4541965" cy="3617022"/>
            </a:xfrm>
            <a:custGeom>
              <a:avLst/>
              <a:gdLst/>
              <a:ahLst/>
              <a:cxnLst/>
              <a:rect l="l" t="t" r="r" b="b"/>
              <a:pathLst>
                <a:path w="13729" h="8699" extrusionOk="0">
                  <a:moveTo>
                    <a:pt x="407" y="1"/>
                  </a:moveTo>
                  <a:cubicBezTo>
                    <a:pt x="175" y="1"/>
                    <a:pt x="1" y="175"/>
                    <a:pt x="1" y="392"/>
                  </a:cubicBezTo>
                  <a:lnTo>
                    <a:pt x="1" y="8292"/>
                  </a:lnTo>
                  <a:cubicBezTo>
                    <a:pt x="1" y="8524"/>
                    <a:pt x="175" y="8698"/>
                    <a:pt x="407" y="8698"/>
                  </a:cubicBezTo>
                  <a:lnTo>
                    <a:pt x="13322" y="8698"/>
                  </a:lnTo>
                  <a:cubicBezTo>
                    <a:pt x="13540" y="8698"/>
                    <a:pt x="13728" y="8524"/>
                    <a:pt x="13728" y="8292"/>
                  </a:cubicBezTo>
                  <a:lnTo>
                    <a:pt x="13728" y="392"/>
                  </a:lnTo>
                  <a:cubicBezTo>
                    <a:pt x="13728" y="175"/>
                    <a:pt x="13540" y="1"/>
                    <a:pt x="13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4" name="Google Shape;3064;p97"/>
            <p:cNvSpPr/>
            <p:nvPr/>
          </p:nvSpPr>
          <p:spPr>
            <a:xfrm>
              <a:off x="53474" y="-1512069"/>
              <a:ext cx="4416911" cy="3231162"/>
            </a:xfrm>
            <a:custGeom>
              <a:avLst/>
              <a:gdLst/>
              <a:ahLst/>
              <a:cxnLst/>
              <a:rect l="l" t="t" r="r" b="b"/>
              <a:pathLst>
                <a:path w="13351" h="7771" extrusionOk="0">
                  <a:moveTo>
                    <a:pt x="319" y="1"/>
                  </a:moveTo>
                  <a:cubicBezTo>
                    <a:pt x="145" y="1"/>
                    <a:pt x="0" y="131"/>
                    <a:pt x="0" y="305"/>
                  </a:cubicBezTo>
                  <a:lnTo>
                    <a:pt x="0" y="7452"/>
                  </a:lnTo>
                  <a:cubicBezTo>
                    <a:pt x="0" y="7626"/>
                    <a:pt x="145" y="7771"/>
                    <a:pt x="319" y="7771"/>
                  </a:cubicBezTo>
                  <a:lnTo>
                    <a:pt x="13032" y="7771"/>
                  </a:lnTo>
                  <a:cubicBezTo>
                    <a:pt x="13206" y="7771"/>
                    <a:pt x="13351" y="7626"/>
                    <a:pt x="13351" y="7452"/>
                  </a:cubicBezTo>
                  <a:lnTo>
                    <a:pt x="13351" y="305"/>
                  </a:lnTo>
                  <a:cubicBezTo>
                    <a:pt x="13351" y="131"/>
                    <a:pt x="13206" y="1"/>
                    <a:pt x="130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5" name="Google Shape;3065;p97"/>
            <p:cNvSpPr/>
            <p:nvPr/>
          </p:nvSpPr>
          <p:spPr>
            <a:xfrm>
              <a:off x="4321465" y="-1717839"/>
              <a:ext cx="115460" cy="115460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6" name="Google Shape;3066;p97"/>
            <p:cNvSpPr/>
            <p:nvPr/>
          </p:nvSpPr>
          <p:spPr>
            <a:xfrm>
              <a:off x="4134548" y="-1717839"/>
              <a:ext cx="115129" cy="115460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7" name="Google Shape;3067;p97"/>
            <p:cNvSpPr/>
            <p:nvPr/>
          </p:nvSpPr>
          <p:spPr>
            <a:xfrm>
              <a:off x="3918517" y="-1719489"/>
              <a:ext cx="139610" cy="11876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068" name="Google Shape;3068;p97"/>
          <p:cNvSpPr/>
          <p:nvPr/>
        </p:nvSpPr>
        <p:spPr>
          <a:xfrm>
            <a:off x="4077274" y="1524478"/>
            <a:ext cx="147500" cy="157009"/>
          </a:xfrm>
          <a:custGeom>
            <a:avLst/>
            <a:gdLst/>
            <a:ahLst/>
            <a:cxnLst/>
            <a:rect l="l" t="t" r="r" b="b"/>
            <a:pathLst>
              <a:path w="987" h="836" extrusionOk="0">
                <a:moveTo>
                  <a:pt x="566" y="1"/>
                </a:moveTo>
                <a:cubicBezTo>
                  <a:pt x="189" y="1"/>
                  <a:pt x="0" y="450"/>
                  <a:pt x="261" y="711"/>
                </a:cubicBezTo>
                <a:cubicBezTo>
                  <a:pt x="347" y="797"/>
                  <a:pt x="453" y="836"/>
                  <a:pt x="558" y="836"/>
                </a:cubicBezTo>
                <a:cubicBezTo>
                  <a:pt x="771" y="836"/>
                  <a:pt x="976" y="674"/>
                  <a:pt x="986" y="421"/>
                </a:cubicBezTo>
                <a:cubicBezTo>
                  <a:pt x="986" y="189"/>
                  <a:pt x="798" y="1"/>
                  <a:pt x="5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069" name="Google Shape;3069;p97"/>
          <p:cNvSpPr/>
          <p:nvPr/>
        </p:nvSpPr>
        <p:spPr>
          <a:xfrm>
            <a:off x="4326399" y="1524478"/>
            <a:ext cx="147500" cy="157009"/>
          </a:xfrm>
          <a:custGeom>
            <a:avLst/>
            <a:gdLst/>
            <a:ahLst/>
            <a:cxnLst/>
            <a:rect l="l" t="t" r="r" b="b"/>
            <a:pathLst>
              <a:path w="987" h="836" extrusionOk="0">
                <a:moveTo>
                  <a:pt x="566" y="1"/>
                </a:moveTo>
                <a:cubicBezTo>
                  <a:pt x="189" y="1"/>
                  <a:pt x="0" y="450"/>
                  <a:pt x="261" y="711"/>
                </a:cubicBezTo>
                <a:cubicBezTo>
                  <a:pt x="352" y="797"/>
                  <a:pt x="461" y="836"/>
                  <a:pt x="567" y="836"/>
                </a:cubicBezTo>
                <a:cubicBezTo>
                  <a:pt x="784" y="836"/>
                  <a:pt x="986" y="674"/>
                  <a:pt x="986" y="421"/>
                </a:cubicBezTo>
                <a:cubicBezTo>
                  <a:pt x="986" y="189"/>
                  <a:pt x="798" y="1"/>
                  <a:pt x="56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070" name="Google Shape;3070;p97"/>
          <p:cNvSpPr txBox="1">
            <a:spLocks noGrp="1"/>
          </p:cNvSpPr>
          <p:nvPr>
            <p:ph type="title"/>
          </p:nvPr>
        </p:nvSpPr>
        <p:spPr>
          <a:xfrm>
            <a:off x="714300" y="1398525"/>
            <a:ext cx="34224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Grija Pacienti</a:t>
            </a:r>
            <a:endParaRPr dirty="0">
              <a:latin typeface="+mj-lt"/>
            </a:endParaRPr>
          </a:p>
        </p:txBody>
      </p:sp>
      <p:sp>
        <p:nvSpPr>
          <p:cNvPr id="3071" name="Google Shape;3071;p97"/>
          <p:cNvSpPr txBox="1">
            <a:spLocks noGrp="1"/>
          </p:cNvSpPr>
          <p:nvPr>
            <p:ph type="subTitle" idx="1"/>
          </p:nvPr>
        </p:nvSpPr>
        <p:spPr>
          <a:xfrm>
            <a:off x="723225" y="2368275"/>
            <a:ext cx="30774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pic>
        <p:nvPicPr>
          <p:cNvPr id="3072" name="Google Shape;3072;p97"/>
          <p:cNvPicPr preferRelativeResize="0"/>
          <p:nvPr/>
        </p:nvPicPr>
        <p:blipFill rotWithShape="1">
          <a:blip r:embed="rId3">
            <a:alphaModFix/>
          </a:blip>
          <a:srcRect l="2831" t="9976" r="3394" b="-2185"/>
          <a:stretch/>
        </p:blipFill>
        <p:spPr>
          <a:xfrm>
            <a:off x="3859623" y="1681488"/>
            <a:ext cx="3979200" cy="27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112"/>
          <p:cNvSpPr txBox="1">
            <a:spLocks noGrp="1"/>
          </p:cNvSpPr>
          <p:nvPr>
            <p:ph type="subTitle" idx="3"/>
          </p:nvPr>
        </p:nvSpPr>
        <p:spPr>
          <a:xfrm>
            <a:off x="3523225" y="4067175"/>
            <a:ext cx="21045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3755" name="Google Shape;3755;p112"/>
          <p:cNvSpPr txBox="1">
            <a:spLocks noGrp="1"/>
          </p:cNvSpPr>
          <p:nvPr>
            <p:ph type="title"/>
          </p:nvPr>
        </p:nvSpPr>
        <p:spPr>
          <a:xfrm>
            <a:off x="1244350" y="3670450"/>
            <a:ext cx="2104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3756" name="Google Shape;3756;p112"/>
          <p:cNvSpPr txBox="1">
            <a:spLocks noGrp="1"/>
          </p:cNvSpPr>
          <p:nvPr>
            <p:ph type="title" idx="2"/>
          </p:nvPr>
        </p:nvSpPr>
        <p:spPr>
          <a:xfrm>
            <a:off x="3523225" y="3670450"/>
            <a:ext cx="2104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3757" name="Google Shape;3757;p112"/>
          <p:cNvSpPr txBox="1">
            <a:spLocks noGrp="1"/>
          </p:cNvSpPr>
          <p:nvPr>
            <p:ph type="subTitle" idx="1"/>
          </p:nvPr>
        </p:nvSpPr>
        <p:spPr>
          <a:xfrm>
            <a:off x="1244350" y="4067175"/>
            <a:ext cx="21045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3758" name="Google Shape;3758;p112"/>
          <p:cNvSpPr txBox="1">
            <a:spLocks noGrp="1"/>
          </p:cNvSpPr>
          <p:nvPr>
            <p:ph type="title" idx="4"/>
          </p:nvPr>
        </p:nvSpPr>
        <p:spPr>
          <a:xfrm>
            <a:off x="5802101" y="3670450"/>
            <a:ext cx="21045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3759" name="Google Shape;3759;p112"/>
          <p:cNvSpPr txBox="1">
            <a:spLocks noGrp="1"/>
          </p:cNvSpPr>
          <p:nvPr>
            <p:ph type="subTitle" idx="5"/>
          </p:nvPr>
        </p:nvSpPr>
        <p:spPr>
          <a:xfrm>
            <a:off x="5802100" y="4067175"/>
            <a:ext cx="21045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3760" name="Google Shape;3760;p112"/>
          <p:cNvSpPr txBox="1">
            <a:spLocks noGrp="1"/>
          </p:cNvSpPr>
          <p:nvPr>
            <p:ph type="title" idx="6"/>
          </p:nvPr>
        </p:nvSpPr>
        <p:spPr>
          <a:xfrm>
            <a:off x="714300" y="54960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sym typeface="Alata"/>
              </a:rPr>
              <a:t>Echipa Noastra</a:t>
            </a:r>
            <a:endParaRPr dirty="0">
              <a:latin typeface="+mj-lt"/>
              <a:sym typeface="Alata"/>
            </a:endParaRPr>
          </a:p>
        </p:txBody>
      </p:sp>
      <p:pic>
        <p:nvPicPr>
          <p:cNvPr id="3761" name="Google Shape;3761;p112"/>
          <p:cNvPicPr preferRelativeResize="0"/>
          <p:nvPr/>
        </p:nvPicPr>
        <p:blipFill rotWithShape="1">
          <a:blip r:embed="rId3">
            <a:alphaModFix/>
          </a:blip>
          <a:srcRect l="5445" t="3528" r="6012" b="47662"/>
          <a:stretch/>
        </p:blipFill>
        <p:spPr>
          <a:xfrm>
            <a:off x="1479100" y="1280850"/>
            <a:ext cx="6192746" cy="22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5" name="Google Shape;3815;p115"/>
          <p:cNvPicPr preferRelativeResize="0"/>
          <p:nvPr/>
        </p:nvPicPr>
        <p:blipFill rotWithShape="1">
          <a:blip r:embed="rId3">
            <a:alphaModFix/>
          </a:blip>
          <a:srcRect l="3720" r="3720"/>
          <a:stretch/>
        </p:blipFill>
        <p:spPr>
          <a:xfrm>
            <a:off x="4913269" y="1659857"/>
            <a:ext cx="2806970" cy="17058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6" name="Google Shape;3816;p115"/>
          <p:cNvSpPr/>
          <p:nvPr/>
        </p:nvSpPr>
        <p:spPr>
          <a:xfrm>
            <a:off x="4818012" y="1550882"/>
            <a:ext cx="3014489" cy="2380737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817" name="Google Shape;3817;p115"/>
          <p:cNvSpPr txBox="1">
            <a:spLocks noGrp="1"/>
          </p:cNvSpPr>
          <p:nvPr>
            <p:ph type="title"/>
          </p:nvPr>
        </p:nvSpPr>
        <p:spPr>
          <a:xfrm>
            <a:off x="714300" y="2054525"/>
            <a:ext cx="34224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Despre noi</a:t>
            </a:r>
            <a:endParaRPr dirty="0">
              <a:latin typeface="+mj-lt"/>
            </a:endParaRPr>
          </a:p>
        </p:txBody>
      </p:sp>
      <p:sp>
        <p:nvSpPr>
          <p:cNvPr id="3818" name="Google Shape;3818;p115"/>
          <p:cNvSpPr txBox="1">
            <a:spLocks noGrp="1"/>
          </p:cNvSpPr>
          <p:nvPr>
            <p:ph type="subTitle" idx="1"/>
          </p:nvPr>
        </p:nvSpPr>
        <p:spPr>
          <a:xfrm>
            <a:off x="723225" y="3024275"/>
            <a:ext cx="28962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pic>
        <p:nvPicPr>
          <p:cNvPr id="3819" name="Google Shape;3819;p115"/>
          <p:cNvPicPr preferRelativeResize="0"/>
          <p:nvPr/>
        </p:nvPicPr>
        <p:blipFill rotWithShape="1">
          <a:blip r:embed="rId4">
            <a:alphaModFix/>
          </a:blip>
          <a:srcRect l="2303" r="55509"/>
          <a:stretch/>
        </p:blipFill>
        <p:spPr>
          <a:xfrm>
            <a:off x="7060620" y="2273642"/>
            <a:ext cx="1135680" cy="1514238"/>
          </a:xfrm>
          <a:prstGeom prst="rect">
            <a:avLst/>
          </a:prstGeom>
          <a:noFill/>
          <a:ln>
            <a:noFill/>
          </a:ln>
        </p:spPr>
      </p:pic>
      <p:sp>
        <p:nvSpPr>
          <p:cNvPr id="3820" name="Google Shape;3820;p115"/>
          <p:cNvSpPr/>
          <p:nvPr/>
        </p:nvSpPr>
        <p:spPr>
          <a:xfrm>
            <a:off x="6960426" y="2119132"/>
            <a:ext cx="1336081" cy="1812656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pic>
        <p:nvPicPr>
          <p:cNvPr id="3821" name="Google Shape;3821;p115"/>
          <p:cNvPicPr preferRelativeResize="0"/>
          <p:nvPr/>
        </p:nvPicPr>
        <p:blipFill rotWithShape="1">
          <a:blip r:embed="rId5">
            <a:alphaModFix/>
          </a:blip>
          <a:srcRect l="41462" r="26185"/>
          <a:stretch/>
        </p:blipFill>
        <p:spPr>
          <a:xfrm>
            <a:off x="4597077" y="2528427"/>
            <a:ext cx="719623" cy="1251218"/>
          </a:xfrm>
          <a:prstGeom prst="rect">
            <a:avLst/>
          </a:prstGeom>
          <a:noFill/>
          <a:ln>
            <a:noFill/>
          </a:ln>
        </p:spPr>
      </p:pic>
      <p:sp>
        <p:nvSpPr>
          <p:cNvPr id="3822" name="Google Shape;3822;p115"/>
          <p:cNvSpPr/>
          <p:nvPr/>
        </p:nvSpPr>
        <p:spPr>
          <a:xfrm>
            <a:off x="4571990" y="2407608"/>
            <a:ext cx="770957" cy="1524487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p117"/>
          <p:cNvSpPr txBox="1">
            <a:spLocks noGrp="1"/>
          </p:cNvSpPr>
          <p:nvPr>
            <p:ph type="title"/>
          </p:nvPr>
        </p:nvSpPr>
        <p:spPr>
          <a:xfrm>
            <a:off x="1019174" y="808600"/>
            <a:ext cx="4286249" cy="10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Multumiri</a:t>
            </a:r>
            <a:endParaRPr dirty="0">
              <a:latin typeface="+mj-lt"/>
            </a:endParaRPr>
          </a:p>
        </p:txBody>
      </p:sp>
      <p:sp>
        <p:nvSpPr>
          <p:cNvPr id="3854" name="Google Shape;3854;p117"/>
          <p:cNvSpPr txBox="1">
            <a:spLocks noGrp="1"/>
          </p:cNvSpPr>
          <p:nvPr>
            <p:ph type="subTitle" idx="1"/>
          </p:nvPr>
        </p:nvSpPr>
        <p:spPr>
          <a:xfrm>
            <a:off x="1019175" y="1789000"/>
            <a:ext cx="35529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grpSp>
        <p:nvGrpSpPr>
          <p:cNvPr id="3855" name="Google Shape;3855;p117"/>
          <p:cNvGrpSpPr/>
          <p:nvPr/>
        </p:nvGrpSpPr>
        <p:grpSpPr>
          <a:xfrm>
            <a:off x="5305424" y="1487383"/>
            <a:ext cx="1433949" cy="3117068"/>
            <a:chOff x="4943474" y="1487383"/>
            <a:chExt cx="1433949" cy="3117068"/>
          </a:xfrm>
        </p:grpSpPr>
        <p:sp>
          <p:nvSpPr>
            <p:cNvPr id="3856" name="Google Shape;3856;p117"/>
            <p:cNvSpPr/>
            <p:nvPr/>
          </p:nvSpPr>
          <p:spPr>
            <a:xfrm>
              <a:off x="5929959" y="4223854"/>
              <a:ext cx="447190" cy="380597"/>
            </a:xfrm>
            <a:custGeom>
              <a:avLst/>
              <a:gdLst/>
              <a:ahLst/>
              <a:cxnLst/>
              <a:rect l="l" t="t" r="r" b="b"/>
              <a:pathLst>
                <a:path w="6546" h="5571" extrusionOk="0">
                  <a:moveTo>
                    <a:pt x="0" y="1"/>
                  </a:moveTo>
                  <a:lnTo>
                    <a:pt x="1114" y="4072"/>
                  </a:lnTo>
                  <a:lnTo>
                    <a:pt x="1241" y="4491"/>
                  </a:lnTo>
                  <a:cubicBezTo>
                    <a:pt x="1351" y="4948"/>
                    <a:pt x="1771" y="5276"/>
                    <a:pt x="2245" y="5313"/>
                  </a:cubicBezTo>
                  <a:lnTo>
                    <a:pt x="5933" y="5568"/>
                  </a:lnTo>
                  <a:cubicBezTo>
                    <a:pt x="5949" y="5570"/>
                    <a:pt x="5964" y="5571"/>
                    <a:pt x="5979" y="5571"/>
                  </a:cubicBezTo>
                  <a:cubicBezTo>
                    <a:pt x="6319" y="5571"/>
                    <a:pt x="6546" y="5189"/>
                    <a:pt x="6371" y="4875"/>
                  </a:cubicBezTo>
                  <a:cubicBezTo>
                    <a:pt x="6243" y="4692"/>
                    <a:pt x="5002" y="4181"/>
                    <a:pt x="4363" y="3871"/>
                  </a:cubicBezTo>
                  <a:cubicBezTo>
                    <a:pt x="4235" y="3816"/>
                    <a:pt x="4107" y="3743"/>
                    <a:pt x="3998" y="3633"/>
                  </a:cubicBezTo>
                  <a:cubicBezTo>
                    <a:pt x="3998" y="3615"/>
                    <a:pt x="3961" y="3506"/>
                    <a:pt x="3943" y="3360"/>
                  </a:cubicBezTo>
                  <a:cubicBezTo>
                    <a:pt x="3815" y="2666"/>
                    <a:pt x="3523" y="950"/>
                    <a:pt x="3523" y="95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57" name="Google Shape;3857;p117"/>
            <p:cNvSpPr/>
            <p:nvPr/>
          </p:nvSpPr>
          <p:spPr>
            <a:xfrm>
              <a:off x="6005994" y="4452099"/>
              <a:ext cx="371429" cy="152280"/>
            </a:xfrm>
            <a:custGeom>
              <a:avLst/>
              <a:gdLst/>
              <a:ahLst/>
              <a:cxnLst/>
              <a:rect l="l" t="t" r="r" b="b"/>
              <a:pathLst>
                <a:path w="5437" h="2229" extrusionOk="0">
                  <a:moveTo>
                    <a:pt x="2830" y="0"/>
                  </a:moveTo>
                  <a:cubicBezTo>
                    <a:pt x="2757" y="19"/>
                    <a:pt x="2702" y="19"/>
                    <a:pt x="2648" y="55"/>
                  </a:cubicBezTo>
                  <a:cubicBezTo>
                    <a:pt x="2374" y="183"/>
                    <a:pt x="2136" y="877"/>
                    <a:pt x="2136" y="877"/>
                  </a:cubicBezTo>
                  <a:lnTo>
                    <a:pt x="1" y="712"/>
                  </a:lnTo>
                  <a:lnTo>
                    <a:pt x="1" y="712"/>
                  </a:lnTo>
                  <a:lnTo>
                    <a:pt x="128" y="1132"/>
                  </a:lnTo>
                  <a:cubicBezTo>
                    <a:pt x="238" y="1589"/>
                    <a:pt x="658" y="1917"/>
                    <a:pt x="1132" y="1954"/>
                  </a:cubicBezTo>
                  <a:lnTo>
                    <a:pt x="4820" y="2227"/>
                  </a:lnTo>
                  <a:cubicBezTo>
                    <a:pt x="4828" y="2228"/>
                    <a:pt x="4837" y="2228"/>
                    <a:pt x="4845" y="2228"/>
                  </a:cubicBezTo>
                  <a:cubicBezTo>
                    <a:pt x="5197" y="2228"/>
                    <a:pt x="5436" y="1855"/>
                    <a:pt x="5258" y="1534"/>
                  </a:cubicBezTo>
                  <a:cubicBezTo>
                    <a:pt x="5130" y="1351"/>
                    <a:pt x="3889" y="840"/>
                    <a:pt x="3250" y="511"/>
                  </a:cubicBezTo>
                  <a:cubicBezTo>
                    <a:pt x="3250" y="511"/>
                    <a:pt x="3159" y="347"/>
                    <a:pt x="3104" y="219"/>
                  </a:cubicBezTo>
                  <a:cubicBezTo>
                    <a:pt x="3067" y="92"/>
                    <a:pt x="2958" y="19"/>
                    <a:pt x="2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58" name="Google Shape;3858;p117"/>
            <p:cNvSpPr/>
            <p:nvPr/>
          </p:nvSpPr>
          <p:spPr>
            <a:xfrm>
              <a:off x="4943474" y="4038035"/>
              <a:ext cx="295599" cy="566147"/>
            </a:xfrm>
            <a:custGeom>
              <a:avLst/>
              <a:gdLst/>
              <a:ahLst/>
              <a:cxnLst/>
              <a:rect l="l" t="t" r="r" b="b"/>
              <a:pathLst>
                <a:path w="4327" h="8287" extrusionOk="0">
                  <a:moveTo>
                    <a:pt x="2446" y="1"/>
                  </a:moveTo>
                  <a:lnTo>
                    <a:pt x="438" y="3706"/>
                  </a:lnTo>
                  <a:lnTo>
                    <a:pt x="219" y="4090"/>
                  </a:lnTo>
                  <a:cubicBezTo>
                    <a:pt x="0" y="4510"/>
                    <a:pt x="55" y="5021"/>
                    <a:pt x="384" y="5368"/>
                  </a:cubicBezTo>
                  <a:lnTo>
                    <a:pt x="2866" y="8124"/>
                  </a:lnTo>
                  <a:cubicBezTo>
                    <a:pt x="2957" y="8236"/>
                    <a:pt x="3080" y="8286"/>
                    <a:pt x="3202" y="8286"/>
                  </a:cubicBezTo>
                  <a:cubicBezTo>
                    <a:pt x="3400" y="8286"/>
                    <a:pt x="3595" y="8156"/>
                    <a:pt x="3651" y="7942"/>
                  </a:cubicBezTo>
                  <a:cubicBezTo>
                    <a:pt x="3688" y="7704"/>
                    <a:pt x="3158" y="6481"/>
                    <a:pt x="2921" y="5824"/>
                  </a:cubicBezTo>
                  <a:cubicBezTo>
                    <a:pt x="2848" y="5678"/>
                    <a:pt x="2812" y="5532"/>
                    <a:pt x="2793" y="5386"/>
                  </a:cubicBezTo>
                  <a:cubicBezTo>
                    <a:pt x="2812" y="5368"/>
                    <a:pt x="2866" y="5276"/>
                    <a:pt x="2958" y="5149"/>
                  </a:cubicBezTo>
                  <a:cubicBezTo>
                    <a:pt x="3341" y="4564"/>
                    <a:pt x="4327" y="3122"/>
                    <a:pt x="4327" y="3122"/>
                  </a:cubicBezTo>
                  <a:lnTo>
                    <a:pt x="2446" y="1"/>
                  </a:ln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59" name="Google Shape;3859;p117"/>
            <p:cNvSpPr/>
            <p:nvPr/>
          </p:nvSpPr>
          <p:spPr>
            <a:xfrm>
              <a:off x="4943474" y="4291214"/>
              <a:ext cx="251946" cy="312962"/>
            </a:xfrm>
            <a:custGeom>
              <a:avLst/>
              <a:gdLst/>
              <a:ahLst/>
              <a:cxnLst/>
              <a:rect l="l" t="t" r="r" b="b"/>
              <a:pathLst>
                <a:path w="3688" h="4581" extrusionOk="0">
                  <a:moveTo>
                    <a:pt x="438" y="0"/>
                  </a:moveTo>
                  <a:lnTo>
                    <a:pt x="219" y="384"/>
                  </a:lnTo>
                  <a:cubicBezTo>
                    <a:pt x="0" y="804"/>
                    <a:pt x="55" y="1315"/>
                    <a:pt x="384" y="1662"/>
                  </a:cubicBezTo>
                  <a:lnTo>
                    <a:pt x="2866" y="4418"/>
                  </a:lnTo>
                  <a:cubicBezTo>
                    <a:pt x="2957" y="4530"/>
                    <a:pt x="3080" y="4580"/>
                    <a:pt x="3202" y="4580"/>
                  </a:cubicBezTo>
                  <a:cubicBezTo>
                    <a:pt x="3400" y="4580"/>
                    <a:pt x="3595" y="4450"/>
                    <a:pt x="3651" y="4236"/>
                  </a:cubicBezTo>
                  <a:cubicBezTo>
                    <a:pt x="3688" y="3998"/>
                    <a:pt x="3158" y="2775"/>
                    <a:pt x="2921" y="2118"/>
                  </a:cubicBezTo>
                  <a:cubicBezTo>
                    <a:pt x="2921" y="2118"/>
                    <a:pt x="2958" y="1917"/>
                    <a:pt x="3012" y="1789"/>
                  </a:cubicBezTo>
                  <a:cubicBezTo>
                    <a:pt x="3067" y="1680"/>
                    <a:pt x="3049" y="1534"/>
                    <a:pt x="2958" y="1443"/>
                  </a:cubicBezTo>
                  <a:cubicBezTo>
                    <a:pt x="2903" y="1406"/>
                    <a:pt x="2848" y="1370"/>
                    <a:pt x="2793" y="1351"/>
                  </a:cubicBezTo>
                  <a:cubicBezTo>
                    <a:pt x="2758" y="1340"/>
                    <a:pt x="2717" y="1335"/>
                    <a:pt x="2673" y="1335"/>
                  </a:cubicBezTo>
                  <a:cubicBezTo>
                    <a:pt x="2355" y="1335"/>
                    <a:pt x="1862" y="1589"/>
                    <a:pt x="1862" y="1589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0" name="Google Shape;3860;p117"/>
            <p:cNvSpPr/>
            <p:nvPr/>
          </p:nvSpPr>
          <p:spPr>
            <a:xfrm>
              <a:off x="5447305" y="2580168"/>
              <a:ext cx="723388" cy="1707391"/>
            </a:xfrm>
            <a:custGeom>
              <a:avLst/>
              <a:gdLst/>
              <a:ahLst/>
              <a:cxnLst/>
              <a:rect l="l" t="t" r="r" b="b"/>
              <a:pathLst>
                <a:path w="10589" h="24992" extrusionOk="0">
                  <a:moveTo>
                    <a:pt x="274" y="0"/>
                  </a:moveTo>
                  <a:cubicBezTo>
                    <a:pt x="274" y="0"/>
                    <a:pt x="92" y="822"/>
                    <a:pt x="55" y="3268"/>
                  </a:cubicBezTo>
                  <a:cubicBezTo>
                    <a:pt x="0" y="5733"/>
                    <a:pt x="2447" y="11885"/>
                    <a:pt x="3451" y="14769"/>
                  </a:cubicBezTo>
                  <a:cubicBezTo>
                    <a:pt x="4436" y="17635"/>
                    <a:pt x="6499" y="24718"/>
                    <a:pt x="6499" y="24718"/>
                  </a:cubicBezTo>
                  <a:lnTo>
                    <a:pt x="10588" y="24992"/>
                  </a:lnTo>
                  <a:cubicBezTo>
                    <a:pt x="10588" y="24992"/>
                    <a:pt x="9383" y="16777"/>
                    <a:pt x="8799" y="13035"/>
                  </a:cubicBezTo>
                  <a:cubicBezTo>
                    <a:pt x="8215" y="9311"/>
                    <a:pt x="6499" y="1716"/>
                    <a:pt x="6499" y="1716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1" name="Google Shape;3861;p117"/>
            <p:cNvSpPr/>
            <p:nvPr/>
          </p:nvSpPr>
          <p:spPr>
            <a:xfrm>
              <a:off x="5002090" y="2542048"/>
              <a:ext cx="657259" cy="1720576"/>
            </a:xfrm>
            <a:custGeom>
              <a:avLst/>
              <a:gdLst/>
              <a:ahLst/>
              <a:cxnLst/>
              <a:rect l="l" t="t" r="r" b="b"/>
              <a:pathLst>
                <a:path w="9621" h="25185" extrusionOk="0">
                  <a:moveTo>
                    <a:pt x="7497" y="0"/>
                  </a:moveTo>
                  <a:cubicBezTo>
                    <a:pt x="6915" y="0"/>
                    <a:pt x="5827" y="366"/>
                    <a:pt x="5276" y="1599"/>
                  </a:cubicBezTo>
                  <a:cubicBezTo>
                    <a:pt x="4491" y="3333"/>
                    <a:pt x="3779" y="11658"/>
                    <a:pt x="3213" y="14761"/>
                  </a:cubicBezTo>
                  <a:cubicBezTo>
                    <a:pt x="2647" y="17864"/>
                    <a:pt x="0" y="23122"/>
                    <a:pt x="0" y="23122"/>
                  </a:cubicBezTo>
                  <a:lnTo>
                    <a:pt x="3377" y="25185"/>
                  </a:lnTo>
                  <a:cubicBezTo>
                    <a:pt x="3377" y="25185"/>
                    <a:pt x="7065" y="19672"/>
                    <a:pt x="7868" y="17390"/>
                  </a:cubicBezTo>
                  <a:cubicBezTo>
                    <a:pt x="8525" y="15546"/>
                    <a:pt x="9438" y="11347"/>
                    <a:pt x="9438" y="11347"/>
                  </a:cubicBezTo>
                  <a:cubicBezTo>
                    <a:pt x="9438" y="11347"/>
                    <a:pt x="9621" y="7240"/>
                    <a:pt x="9584" y="6053"/>
                  </a:cubicBezTo>
                  <a:cubicBezTo>
                    <a:pt x="9529" y="4848"/>
                    <a:pt x="7941" y="431"/>
                    <a:pt x="7886" y="139"/>
                  </a:cubicBezTo>
                  <a:cubicBezTo>
                    <a:pt x="7876" y="56"/>
                    <a:pt x="7726" y="0"/>
                    <a:pt x="74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2" name="Google Shape;3862;p117"/>
            <p:cNvSpPr/>
            <p:nvPr/>
          </p:nvSpPr>
          <p:spPr>
            <a:xfrm>
              <a:off x="5362525" y="1568747"/>
              <a:ext cx="164639" cy="164713"/>
            </a:xfrm>
            <a:custGeom>
              <a:avLst/>
              <a:gdLst/>
              <a:ahLst/>
              <a:cxnLst/>
              <a:rect l="l" t="t" r="r" b="b"/>
              <a:pathLst>
                <a:path w="2410" h="2411" extrusionOk="0">
                  <a:moveTo>
                    <a:pt x="1205" y="1"/>
                  </a:moveTo>
                  <a:cubicBezTo>
                    <a:pt x="529" y="1"/>
                    <a:pt x="0" y="548"/>
                    <a:pt x="0" y="1205"/>
                  </a:cubicBezTo>
                  <a:cubicBezTo>
                    <a:pt x="0" y="1863"/>
                    <a:pt x="529" y="2410"/>
                    <a:pt x="1205" y="2410"/>
                  </a:cubicBezTo>
                  <a:cubicBezTo>
                    <a:pt x="1862" y="2410"/>
                    <a:pt x="2410" y="1863"/>
                    <a:pt x="2410" y="1205"/>
                  </a:cubicBezTo>
                  <a:cubicBezTo>
                    <a:pt x="2410" y="548"/>
                    <a:pt x="1862" y="1"/>
                    <a:pt x="1205" y="1"/>
                  </a:cubicBezTo>
                  <a:close/>
                </a:path>
              </a:pathLst>
            </a:custGeom>
            <a:solidFill>
              <a:srgbClr val="1E1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3" name="Google Shape;3863;p117"/>
            <p:cNvSpPr/>
            <p:nvPr/>
          </p:nvSpPr>
          <p:spPr>
            <a:xfrm>
              <a:off x="5462267" y="1548799"/>
              <a:ext cx="329278" cy="359077"/>
            </a:xfrm>
            <a:custGeom>
              <a:avLst/>
              <a:gdLst/>
              <a:ahLst/>
              <a:cxnLst/>
              <a:rect l="l" t="t" r="r" b="b"/>
              <a:pathLst>
                <a:path w="4820" h="5256" extrusionOk="0">
                  <a:moveTo>
                    <a:pt x="2880" y="0"/>
                  </a:moveTo>
                  <a:cubicBezTo>
                    <a:pt x="2400" y="0"/>
                    <a:pt x="1909" y="82"/>
                    <a:pt x="1461" y="128"/>
                  </a:cubicBezTo>
                  <a:cubicBezTo>
                    <a:pt x="749" y="201"/>
                    <a:pt x="183" y="1205"/>
                    <a:pt x="73" y="1863"/>
                  </a:cubicBezTo>
                  <a:cubicBezTo>
                    <a:pt x="0" y="2538"/>
                    <a:pt x="110" y="3232"/>
                    <a:pt x="420" y="3852"/>
                  </a:cubicBezTo>
                  <a:cubicBezTo>
                    <a:pt x="603" y="4181"/>
                    <a:pt x="804" y="4491"/>
                    <a:pt x="1041" y="4802"/>
                  </a:cubicBezTo>
                  <a:cubicBezTo>
                    <a:pt x="1150" y="4966"/>
                    <a:pt x="1315" y="5112"/>
                    <a:pt x="1479" y="5221"/>
                  </a:cubicBezTo>
                  <a:cubicBezTo>
                    <a:pt x="1519" y="5246"/>
                    <a:pt x="1560" y="5256"/>
                    <a:pt x="1601" y="5256"/>
                  </a:cubicBezTo>
                  <a:cubicBezTo>
                    <a:pt x="1843" y="5256"/>
                    <a:pt x="2103" y="4903"/>
                    <a:pt x="2337" y="4856"/>
                  </a:cubicBezTo>
                  <a:cubicBezTo>
                    <a:pt x="2684" y="4783"/>
                    <a:pt x="3140" y="4838"/>
                    <a:pt x="3396" y="4583"/>
                  </a:cubicBezTo>
                  <a:cubicBezTo>
                    <a:pt x="4181" y="3816"/>
                    <a:pt x="4710" y="3067"/>
                    <a:pt x="4765" y="1753"/>
                  </a:cubicBezTo>
                  <a:cubicBezTo>
                    <a:pt x="4820" y="840"/>
                    <a:pt x="4400" y="311"/>
                    <a:pt x="3706" y="110"/>
                  </a:cubicBezTo>
                  <a:cubicBezTo>
                    <a:pt x="3442" y="29"/>
                    <a:pt x="3163" y="0"/>
                    <a:pt x="2880" y="0"/>
                  </a:cubicBezTo>
                  <a:close/>
                </a:path>
              </a:pathLst>
            </a:custGeom>
            <a:solidFill>
              <a:srgbClr val="1E1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4" name="Google Shape;3864;p117"/>
            <p:cNvSpPr/>
            <p:nvPr/>
          </p:nvSpPr>
          <p:spPr>
            <a:xfrm>
              <a:off x="5543290" y="1799451"/>
              <a:ext cx="138543" cy="200853"/>
            </a:xfrm>
            <a:custGeom>
              <a:avLst/>
              <a:gdLst/>
              <a:ahLst/>
              <a:cxnLst/>
              <a:rect l="l" t="t" r="r" b="b"/>
              <a:pathLst>
                <a:path w="2028" h="2940" extrusionOk="0">
                  <a:moveTo>
                    <a:pt x="92" y="1"/>
                  </a:moveTo>
                  <a:lnTo>
                    <a:pt x="1" y="2867"/>
                  </a:lnTo>
                  <a:lnTo>
                    <a:pt x="1918" y="2940"/>
                  </a:lnTo>
                  <a:lnTo>
                    <a:pt x="2027" y="7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5" name="Google Shape;3865;p117"/>
            <p:cNvSpPr/>
            <p:nvPr/>
          </p:nvSpPr>
          <p:spPr>
            <a:xfrm>
              <a:off x="5559549" y="1799451"/>
              <a:ext cx="122284" cy="174688"/>
            </a:xfrm>
            <a:custGeom>
              <a:avLst/>
              <a:gdLst/>
              <a:ahLst/>
              <a:cxnLst/>
              <a:rect l="l" t="t" r="r" b="b"/>
              <a:pathLst>
                <a:path w="1790" h="2557" extrusionOk="0">
                  <a:moveTo>
                    <a:pt x="19" y="1"/>
                  </a:moveTo>
                  <a:lnTo>
                    <a:pt x="19" y="1"/>
                  </a:lnTo>
                  <a:cubicBezTo>
                    <a:pt x="0" y="548"/>
                    <a:pt x="110" y="1096"/>
                    <a:pt x="347" y="1589"/>
                  </a:cubicBezTo>
                  <a:cubicBezTo>
                    <a:pt x="639" y="2082"/>
                    <a:pt x="1132" y="2429"/>
                    <a:pt x="1716" y="2557"/>
                  </a:cubicBezTo>
                  <a:lnTo>
                    <a:pt x="1789" y="7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3D2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6" name="Google Shape;3866;p117"/>
            <p:cNvSpPr/>
            <p:nvPr/>
          </p:nvSpPr>
          <p:spPr>
            <a:xfrm>
              <a:off x="5464726" y="1706609"/>
              <a:ext cx="102336" cy="150503"/>
            </a:xfrm>
            <a:custGeom>
              <a:avLst/>
              <a:gdLst/>
              <a:ahLst/>
              <a:cxnLst/>
              <a:rect l="l" t="t" r="r" b="b"/>
              <a:pathLst>
                <a:path w="1498" h="2203" extrusionOk="0">
                  <a:moveTo>
                    <a:pt x="727" y="0"/>
                  </a:moveTo>
                  <a:cubicBezTo>
                    <a:pt x="343" y="0"/>
                    <a:pt x="54" y="529"/>
                    <a:pt x="37" y="885"/>
                  </a:cubicBezTo>
                  <a:cubicBezTo>
                    <a:pt x="1" y="1378"/>
                    <a:pt x="256" y="1853"/>
                    <a:pt x="676" y="2127"/>
                  </a:cubicBezTo>
                  <a:cubicBezTo>
                    <a:pt x="785" y="2179"/>
                    <a:pt x="882" y="2203"/>
                    <a:pt x="967" y="2203"/>
                  </a:cubicBezTo>
                  <a:cubicBezTo>
                    <a:pt x="1326" y="2203"/>
                    <a:pt x="1483" y="1787"/>
                    <a:pt x="1498" y="1360"/>
                  </a:cubicBezTo>
                  <a:cubicBezTo>
                    <a:pt x="1498" y="940"/>
                    <a:pt x="1352" y="191"/>
                    <a:pt x="877" y="27"/>
                  </a:cubicBezTo>
                  <a:cubicBezTo>
                    <a:pt x="826" y="9"/>
                    <a:pt x="775" y="0"/>
                    <a:pt x="727" y="0"/>
                  </a:cubicBez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7" name="Google Shape;3867;p117"/>
            <p:cNvSpPr/>
            <p:nvPr/>
          </p:nvSpPr>
          <p:spPr>
            <a:xfrm>
              <a:off x="5522112" y="1572163"/>
              <a:ext cx="263218" cy="354568"/>
            </a:xfrm>
            <a:custGeom>
              <a:avLst/>
              <a:gdLst/>
              <a:ahLst/>
              <a:cxnLst/>
              <a:rect l="l" t="t" r="r" b="b"/>
              <a:pathLst>
                <a:path w="3853" h="5190" extrusionOk="0">
                  <a:moveTo>
                    <a:pt x="1812" y="0"/>
                  </a:moveTo>
                  <a:cubicBezTo>
                    <a:pt x="1267" y="0"/>
                    <a:pt x="726" y="282"/>
                    <a:pt x="439" y="827"/>
                  </a:cubicBezTo>
                  <a:cubicBezTo>
                    <a:pt x="1" y="1612"/>
                    <a:pt x="128" y="2780"/>
                    <a:pt x="439" y="3620"/>
                  </a:cubicBezTo>
                  <a:cubicBezTo>
                    <a:pt x="585" y="4131"/>
                    <a:pt x="913" y="4569"/>
                    <a:pt x="1352" y="4879"/>
                  </a:cubicBezTo>
                  <a:cubicBezTo>
                    <a:pt x="1622" y="5063"/>
                    <a:pt x="1899" y="5190"/>
                    <a:pt x="2179" y="5190"/>
                  </a:cubicBezTo>
                  <a:cubicBezTo>
                    <a:pt x="2371" y="5190"/>
                    <a:pt x="2564" y="5130"/>
                    <a:pt x="2757" y="4989"/>
                  </a:cubicBezTo>
                  <a:cubicBezTo>
                    <a:pt x="3122" y="4697"/>
                    <a:pt x="3378" y="4295"/>
                    <a:pt x="3524" y="3839"/>
                  </a:cubicBezTo>
                  <a:cubicBezTo>
                    <a:pt x="3852" y="2853"/>
                    <a:pt x="3670" y="1448"/>
                    <a:pt x="3049" y="608"/>
                  </a:cubicBezTo>
                  <a:cubicBezTo>
                    <a:pt x="2732" y="199"/>
                    <a:pt x="2271" y="0"/>
                    <a:pt x="1812" y="0"/>
                  </a:cubicBez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8" name="Google Shape;3868;p117"/>
            <p:cNvSpPr/>
            <p:nvPr/>
          </p:nvSpPr>
          <p:spPr>
            <a:xfrm>
              <a:off x="5512137" y="1729154"/>
              <a:ext cx="27531" cy="64150"/>
            </a:xfrm>
            <a:custGeom>
              <a:avLst/>
              <a:gdLst/>
              <a:ahLst/>
              <a:cxnLst/>
              <a:rect l="l" t="t" r="r" b="b"/>
              <a:pathLst>
                <a:path w="403" h="939" extrusionOk="0">
                  <a:moveTo>
                    <a:pt x="81" y="0"/>
                  </a:moveTo>
                  <a:cubicBezTo>
                    <a:pt x="55" y="0"/>
                    <a:pt x="32" y="17"/>
                    <a:pt x="19" y="44"/>
                  </a:cubicBezTo>
                  <a:cubicBezTo>
                    <a:pt x="1" y="62"/>
                    <a:pt x="19" y="99"/>
                    <a:pt x="37" y="135"/>
                  </a:cubicBezTo>
                  <a:cubicBezTo>
                    <a:pt x="201" y="227"/>
                    <a:pt x="256" y="537"/>
                    <a:pt x="165" y="866"/>
                  </a:cubicBezTo>
                  <a:cubicBezTo>
                    <a:pt x="147" y="902"/>
                    <a:pt x="165" y="939"/>
                    <a:pt x="201" y="939"/>
                  </a:cubicBezTo>
                  <a:lnTo>
                    <a:pt x="220" y="939"/>
                  </a:lnTo>
                  <a:cubicBezTo>
                    <a:pt x="238" y="939"/>
                    <a:pt x="274" y="920"/>
                    <a:pt x="274" y="902"/>
                  </a:cubicBezTo>
                  <a:cubicBezTo>
                    <a:pt x="402" y="519"/>
                    <a:pt x="329" y="135"/>
                    <a:pt x="110" y="8"/>
                  </a:cubicBezTo>
                  <a:cubicBezTo>
                    <a:pt x="100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3D2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69" name="Google Shape;3869;p117"/>
            <p:cNvSpPr/>
            <p:nvPr/>
          </p:nvSpPr>
          <p:spPr>
            <a:xfrm>
              <a:off x="5500934" y="1748009"/>
              <a:ext cx="34362" cy="11614"/>
            </a:xfrm>
            <a:custGeom>
              <a:avLst/>
              <a:gdLst/>
              <a:ahLst/>
              <a:cxnLst/>
              <a:rect l="l" t="t" r="r" b="b"/>
              <a:pathLst>
                <a:path w="503" h="170" extrusionOk="0">
                  <a:moveTo>
                    <a:pt x="256" y="1"/>
                  </a:moveTo>
                  <a:cubicBezTo>
                    <a:pt x="187" y="1"/>
                    <a:pt x="119" y="14"/>
                    <a:pt x="55" y="42"/>
                  </a:cubicBezTo>
                  <a:cubicBezTo>
                    <a:pt x="19" y="60"/>
                    <a:pt x="0" y="97"/>
                    <a:pt x="19" y="133"/>
                  </a:cubicBezTo>
                  <a:cubicBezTo>
                    <a:pt x="19" y="151"/>
                    <a:pt x="55" y="170"/>
                    <a:pt x="73" y="170"/>
                  </a:cubicBezTo>
                  <a:lnTo>
                    <a:pt x="92" y="170"/>
                  </a:lnTo>
                  <a:cubicBezTo>
                    <a:pt x="142" y="140"/>
                    <a:pt x="198" y="126"/>
                    <a:pt x="253" y="126"/>
                  </a:cubicBezTo>
                  <a:cubicBezTo>
                    <a:pt x="298" y="126"/>
                    <a:pt x="343" y="135"/>
                    <a:pt x="384" y="151"/>
                  </a:cubicBezTo>
                  <a:cubicBezTo>
                    <a:pt x="392" y="157"/>
                    <a:pt x="402" y="160"/>
                    <a:pt x="411" y="160"/>
                  </a:cubicBezTo>
                  <a:cubicBezTo>
                    <a:pt x="458" y="160"/>
                    <a:pt x="503" y="88"/>
                    <a:pt x="457" y="42"/>
                  </a:cubicBezTo>
                  <a:cubicBezTo>
                    <a:pt x="393" y="14"/>
                    <a:pt x="324" y="1"/>
                    <a:pt x="256" y="1"/>
                  </a:cubicBezTo>
                  <a:close/>
                </a:path>
              </a:pathLst>
            </a:custGeom>
            <a:solidFill>
              <a:srgbClr val="3D2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0" name="Google Shape;3870;p117"/>
            <p:cNvSpPr/>
            <p:nvPr/>
          </p:nvSpPr>
          <p:spPr>
            <a:xfrm>
              <a:off x="5604432" y="1762082"/>
              <a:ext cx="44951" cy="20017"/>
            </a:xfrm>
            <a:custGeom>
              <a:avLst/>
              <a:gdLst/>
              <a:ahLst/>
              <a:cxnLst/>
              <a:rect l="l" t="t" r="r" b="b"/>
              <a:pathLst>
                <a:path w="658" h="293" extrusionOk="0">
                  <a:moveTo>
                    <a:pt x="329" y="0"/>
                  </a:moveTo>
                  <a:cubicBezTo>
                    <a:pt x="147" y="0"/>
                    <a:pt x="0" y="73"/>
                    <a:pt x="0" y="164"/>
                  </a:cubicBezTo>
                  <a:cubicBezTo>
                    <a:pt x="0" y="237"/>
                    <a:pt x="165" y="292"/>
                    <a:pt x="347" y="292"/>
                  </a:cubicBezTo>
                  <a:cubicBezTo>
                    <a:pt x="530" y="292"/>
                    <a:pt x="658" y="219"/>
                    <a:pt x="658" y="146"/>
                  </a:cubicBezTo>
                  <a:cubicBezTo>
                    <a:pt x="658" y="55"/>
                    <a:pt x="512" y="0"/>
                    <a:pt x="329" y="0"/>
                  </a:cubicBezTo>
                  <a:close/>
                </a:path>
              </a:pathLst>
            </a:custGeom>
            <a:solidFill>
              <a:srgbClr val="3D2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1" name="Google Shape;3871;p117"/>
            <p:cNvSpPr/>
            <p:nvPr/>
          </p:nvSpPr>
          <p:spPr>
            <a:xfrm>
              <a:off x="5715446" y="1766864"/>
              <a:ext cx="44951" cy="19129"/>
            </a:xfrm>
            <a:custGeom>
              <a:avLst/>
              <a:gdLst/>
              <a:ahLst/>
              <a:cxnLst/>
              <a:rect l="l" t="t" r="r" b="b"/>
              <a:pathLst>
                <a:path w="658" h="280" extrusionOk="0">
                  <a:moveTo>
                    <a:pt x="385" y="0"/>
                  </a:moveTo>
                  <a:cubicBezTo>
                    <a:pt x="367" y="0"/>
                    <a:pt x="348" y="1"/>
                    <a:pt x="329" y="3"/>
                  </a:cubicBezTo>
                  <a:cubicBezTo>
                    <a:pt x="146" y="3"/>
                    <a:pt x="0" y="58"/>
                    <a:pt x="0" y="149"/>
                  </a:cubicBezTo>
                  <a:cubicBezTo>
                    <a:pt x="0" y="215"/>
                    <a:pt x="117" y="280"/>
                    <a:pt x="272" y="280"/>
                  </a:cubicBezTo>
                  <a:cubicBezTo>
                    <a:pt x="291" y="280"/>
                    <a:pt x="310" y="279"/>
                    <a:pt x="329" y="277"/>
                  </a:cubicBezTo>
                  <a:cubicBezTo>
                    <a:pt x="511" y="277"/>
                    <a:pt x="657" y="204"/>
                    <a:pt x="657" y="131"/>
                  </a:cubicBezTo>
                  <a:cubicBezTo>
                    <a:pt x="657" y="66"/>
                    <a:pt x="541" y="0"/>
                    <a:pt x="385" y="0"/>
                  </a:cubicBezTo>
                  <a:close/>
                </a:path>
              </a:pathLst>
            </a:custGeom>
            <a:solidFill>
              <a:srgbClr val="3D2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2" name="Google Shape;3872;p117"/>
            <p:cNvSpPr/>
            <p:nvPr/>
          </p:nvSpPr>
          <p:spPr>
            <a:xfrm>
              <a:off x="5494717" y="1538893"/>
              <a:ext cx="236985" cy="220734"/>
            </a:xfrm>
            <a:custGeom>
              <a:avLst/>
              <a:gdLst/>
              <a:ahLst/>
              <a:cxnLst/>
              <a:rect l="l" t="t" r="r" b="b"/>
              <a:pathLst>
                <a:path w="3469" h="3231" extrusionOk="0">
                  <a:moveTo>
                    <a:pt x="2217" y="0"/>
                  </a:moveTo>
                  <a:cubicBezTo>
                    <a:pt x="1907" y="0"/>
                    <a:pt x="1596" y="42"/>
                    <a:pt x="1351" y="91"/>
                  </a:cubicBezTo>
                  <a:cubicBezTo>
                    <a:pt x="913" y="200"/>
                    <a:pt x="548" y="492"/>
                    <a:pt x="347" y="894"/>
                  </a:cubicBezTo>
                  <a:cubicBezTo>
                    <a:pt x="183" y="1186"/>
                    <a:pt x="73" y="1515"/>
                    <a:pt x="37" y="1862"/>
                  </a:cubicBezTo>
                  <a:cubicBezTo>
                    <a:pt x="18" y="2026"/>
                    <a:pt x="0" y="2208"/>
                    <a:pt x="0" y="2373"/>
                  </a:cubicBezTo>
                  <a:lnTo>
                    <a:pt x="0" y="2957"/>
                  </a:lnTo>
                  <a:cubicBezTo>
                    <a:pt x="55" y="2811"/>
                    <a:pt x="201" y="2573"/>
                    <a:pt x="365" y="2573"/>
                  </a:cubicBezTo>
                  <a:cubicBezTo>
                    <a:pt x="566" y="2592"/>
                    <a:pt x="639" y="2646"/>
                    <a:pt x="730" y="2866"/>
                  </a:cubicBezTo>
                  <a:cubicBezTo>
                    <a:pt x="730" y="2866"/>
                    <a:pt x="785" y="3048"/>
                    <a:pt x="785" y="3066"/>
                  </a:cubicBezTo>
                  <a:cubicBezTo>
                    <a:pt x="822" y="3176"/>
                    <a:pt x="876" y="3176"/>
                    <a:pt x="1059" y="3231"/>
                  </a:cubicBezTo>
                  <a:cubicBezTo>
                    <a:pt x="1084" y="1427"/>
                    <a:pt x="2102" y="1148"/>
                    <a:pt x="2730" y="1148"/>
                  </a:cubicBezTo>
                  <a:cubicBezTo>
                    <a:pt x="3011" y="1148"/>
                    <a:pt x="3213" y="1204"/>
                    <a:pt x="3213" y="1204"/>
                  </a:cubicBezTo>
                  <a:cubicBezTo>
                    <a:pt x="3268" y="456"/>
                    <a:pt x="3469" y="419"/>
                    <a:pt x="3231" y="255"/>
                  </a:cubicBezTo>
                  <a:cubicBezTo>
                    <a:pt x="2979" y="64"/>
                    <a:pt x="2599" y="0"/>
                    <a:pt x="2217" y="0"/>
                  </a:cubicBezTo>
                  <a:close/>
                </a:path>
              </a:pathLst>
            </a:custGeom>
            <a:solidFill>
              <a:srgbClr val="1E1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3" name="Google Shape;3873;p117"/>
            <p:cNvSpPr/>
            <p:nvPr/>
          </p:nvSpPr>
          <p:spPr>
            <a:xfrm>
              <a:off x="5590701" y="1543744"/>
              <a:ext cx="212118" cy="172228"/>
            </a:xfrm>
            <a:custGeom>
              <a:avLst/>
              <a:gdLst/>
              <a:ahLst/>
              <a:cxnLst/>
              <a:rect l="l" t="t" r="r" b="b"/>
              <a:pathLst>
                <a:path w="3105" h="2521" extrusionOk="0">
                  <a:moveTo>
                    <a:pt x="1109" y="0"/>
                  </a:moveTo>
                  <a:cubicBezTo>
                    <a:pt x="898" y="0"/>
                    <a:pt x="701" y="40"/>
                    <a:pt x="585" y="148"/>
                  </a:cubicBezTo>
                  <a:cubicBezTo>
                    <a:pt x="1" y="713"/>
                    <a:pt x="1224" y="1024"/>
                    <a:pt x="1534" y="1079"/>
                  </a:cubicBezTo>
                  <a:cubicBezTo>
                    <a:pt x="2064" y="1170"/>
                    <a:pt x="2356" y="1535"/>
                    <a:pt x="2648" y="2521"/>
                  </a:cubicBezTo>
                  <a:cubicBezTo>
                    <a:pt x="2958" y="1864"/>
                    <a:pt x="3104" y="659"/>
                    <a:pt x="1881" y="148"/>
                  </a:cubicBezTo>
                  <a:cubicBezTo>
                    <a:pt x="1712" y="74"/>
                    <a:pt x="1398" y="0"/>
                    <a:pt x="1109" y="0"/>
                  </a:cubicBezTo>
                  <a:close/>
                </a:path>
              </a:pathLst>
            </a:custGeom>
            <a:solidFill>
              <a:srgbClr val="1E1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4" name="Google Shape;3874;p117"/>
            <p:cNvSpPr/>
            <p:nvPr/>
          </p:nvSpPr>
          <p:spPr>
            <a:xfrm>
              <a:off x="5664277" y="1820971"/>
              <a:ext cx="47752" cy="18446"/>
            </a:xfrm>
            <a:custGeom>
              <a:avLst/>
              <a:gdLst/>
              <a:ahLst/>
              <a:cxnLst/>
              <a:rect l="l" t="t" r="r" b="b"/>
              <a:pathLst>
                <a:path w="699" h="270" extrusionOk="0">
                  <a:moveTo>
                    <a:pt x="76" y="1"/>
                  </a:moveTo>
                  <a:cubicBezTo>
                    <a:pt x="60" y="1"/>
                    <a:pt x="46" y="5"/>
                    <a:pt x="37" y="14"/>
                  </a:cubicBezTo>
                  <a:cubicBezTo>
                    <a:pt x="1" y="51"/>
                    <a:pt x="1" y="87"/>
                    <a:pt x="37" y="106"/>
                  </a:cubicBezTo>
                  <a:cubicBezTo>
                    <a:pt x="110" y="197"/>
                    <a:pt x="238" y="252"/>
                    <a:pt x="366" y="270"/>
                  </a:cubicBezTo>
                  <a:cubicBezTo>
                    <a:pt x="475" y="270"/>
                    <a:pt x="567" y="233"/>
                    <a:pt x="658" y="160"/>
                  </a:cubicBezTo>
                  <a:cubicBezTo>
                    <a:pt x="698" y="106"/>
                    <a:pt x="659" y="42"/>
                    <a:pt x="613" y="42"/>
                  </a:cubicBezTo>
                  <a:cubicBezTo>
                    <a:pt x="598" y="42"/>
                    <a:pt x="581" y="50"/>
                    <a:pt x="567" y="69"/>
                  </a:cubicBezTo>
                  <a:cubicBezTo>
                    <a:pt x="512" y="116"/>
                    <a:pt x="444" y="140"/>
                    <a:pt x="375" y="140"/>
                  </a:cubicBezTo>
                  <a:cubicBezTo>
                    <a:pt x="283" y="140"/>
                    <a:pt x="191" y="98"/>
                    <a:pt x="129" y="14"/>
                  </a:cubicBezTo>
                  <a:cubicBezTo>
                    <a:pt x="110" y="5"/>
                    <a:pt x="92" y="1"/>
                    <a:pt x="76" y="1"/>
                  </a:cubicBezTo>
                  <a:close/>
                </a:path>
              </a:pathLst>
            </a:custGeom>
            <a:solidFill>
              <a:srgbClr val="3D2E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5" name="Google Shape;3875;p117"/>
            <p:cNvSpPr/>
            <p:nvPr/>
          </p:nvSpPr>
          <p:spPr>
            <a:xfrm>
              <a:off x="5545817" y="1487383"/>
              <a:ext cx="234525" cy="137455"/>
            </a:xfrm>
            <a:custGeom>
              <a:avLst/>
              <a:gdLst/>
              <a:ahLst/>
              <a:cxnLst/>
              <a:rect l="l" t="t" r="r" b="b"/>
              <a:pathLst>
                <a:path w="3433" h="2012" extrusionOk="0">
                  <a:moveTo>
                    <a:pt x="1561" y="1"/>
                  </a:moveTo>
                  <a:cubicBezTo>
                    <a:pt x="544" y="1"/>
                    <a:pt x="0" y="334"/>
                    <a:pt x="0" y="334"/>
                  </a:cubicBezTo>
                  <a:lnTo>
                    <a:pt x="147" y="1776"/>
                  </a:lnTo>
                  <a:cubicBezTo>
                    <a:pt x="675" y="1957"/>
                    <a:pt x="1267" y="2012"/>
                    <a:pt x="1789" y="2012"/>
                  </a:cubicBezTo>
                  <a:cubicBezTo>
                    <a:pt x="2582" y="2012"/>
                    <a:pt x="3213" y="1885"/>
                    <a:pt x="3213" y="1885"/>
                  </a:cubicBezTo>
                  <a:cubicBezTo>
                    <a:pt x="3359" y="1374"/>
                    <a:pt x="3432" y="863"/>
                    <a:pt x="3432" y="334"/>
                  </a:cubicBezTo>
                  <a:cubicBezTo>
                    <a:pt x="2696" y="84"/>
                    <a:pt x="2069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6" name="Google Shape;3876;p117"/>
            <p:cNvSpPr/>
            <p:nvPr/>
          </p:nvSpPr>
          <p:spPr>
            <a:xfrm>
              <a:off x="5714148" y="234447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7" name="Google Shape;3877;p117"/>
            <p:cNvSpPr/>
            <p:nvPr/>
          </p:nvSpPr>
          <p:spPr>
            <a:xfrm>
              <a:off x="5666805" y="2540271"/>
              <a:ext cx="25003" cy="25004"/>
            </a:xfrm>
            <a:custGeom>
              <a:avLst/>
              <a:gdLst/>
              <a:ahLst/>
              <a:cxnLst/>
              <a:rect l="l" t="t" r="r" b="b"/>
              <a:pathLst>
                <a:path w="366" h="366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74"/>
                    <a:pt x="92" y="365"/>
                    <a:pt x="183" y="365"/>
                  </a:cubicBezTo>
                  <a:cubicBezTo>
                    <a:pt x="292" y="365"/>
                    <a:pt x="365" y="274"/>
                    <a:pt x="365" y="183"/>
                  </a:cubicBezTo>
                  <a:cubicBezTo>
                    <a:pt x="365" y="92"/>
                    <a:pt x="292" y="0"/>
                    <a:pt x="183" y="0"/>
                  </a:cubicBezTo>
                  <a:close/>
                </a:path>
              </a:pathLst>
            </a:custGeom>
            <a:solidFill>
              <a:srgbClr val="D5D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8" name="Google Shape;3878;p117"/>
            <p:cNvSpPr/>
            <p:nvPr/>
          </p:nvSpPr>
          <p:spPr>
            <a:xfrm>
              <a:off x="5724122" y="2263386"/>
              <a:ext cx="116067" cy="34979"/>
            </a:xfrm>
            <a:custGeom>
              <a:avLst/>
              <a:gdLst/>
              <a:ahLst/>
              <a:cxnLst/>
              <a:rect l="l" t="t" r="r" b="b"/>
              <a:pathLst>
                <a:path w="1699" h="512" extrusionOk="0">
                  <a:moveTo>
                    <a:pt x="56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475"/>
                  </a:lnTo>
                  <a:cubicBezTo>
                    <a:pt x="1" y="494"/>
                    <a:pt x="19" y="512"/>
                    <a:pt x="56" y="512"/>
                  </a:cubicBezTo>
                  <a:lnTo>
                    <a:pt x="1662" y="512"/>
                  </a:lnTo>
                  <a:cubicBezTo>
                    <a:pt x="1680" y="512"/>
                    <a:pt x="1699" y="494"/>
                    <a:pt x="1699" y="475"/>
                  </a:cubicBezTo>
                  <a:lnTo>
                    <a:pt x="1699" y="37"/>
                  </a:lnTo>
                  <a:cubicBezTo>
                    <a:pt x="1699" y="19"/>
                    <a:pt x="1680" y="1"/>
                    <a:pt x="1662" y="1"/>
                  </a:cubicBezTo>
                  <a:close/>
                </a:path>
              </a:pathLst>
            </a:custGeom>
            <a:solidFill>
              <a:srgbClr val="EAEB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79" name="Google Shape;3879;p117"/>
            <p:cNvSpPr/>
            <p:nvPr/>
          </p:nvSpPr>
          <p:spPr>
            <a:xfrm>
              <a:off x="5417383" y="1951591"/>
              <a:ext cx="471442" cy="285704"/>
            </a:xfrm>
            <a:custGeom>
              <a:avLst/>
              <a:gdLst/>
              <a:ahLst/>
              <a:cxnLst/>
              <a:rect l="l" t="t" r="r" b="b"/>
              <a:pathLst>
                <a:path w="6901" h="4182" extrusionOk="0">
                  <a:moveTo>
                    <a:pt x="2227" y="1"/>
                  </a:moveTo>
                  <a:lnTo>
                    <a:pt x="0" y="421"/>
                  </a:lnTo>
                  <a:lnTo>
                    <a:pt x="365" y="4181"/>
                  </a:lnTo>
                  <a:lnTo>
                    <a:pt x="4126" y="4181"/>
                  </a:lnTo>
                  <a:lnTo>
                    <a:pt x="6901" y="1626"/>
                  </a:lnTo>
                  <a:lnTo>
                    <a:pt x="3925" y="1"/>
                  </a:ln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0" name="Google Shape;3880;p117"/>
            <p:cNvSpPr/>
            <p:nvPr/>
          </p:nvSpPr>
          <p:spPr>
            <a:xfrm>
              <a:off x="5282322" y="1966757"/>
              <a:ext cx="675089" cy="942645"/>
            </a:xfrm>
            <a:custGeom>
              <a:avLst/>
              <a:gdLst/>
              <a:ahLst/>
              <a:cxnLst/>
              <a:rect l="l" t="t" r="r" b="b"/>
              <a:pathLst>
                <a:path w="9882" h="13798" extrusionOk="0">
                  <a:moveTo>
                    <a:pt x="1621" y="1"/>
                  </a:moveTo>
                  <a:cubicBezTo>
                    <a:pt x="1298" y="1"/>
                    <a:pt x="834" y="44"/>
                    <a:pt x="663" y="272"/>
                  </a:cubicBezTo>
                  <a:cubicBezTo>
                    <a:pt x="462" y="546"/>
                    <a:pt x="499" y="947"/>
                    <a:pt x="499" y="1276"/>
                  </a:cubicBezTo>
                  <a:cubicBezTo>
                    <a:pt x="499" y="1696"/>
                    <a:pt x="499" y="2116"/>
                    <a:pt x="480" y="2554"/>
                  </a:cubicBezTo>
                  <a:cubicBezTo>
                    <a:pt x="426" y="4708"/>
                    <a:pt x="225" y="6880"/>
                    <a:pt x="97" y="9034"/>
                  </a:cubicBezTo>
                  <a:cubicBezTo>
                    <a:pt x="42" y="10093"/>
                    <a:pt x="24" y="11170"/>
                    <a:pt x="24" y="12229"/>
                  </a:cubicBezTo>
                  <a:cubicBezTo>
                    <a:pt x="24" y="13037"/>
                    <a:pt x="0" y="13797"/>
                    <a:pt x="505" y="13797"/>
                  </a:cubicBezTo>
                  <a:cubicBezTo>
                    <a:pt x="627" y="13797"/>
                    <a:pt x="781" y="13753"/>
                    <a:pt x="973" y="13653"/>
                  </a:cubicBezTo>
                  <a:cubicBezTo>
                    <a:pt x="1080" y="13602"/>
                    <a:pt x="1765" y="13584"/>
                    <a:pt x="2700" y="13584"/>
                  </a:cubicBezTo>
                  <a:cubicBezTo>
                    <a:pt x="5129" y="13584"/>
                    <a:pt x="9243" y="13708"/>
                    <a:pt x="9243" y="13708"/>
                  </a:cubicBezTo>
                  <a:cubicBezTo>
                    <a:pt x="9243" y="13708"/>
                    <a:pt x="9254" y="13713"/>
                    <a:pt x="9273" y="13713"/>
                  </a:cubicBezTo>
                  <a:cubicBezTo>
                    <a:pt x="9394" y="13713"/>
                    <a:pt x="9817" y="13496"/>
                    <a:pt x="9644" y="10349"/>
                  </a:cubicBezTo>
                  <a:cubicBezTo>
                    <a:pt x="9590" y="9308"/>
                    <a:pt x="9882" y="8304"/>
                    <a:pt x="9772" y="7264"/>
                  </a:cubicBezTo>
                  <a:cubicBezTo>
                    <a:pt x="9717" y="6716"/>
                    <a:pt x="9644" y="6205"/>
                    <a:pt x="9626" y="5675"/>
                  </a:cubicBezTo>
                  <a:cubicBezTo>
                    <a:pt x="9626" y="5128"/>
                    <a:pt x="9663" y="4580"/>
                    <a:pt x="9754" y="4032"/>
                  </a:cubicBezTo>
                  <a:cubicBezTo>
                    <a:pt x="9827" y="3028"/>
                    <a:pt x="9809" y="2006"/>
                    <a:pt x="9681" y="1002"/>
                  </a:cubicBezTo>
                  <a:cubicBezTo>
                    <a:pt x="9097" y="746"/>
                    <a:pt x="7892" y="345"/>
                    <a:pt x="7892" y="345"/>
                  </a:cubicBezTo>
                  <a:lnTo>
                    <a:pt x="4752" y="3211"/>
                  </a:lnTo>
                  <a:lnTo>
                    <a:pt x="1959" y="16"/>
                  </a:lnTo>
                  <a:cubicBezTo>
                    <a:pt x="1959" y="16"/>
                    <a:pt x="1815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1" name="Google Shape;3881;p117"/>
            <p:cNvSpPr/>
            <p:nvPr/>
          </p:nvSpPr>
          <p:spPr>
            <a:xfrm>
              <a:off x="5863829" y="2363196"/>
              <a:ext cx="195859" cy="245738"/>
            </a:xfrm>
            <a:custGeom>
              <a:avLst/>
              <a:gdLst/>
              <a:ahLst/>
              <a:cxnLst/>
              <a:rect l="l" t="t" r="r" b="b"/>
              <a:pathLst>
                <a:path w="2867" h="3597" extrusionOk="0">
                  <a:moveTo>
                    <a:pt x="2155" y="0"/>
                  </a:moveTo>
                  <a:cubicBezTo>
                    <a:pt x="1662" y="55"/>
                    <a:pt x="1169" y="110"/>
                    <a:pt x="676" y="164"/>
                  </a:cubicBezTo>
                  <a:cubicBezTo>
                    <a:pt x="493" y="183"/>
                    <a:pt x="1" y="146"/>
                    <a:pt x="1" y="402"/>
                  </a:cubicBezTo>
                  <a:cubicBezTo>
                    <a:pt x="37" y="584"/>
                    <a:pt x="92" y="785"/>
                    <a:pt x="165" y="968"/>
                  </a:cubicBezTo>
                  <a:cubicBezTo>
                    <a:pt x="220" y="1132"/>
                    <a:pt x="293" y="1314"/>
                    <a:pt x="366" y="1497"/>
                  </a:cubicBezTo>
                  <a:cubicBezTo>
                    <a:pt x="493" y="1844"/>
                    <a:pt x="621" y="2172"/>
                    <a:pt x="767" y="2519"/>
                  </a:cubicBezTo>
                  <a:cubicBezTo>
                    <a:pt x="954" y="3011"/>
                    <a:pt x="1266" y="3440"/>
                    <a:pt x="1851" y="3440"/>
                  </a:cubicBezTo>
                  <a:cubicBezTo>
                    <a:pt x="1896" y="3440"/>
                    <a:pt x="1942" y="3437"/>
                    <a:pt x="1990" y="3432"/>
                  </a:cubicBezTo>
                  <a:cubicBezTo>
                    <a:pt x="2002" y="3431"/>
                    <a:pt x="2011" y="3430"/>
                    <a:pt x="2016" y="3430"/>
                  </a:cubicBezTo>
                  <a:cubicBezTo>
                    <a:pt x="2110" y="3430"/>
                    <a:pt x="1489" y="3562"/>
                    <a:pt x="1936" y="3596"/>
                  </a:cubicBezTo>
                  <a:cubicBezTo>
                    <a:pt x="2209" y="3596"/>
                    <a:pt x="2483" y="3505"/>
                    <a:pt x="2702" y="3341"/>
                  </a:cubicBezTo>
                  <a:cubicBezTo>
                    <a:pt x="2757" y="3268"/>
                    <a:pt x="2812" y="3176"/>
                    <a:pt x="2812" y="3085"/>
                  </a:cubicBezTo>
                  <a:cubicBezTo>
                    <a:pt x="2867" y="2848"/>
                    <a:pt x="2867" y="2592"/>
                    <a:pt x="2830" y="2337"/>
                  </a:cubicBezTo>
                  <a:cubicBezTo>
                    <a:pt x="2757" y="1953"/>
                    <a:pt x="2648" y="1570"/>
                    <a:pt x="2538" y="1187"/>
                  </a:cubicBezTo>
                  <a:cubicBezTo>
                    <a:pt x="2428" y="822"/>
                    <a:pt x="2319" y="456"/>
                    <a:pt x="2191" y="110"/>
                  </a:cubicBezTo>
                  <a:cubicBezTo>
                    <a:pt x="2228" y="73"/>
                    <a:pt x="2228" y="0"/>
                    <a:pt x="2155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2" name="Google Shape;3882;p117"/>
            <p:cNvSpPr/>
            <p:nvPr/>
          </p:nvSpPr>
          <p:spPr>
            <a:xfrm>
              <a:off x="5828919" y="2008977"/>
              <a:ext cx="306871" cy="469000"/>
            </a:xfrm>
            <a:custGeom>
              <a:avLst/>
              <a:gdLst/>
              <a:ahLst/>
              <a:cxnLst/>
              <a:rect l="l" t="t" r="r" b="b"/>
              <a:pathLst>
                <a:path w="4492" h="6865" extrusionOk="0">
                  <a:moveTo>
                    <a:pt x="858" y="1"/>
                  </a:moveTo>
                  <a:cubicBezTo>
                    <a:pt x="858" y="1"/>
                    <a:pt x="968" y="147"/>
                    <a:pt x="950" y="165"/>
                  </a:cubicBezTo>
                  <a:lnTo>
                    <a:pt x="858" y="256"/>
                  </a:lnTo>
                  <a:cubicBezTo>
                    <a:pt x="804" y="311"/>
                    <a:pt x="749" y="384"/>
                    <a:pt x="694" y="439"/>
                  </a:cubicBezTo>
                  <a:cubicBezTo>
                    <a:pt x="365" y="822"/>
                    <a:pt x="165" y="1297"/>
                    <a:pt x="110" y="1790"/>
                  </a:cubicBezTo>
                  <a:cubicBezTo>
                    <a:pt x="19" y="2611"/>
                    <a:pt x="0" y="3433"/>
                    <a:pt x="37" y="4254"/>
                  </a:cubicBezTo>
                  <a:cubicBezTo>
                    <a:pt x="19" y="4966"/>
                    <a:pt x="73" y="5696"/>
                    <a:pt x="183" y="6408"/>
                  </a:cubicBezTo>
                  <a:cubicBezTo>
                    <a:pt x="201" y="6536"/>
                    <a:pt x="238" y="6700"/>
                    <a:pt x="292" y="6865"/>
                  </a:cubicBezTo>
                  <a:cubicBezTo>
                    <a:pt x="530" y="6865"/>
                    <a:pt x="767" y="6846"/>
                    <a:pt x="1023" y="6810"/>
                  </a:cubicBezTo>
                  <a:cubicBezTo>
                    <a:pt x="1370" y="6773"/>
                    <a:pt x="1716" y="6719"/>
                    <a:pt x="2063" y="6700"/>
                  </a:cubicBezTo>
                  <a:cubicBezTo>
                    <a:pt x="2428" y="6664"/>
                    <a:pt x="2793" y="6682"/>
                    <a:pt x="3159" y="6646"/>
                  </a:cubicBezTo>
                  <a:cubicBezTo>
                    <a:pt x="3615" y="6591"/>
                    <a:pt x="4053" y="6445"/>
                    <a:pt x="4491" y="6353"/>
                  </a:cubicBezTo>
                  <a:cubicBezTo>
                    <a:pt x="4436" y="6189"/>
                    <a:pt x="4363" y="6025"/>
                    <a:pt x="4272" y="5879"/>
                  </a:cubicBezTo>
                  <a:cubicBezTo>
                    <a:pt x="4217" y="5733"/>
                    <a:pt x="4181" y="5587"/>
                    <a:pt x="4144" y="5441"/>
                  </a:cubicBezTo>
                  <a:cubicBezTo>
                    <a:pt x="4071" y="5185"/>
                    <a:pt x="3998" y="4911"/>
                    <a:pt x="3907" y="4637"/>
                  </a:cubicBezTo>
                  <a:cubicBezTo>
                    <a:pt x="3816" y="4345"/>
                    <a:pt x="3688" y="4072"/>
                    <a:pt x="3505" y="3816"/>
                  </a:cubicBezTo>
                  <a:cubicBezTo>
                    <a:pt x="3323" y="3560"/>
                    <a:pt x="2593" y="1698"/>
                    <a:pt x="2264" y="1114"/>
                  </a:cubicBezTo>
                  <a:cubicBezTo>
                    <a:pt x="2081" y="767"/>
                    <a:pt x="1826" y="475"/>
                    <a:pt x="1516" y="256"/>
                  </a:cubicBezTo>
                  <a:cubicBezTo>
                    <a:pt x="1297" y="147"/>
                    <a:pt x="1077" y="74"/>
                    <a:pt x="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3" name="Google Shape;3883;p117"/>
            <p:cNvSpPr/>
            <p:nvPr/>
          </p:nvSpPr>
          <p:spPr>
            <a:xfrm>
              <a:off x="5830832" y="2111451"/>
              <a:ext cx="93796" cy="292194"/>
            </a:xfrm>
            <a:custGeom>
              <a:avLst/>
              <a:gdLst/>
              <a:ahLst/>
              <a:cxnLst/>
              <a:rect l="l" t="t" r="r" b="b"/>
              <a:pathLst>
                <a:path w="1373" h="4277" extrusionOk="0">
                  <a:moveTo>
                    <a:pt x="1313" y="1"/>
                  </a:moveTo>
                  <a:cubicBezTo>
                    <a:pt x="1302" y="1"/>
                    <a:pt x="1292" y="5"/>
                    <a:pt x="1287" y="16"/>
                  </a:cubicBezTo>
                  <a:cubicBezTo>
                    <a:pt x="1122" y="344"/>
                    <a:pt x="995" y="673"/>
                    <a:pt x="885" y="1020"/>
                  </a:cubicBezTo>
                  <a:cubicBezTo>
                    <a:pt x="776" y="1385"/>
                    <a:pt x="684" y="1750"/>
                    <a:pt x="557" y="2115"/>
                  </a:cubicBezTo>
                  <a:cubicBezTo>
                    <a:pt x="411" y="2462"/>
                    <a:pt x="319" y="2827"/>
                    <a:pt x="264" y="3210"/>
                  </a:cubicBezTo>
                  <a:cubicBezTo>
                    <a:pt x="191" y="3539"/>
                    <a:pt x="82" y="3886"/>
                    <a:pt x="27" y="4233"/>
                  </a:cubicBezTo>
                  <a:cubicBezTo>
                    <a:pt x="0" y="4259"/>
                    <a:pt x="23" y="4276"/>
                    <a:pt x="51" y="4276"/>
                  </a:cubicBezTo>
                  <a:cubicBezTo>
                    <a:pt x="61" y="4276"/>
                    <a:pt x="72" y="4274"/>
                    <a:pt x="82" y="4269"/>
                  </a:cubicBezTo>
                  <a:cubicBezTo>
                    <a:pt x="246" y="3959"/>
                    <a:pt x="337" y="3630"/>
                    <a:pt x="374" y="3283"/>
                  </a:cubicBezTo>
                  <a:cubicBezTo>
                    <a:pt x="429" y="2918"/>
                    <a:pt x="520" y="2572"/>
                    <a:pt x="630" y="2243"/>
                  </a:cubicBezTo>
                  <a:cubicBezTo>
                    <a:pt x="776" y="1860"/>
                    <a:pt x="885" y="1476"/>
                    <a:pt x="995" y="1093"/>
                  </a:cubicBezTo>
                  <a:cubicBezTo>
                    <a:pt x="1086" y="746"/>
                    <a:pt x="1232" y="399"/>
                    <a:pt x="1360" y="52"/>
                  </a:cubicBezTo>
                  <a:cubicBezTo>
                    <a:pt x="1373" y="27"/>
                    <a:pt x="1340" y="1"/>
                    <a:pt x="1313" y="1"/>
                  </a:cubicBezTo>
                  <a:close/>
                </a:path>
              </a:pathLst>
            </a:custGeom>
            <a:solidFill>
              <a:srgbClr val="2F3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4" name="Google Shape;3884;p117"/>
            <p:cNvSpPr/>
            <p:nvPr/>
          </p:nvSpPr>
          <p:spPr>
            <a:xfrm>
              <a:off x="5125537" y="1962863"/>
              <a:ext cx="315615" cy="501382"/>
            </a:xfrm>
            <a:custGeom>
              <a:avLst/>
              <a:gdLst/>
              <a:ahLst/>
              <a:cxnLst/>
              <a:rect l="l" t="t" r="r" b="b"/>
              <a:pathLst>
                <a:path w="4620" h="7339" extrusionOk="0">
                  <a:moveTo>
                    <a:pt x="3816" y="0"/>
                  </a:moveTo>
                  <a:cubicBezTo>
                    <a:pt x="3031" y="165"/>
                    <a:pt x="2410" y="493"/>
                    <a:pt x="2027" y="1150"/>
                  </a:cubicBezTo>
                  <a:cubicBezTo>
                    <a:pt x="1808" y="1497"/>
                    <a:pt x="1662" y="1899"/>
                    <a:pt x="1479" y="2264"/>
                  </a:cubicBezTo>
                  <a:cubicBezTo>
                    <a:pt x="1297" y="2647"/>
                    <a:pt x="1041" y="2976"/>
                    <a:pt x="877" y="3341"/>
                  </a:cubicBezTo>
                  <a:cubicBezTo>
                    <a:pt x="767" y="3651"/>
                    <a:pt x="694" y="3962"/>
                    <a:pt x="639" y="4290"/>
                  </a:cubicBezTo>
                  <a:cubicBezTo>
                    <a:pt x="585" y="4692"/>
                    <a:pt x="493" y="5093"/>
                    <a:pt x="402" y="5477"/>
                  </a:cubicBezTo>
                  <a:cubicBezTo>
                    <a:pt x="311" y="5860"/>
                    <a:pt x="220" y="6243"/>
                    <a:pt x="110" y="6627"/>
                  </a:cubicBezTo>
                  <a:lnTo>
                    <a:pt x="1" y="6992"/>
                  </a:lnTo>
                  <a:cubicBezTo>
                    <a:pt x="347" y="7101"/>
                    <a:pt x="712" y="7156"/>
                    <a:pt x="1078" y="7174"/>
                  </a:cubicBezTo>
                  <a:cubicBezTo>
                    <a:pt x="1447" y="7174"/>
                    <a:pt x="1807" y="7113"/>
                    <a:pt x="2171" y="7113"/>
                  </a:cubicBezTo>
                  <a:cubicBezTo>
                    <a:pt x="2293" y="7113"/>
                    <a:pt x="2415" y="7120"/>
                    <a:pt x="2538" y="7138"/>
                  </a:cubicBezTo>
                  <a:cubicBezTo>
                    <a:pt x="3104" y="7247"/>
                    <a:pt x="3670" y="7321"/>
                    <a:pt x="4254" y="7339"/>
                  </a:cubicBezTo>
                  <a:lnTo>
                    <a:pt x="4327" y="7339"/>
                  </a:lnTo>
                  <a:cubicBezTo>
                    <a:pt x="4546" y="7028"/>
                    <a:pt x="4619" y="6663"/>
                    <a:pt x="4564" y="6316"/>
                  </a:cubicBezTo>
                  <a:cubicBezTo>
                    <a:pt x="4473" y="5586"/>
                    <a:pt x="4199" y="4911"/>
                    <a:pt x="4035" y="4217"/>
                  </a:cubicBezTo>
                  <a:cubicBezTo>
                    <a:pt x="3852" y="3432"/>
                    <a:pt x="3798" y="2647"/>
                    <a:pt x="3871" y="1862"/>
                  </a:cubicBezTo>
                  <a:cubicBezTo>
                    <a:pt x="3925" y="1515"/>
                    <a:pt x="3944" y="1187"/>
                    <a:pt x="3925" y="858"/>
                  </a:cubicBezTo>
                  <a:cubicBezTo>
                    <a:pt x="3907" y="712"/>
                    <a:pt x="3871" y="566"/>
                    <a:pt x="3816" y="438"/>
                  </a:cubicBezTo>
                  <a:cubicBezTo>
                    <a:pt x="3761" y="292"/>
                    <a:pt x="3852" y="0"/>
                    <a:pt x="38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5" name="Google Shape;3885;p117"/>
            <p:cNvSpPr/>
            <p:nvPr/>
          </p:nvSpPr>
          <p:spPr>
            <a:xfrm>
              <a:off x="5247754" y="2113159"/>
              <a:ext cx="108553" cy="329290"/>
            </a:xfrm>
            <a:custGeom>
              <a:avLst/>
              <a:gdLst/>
              <a:ahLst/>
              <a:cxnLst/>
              <a:rect l="l" t="t" r="r" b="b"/>
              <a:pathLst>
                <a:path w="1589" h="4820" extrusionOk="0">
                  <a:moveTo>
                    <a:pt x="437" y="0"/>
                  </a:moveTo>
                  <a:cubicBezTo>
                    <a:pt x="407" y="0"/>
                    <a:pt x="372" y="28"/>
                    <a:pt x="384" y="64"/>
                  </a:cubicBezTo>
                  <a:cubicBezTo>
                    <a:pt x="512" y="484"/>
                    <a:pt x="731" y="904"/>
                    <a:pt x="840" y="1342"/>
                  </a:cubicBezTo>
                  <a:cubicBezTo>
                    <a:pt x="932" y="1689"/>
                    <a:pt x="859" y="2054"/>
                    <a:pt x="932" y="2401"/>
                  </a:cubicBezTo>
                  <a:cubicBezTo>
                    <a:pt x="603" y="1962"/>
                    <a:pt x="420" y="1415"/>
                    <a:pt x="74" y="1013"/>
                  </a:cubicBezTo>
                  <a:cubicBezTo>
                    <a:pt x="68" y="1003"/>
                    <a:pt x="61" y="998"/>
                    <a:pt x="52" y="998"/>
                  </a:cubicBezTo>
                  <a:cubicBezTo>
                    <a:pt x="29" y="998"/>
                    <a:pt x="1" y="1028"/>
                    <a:pt x="1" y="1068"/>
                  </a:cubicBezTo>
                  <a:cubicBezTo>
                    <a:pt x="147" y="1342"/>
                    <a:pt x="293" y="1616"/>
                    <a:pt x="475" y="1871"/>
                  </a:cubicBezTo>
                  <a:cubicBezTo>
                    <a:pt x="585" y="2090"/>
                    <a:pt x="731" y="2309"/>
                    <a:pt x="895" y="2510"/>
                  </a:cubicBezTo>
                  <a:cubicBezTo>
                    <a:pt x="895" y="2510"/>
                    <a:pt x="895" y="2510"/>
                    <a:pt x="913" y="2528"/>
                  </a:cubicBezTo>
                  <a:lnTo>
                    <a:pt x="950" y="2565"/>
                  </a:lnTo>
                  <a:lnTo>
                    <a:pt x="986" y="2565"/>
                  </a:lnTo>
                  <a:cubicBezTo>
                    <a:pt x="1132" y="2930"/>
                    <a:pt x="1224" y="3332"/>
                    <a:pt x="1278" y="3733"/>
                  </a:cubicBezTo>
                  <a:cubicBezTo>
                    <a:pt x="1297" y="4098"/>
                    <a:pt x="1388" y="4463"/>
                    <a:pt x="1516" y="4792"/>
                  </a:cubicBezTo>
                  <a:cubicBezTo>
                    <a:pt x="1522" y="4812"/>
                    <a:pt x="1534" y="4820"/>
                    <a:pt x="1546" y="4820"/>
                  </a:cubicBezTo>
                  <a:cubicBezTo>
                    <a:pt x="1567" y="4820"/>
                    <a:pt x="1589" y="4797"/>
                    <a:pt x="1589" y="4774"/>
                  </a:cubicBezTo>
                  <a:cubicBezTo>
                    <a:pt x="1516" y="4354"/>
                    <a:pt x="1443" y="3952"/>
                    <a:pt x="1388" y="3551"/>
                  </a:cubicBezTo>
                  <a:cubicBezTo>
                    <a:pt x="1315" y="3167"/>
                    <a:pt x="1205" y="2784"/>
                    <a:pt x="1078" y="2419"/>
                  </a:cubicBezTo>
                  <a:cubicBezTo>
                    <a:pt x="1023" y="2200"/>
                    <a:pt x="1023" y="1962"/>
                    <a:pt x="1041" y="1743"/>
                  </a:cubicBezTo>
                  <a:cubicBezTo>
                    <a:pt x="1023" y="1561"/>
                    <a:pt x="1005" y="1396"/>
                    <a:pt x="950" y="1232"/>
                  </a:cubicBezTo>
                  <a:cubicBezTo>
                    <a:pt x="804" y="812"/>
                    <a:pt x="658" y="411"/>
                    <a:pt x="475" y="27"/>
                  </a:cubicBezTo>
                  <a:cubicBezTo>
                    <a:pt x="469" y="8"/>
                    <a:pt x="454" y="0"/>
                    <a:pt x="437" y="0"/>
                  </a:cubicBezTo>
                  <a:close/>
                </a:path>
              </a:pathLst>
            </a:custGeom>
            <a:solidFill>
              <a:srgbClr val="2F3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6" name="Google Shape;3886;p117"/>
            <p:cNvSpPr/>
            <p:nvPr/>
          </p:nvSpPr>
          <p:spPr>
            <a:xfrm>
              <a:off x="5461037" y="1913744"/>
              <a:ext cx="525069" cy="557198"/>
            </a:xfrm>
            <a:custGeom>
              <a:avLst/>
              <a:gdLst/>
              <a:ahLst/>
              <a:cxnLst/>
              <a:rect l="l" t="t" r="r" b="b"/>
              <a:pathLst>
                <a:path w="7686" h="8156" extrusionOk="0">
                  <a:moveTo>
                    <a:pt x="3811" y="0"/>
                  </a:moveTo>
                  <a:cubicBezTo>
                    <a:pt x="3692" y="0"/>
                    <a:pt x="3574" y="57"/>
                    <a:pt x="3505" y="172"/>
                  </a:cubicBezTo>
                  <a:lnTo>
                    <a:pt x="110" y="5301"/>
                  </a:lnTo>
                  <a:cubicBezTo>
                    <a:pt x="0" y="5484"/>
                    <a:pt x="37" y="5703"/>
                    <a:pt x="219" y="5812"/>
                  </a:cubicBezTo>
                  <a:lnTo>
                    <a:pt x="3651" y="8094"/>
                  </a:lnTo>
                  <a:cubicBezTo>
                    <a:pt x="3720" y="8135"/>
                    <a:pt x="3793" y="8156"/>
                    <a:pt x="3865" y="8156"/>
                  </a:cubicBezTo>
                  <a:cubicBezTo>
                    <a:pt x="3985" y="8156"/>
                    <a:pt x="4101" y="8099"/>
                    <a:pt x="4181" y="7985"/>
                  </a:cubicBezTo>
                  <a:lnTo>
                    <a:pt x="7576" y="2855"/>
                  </a:lnTo>
                  <a:cubicBezTo>
                    <a:pt x="7686" y="2691"/>
                    <a:pt x="7631" y="2453"/>
                    <a:pt x="7466" y="2344"/>
                  </a:cubicBezTo>
                  <a:lnTo>
                    <a:pt x="4016" y="62"/>
                  </a:lnTo>
                  <a:cubicBezTo>
                    <a:pt x="3955" y="21"/>
                    <a:pt x="3883" y="0"/>
                    <a:pt x="3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7" name="Google Shape;3887;p117"/>
            <p:cNvSpPr/>
            <p:nvPr/>
          </p:nvSpPr>
          <p:spPr>
            <a:xfrm>
              <a:off x="5461037" y="2071349"/>
              <a:ext cx="525069" cy="400546"/>
            </a:xfrm>
            <a:custGeom>
              <a:avLst/>
              <a:gdLst/>
              <a:ahLst/>
              <a:cxnLst/>
              <a:rect l="l" t="t" r="r" b="b"/>
              <a:pathLst>
                <a:path w="7686" h="5863" extrusionOk="0">
                  <a:moveTo>
                    <a:pt x="7430" y="0"/>
                  </a:moveTo>
                  <a:cubicBezTo>
                    <a:pt x="7430" y="37"/>
                    <a:pt x="7412" y="55"/>
                    <a:pt x="7393" y="73"/>
                  </a:cubicBezTo>
                  <a:lnTo>
                    <a:pt x="3998" y="5221"/>
                  </a:lnTo>
                  <a:cubicBezTo>
                    <a:pt x="3927" y="5327"/>
                    <a:pt x="3803" y="5388"/>
                    <a:pt x="3680" y="5388"/>
                  </a:cubicBezTo>
                  <a:cubicBezTo>
                    <a:pt x="3612" y="5388"/>
                    <a:pt x="3545" y="5370"/>
                    <a:pt x="3487" y="5331"/>
                  </a:cubicBezTo>
                  <a:lnTo>
                    <a:pt x="55" y="3067"/>
                  </a:lnTo>
                  <a:lnTo>
                    <a:pt x="55" y="3067"/>
                  </a:lnTo>
                  <a:cubicBezTo>
                    <a:pt x="0" y="3232"/>
                    <a:pt x="55" y="3414"/>
                    <a:pt x="201" y="3524"/>
                  </a:cubicBezTo>
                  <a:lnTo>
                    <a:pt x="3651" y="5806"/>
                  </a:lnTo>
                  <a:cubicBezTo>
                    <a:pt x="3709" y="5844"/>
                    <a:pt x="3777" y="5863"/>
                    <a:pt x="3844" y="5863"/>
                  </a:cubicBezTo>
                  <a:cubicBezTo>
                    <a:pt x="3968" y="5863"/>
                    <a:pt x="4092" y="5802"/>
                    <a:pt x="4162" y="5696"/>
                  </a:cubicBezTo>
                  <a:lnTo>
                    <a:pt x="7558" y="566"/>
                  </a:lnTo>
                  <a:cubicBezTo>
                    <a:pt x="7686" y="384"/>
                    <a:pt x="7649" y="146"/>
                    <a:pt x="7466" y="19"/>
                  </a:cubicBezTo>
                  <a:lnTo>
                    <a:pt x="7430" y="0"/>
                  </a:lnTo>
                  <a:close/>
                </a:path>
              </a:pathLst>
            </a:custGeom>
            <a:solidFill>
              <a:srgbClr val="0707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8" name="Google Shape;3888;p117"/>
            <p:cNvSpPr/>
            <p:nvPr/>
          </p:nvSpPr>
          <p:spPr>
            <a:xfrm>
              <a:off x="5767776" y="1946126"/>
              <a:ext cx="149746" cy="131511"/>
            </a:xfrm>
            <a:custGeom>
              <a:avLst/>
              <a:gdLst/>
              <a:ahLst/>
              <a:cxnLst/>
              <a:rect l="l" t="t" r="r" b="b"/>
              <a:pathLst>
                <a:path w="2192" h="1925" extrusionOk="0">
                  <a:moveTo>
                    <a:pt x="549" y="154"/>
                  </a:moveTo>
                  <a:lnTo>
                    <a:pt x="2009" y="1121"/>
                  </a:lnTo>
                  <a:lnTo>
                    <a:pt x="1607" y="1742"/>
                  </a:lnTo>
                  <a:lnTo>
                    <a:pt x="147" y="775"/>
                  </a:lnTo>
                  <a:lnTo>
                    <a:pt x="549" y="154"/>
                  </a:lnTo>
                  <a:close/>
                  <a:moveTo>
                    <a:pt x="553" y="0"/>
                  </a:moveTo>
                  <a:cubicBezTo>
                    <a:pt x="529" y="0"/>
                    <a:pt x="507" y="13"/>
                    <a:pt x="494" y="26"/>
                  </a:cubicBezTo>
                  <a:lnTo>
                    <a:pt x="1" y="775"/>
                  </a:lnTo>
                  <a:cubicBezTo>
                    <a:pt x="1" y="793"/>
                    <a:pt x="1" y="811"/>
                    <a:pt x="1" y="829"/>
                  </a:cubicBezTo>
                  <a:cubicBezTo>
                    <a:pt x="1" y="848"/>
                    <a:pt x="19" y="848"/>
                    <a:pt x="37" y="866"/>
                  </a:cubicBezTo>
                  <a:lnTo>
                    <a:pt x="1589" y="1925"/>
                  </a:lnTo>
                  <a:lnTo>
                    <a:pt x="1626" y="1925"/>
                  </a:lnTo>
                  <a:cubicBezTo>
                    <a:pt x="1644" y="1925"/>
                    <a:pt x="1680" y="1906"/>
                    <a:pt x="1680" y="1888"/>
                  </a:cubicBezTo>
                  <a:lnTo>
                    <a:pt x="2173" y="1158"/>
                  </a:lnTo>
                  <a:cubicBezTo>
                    <a:pt x="2192" y="1140"/>
                    <a:pt x="2192" y="1121"/>
                    <a:pt x="2192" y="1103"/>
                  </a:cubicBezTo>
                  <a:cubicBezTo>
                    <a:pt x="2173" y="1085"/>
                    <a:pt x="2173" y="1067"/>
                    <a:pt x="2155" y="1048"/>
                  </a:cubicBezTo>
                  <a:lnTo>
                    <a:pt x="585" y="8"/>
                  </a:lnTo>
                  <a:cubicBezTo>
                    <a:pt x="574" y="3"/>
                    <a:pt x="564" y="0"/>
                    <a:pt x="553" y="0"/>
                  </a:cubicBezTo>
                  <a:close/>
                </a:path>
              </a:pathLst>
            </a:custGeom>
            <a:solidFill>
              <a:srgbClr val="001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89" name="Google Shape;3889;p117"/>
            <p:cNvSpPr/>
            <p:nvPr/>
          </p:nvSpPr>
          <p:spPr>
            <a:xfrm>
              <a:off x="5625610" y="1813797"/>
              <a:ext cx="78631" cy="27805"/>
            </a:xfrm>
            <a:custGeom>
              <a:avLst/>
              <a:gdLst/>
              <a:ahLst/>
              <a:cxnLst/>
              <a:rect l="l" t="t" r="r" b="b"/>
              <a:pathLst>
                <a:path w="1151" h="407" extrusionOk="0">
                  <a:moveTo>
                    <a:pt x="1066" y="1"/>
                  </a:moveTo>
                  <a:cubicBezTo>
                    <a:pt x="1037" y="1"/>
                    <a:pt x="1005" y="10"/>
                    <a:pt x="987" y="10"/>
                  </a:cubicBezTo>
                  <a:cubicBezTo>
                    <a:pt x="658" y="10"/>
                    <a:pt x="311" y="28"/>
                    <a:pt x="1" y="65"/>
                  </a:cubicBezTo>
                  <a:cubicBezTo>
                    <a:pt x="155" y="290"/>
                    <a:pt x="401" y="407"/>
                    <a:pt x="629" y="407"/>
                  </a:cubicBezTo>
                  <a:cubicBezTo>
                    <a:pt x="807" y="407"/>
                    <a:pt x="974" y="336"/>
                    <a:pt x="1078" y="192"/>
                  </a:cubicBezTo>
                  <a:cubicBezTo>
                    <a:pt x="1114" y="138"/>
                    <a:pt x="1151" y="101"/>
                    <a:pt x="1133" y="46"/>
                  </a:cubicBezTo>
                  <a:cubicBezTo>
                    <a:pt x="1124" y="10"/>
                    <a:pt x="1096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0" name="Google Shape;3890;p117"/>
            <p:cNvSpPr/>
            <p:nvPr/>
          </p:nvSpPr>
          <p:spPr>
            <a:xfrm>
              <a:off x="5586944" y="1692195"/>
              <a:ext cx="61210" cy="20085"/>
            </a:xfrm>
            <a:custGeom>
              <a:avLst/>
              <a:gdLst/>
              <a:ahLst/>
              <a:cxnLst/>
              <a:rect l="l" t="t" r="r" b="b"/>
              <a:pathLst>
                <a:path w="896" h="294" extrusionOk="0">
                  <a:moveTo>
                    <a:pt x="676" y="1"/>
                  </a:moveTo>
                  <a:cubicBezTo>
                    <a:pt x="512" y="1"/>
                    <a:pt x="348" y="19"/>
                    <a:pt x="202" y="37"/>
                  </a:cubicBezTo>
                  <a:cubicBezTo>
                    <a:pt x="92" y="37"/>
                    <a:pt x="1" y="56"/>
                    <a:pt x="1" y="183"/>
                  </a:cubicBezTo>
                  <a:cubicBezTo>
                    <a:pt x="1" y="283"/>
                    <a:pt x="78" y="294"/>
                    <a:pt x="164" y="294"/>
                  </a:cubicBezTo>
                  <a:cubicBezTo>
                    <a:pt x="189" y="294"/>
                    <a:pt x="214" y="293"/>
                    <a:pt x="238" y="293"/>
                  </a:cubicBezTo>
                  <a:cubicBezTo>
                    <a:pt x="384" y="293"/>
                    <a:pt x="549" y="293"/>
                    <a:pt x="695" y="275"/>
                  </a:cubicBezTo>
                  <a:cubicBezTo>
                    <a:pt x="786" y="275"/>
                    <a:pt x="895" y="275"/>
                    <a:pt x="877" y="129"/>
                  </a:cubicBezTo>
                  <a:cubicBezTo>
                    <a:pt x="877" y="1"/>
                    <a:pt x="768" y="1"/>
                    <a:pt x="676" y="1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1" name="Google Shape;3891;p117"/>
            <p:cNvSpPr/>
            <p:nvPr/>
          </p:nvSpPr>
          <p:spPr>
            <a:xfrm>
              <a:off x="5694200" y="1691990"/>
              <a:ext cx="45020" cy="18992"/>
            </a:xfrm>
            <a:custGeom>
              <a:avLst/>
              <a:gdLst/>
              <a:ahLst/>
              <a:cxnLst/>
              <a:rect l="l" t="t" r="r" b="b"/>
              <a:pathLst>
                <a:path w="659" h="278" extrusionOk="0">
                  <a:moveTo>
                    <a:pt x="527" y="0"/>
                  </a:moveTo>
                  <a:cubicBezTo>
                    <a:pt x="517" y="0"/>
                    <a:pt x="506" y="2"/>
                    <a:pt x="494" y="4"/>
                  </a:cubicBezTo>
                  <a:cubicBezTo>
                    <a:pt x="384" y="4"/>
                    <a:pt x="275" y="4"/>
                    <a:pt x="147" y="22"/>
                  </a:cubicBezTo>
                  <a:cubicBezTo>
                    <a:pt x="19" y="40"/>
                    <a:pt x="1" y="59"/>
                    <a:pt x="1" y="168"/>
                  </a:cubicBezTo>
                  <a:cubicBezTo>
                    <a:pt x="1" y="259"/>
                    <a:pt x="74" y="259"/>
                    <a:pt x="147" y="278"/>
                  </a:cubicBezTo>
                  <a:lnTo>
                    <a:pt x="494" y="278"/>
                  </a:lnTo>
                  <a:cubicBezTo>
                    <a:pt x="622" y="278"/>
                    <a:pt x="658" y="223"/>
                    <a:pt x="640" y="132"/>
                  </a:cubicBezTo>
                  <a:cubicBezTo>
                    <a:pt x="640" y="52"/>
                    <a:pt x="598" y="0"/>
                    <a:pt x="527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2" name="Google Shape;3892;p117"/>
            <p:cNvSpPr/>
            <p:nvPr/>
          </p:nvSpPr>
          <p:spPr>
            <a:xfrm>
              <a:off x="5660520" y="1760784"/>
              <a:ext cx="29854" cy="42015"/>
            </a:xfrm>
            <a:custGeom>
              <a:avLst/>
              <a:gdLst/>
              <a:ahLst/>
              <a:cxnLst/>
              <a:rect l="l" t="t" r="r" b="b"/>
              <a:pathLst>
                <a:path w="437" h="615" extrusionOk="0">
                  <a:moveTo>
                    <a:pt x="348" y="1"/>
                  </a:moveTo>
                  <a:cubicBezTo>
                    <a:pt x="275" y="56"/>
                    <a:pt x="257" y="147"/>
                    <a:pt x="275" y="220"/>
                  </a:cubicBezTo>
                  <a:cubicBezTo>
                    <a:pt x="309" y="372"/>
                    <a:pt x="311" y="478"/>
                    <a:pt x="137" y="478"/>
                  </a:cubicBezTo>
                  <a:cubicBezTo>
                    <a:pt x="123" y="478"/>
                    <a:pt x="108" y="477"/>
                    <a:pt x="92" y="476"/>
                  </a:cubicBezTo>
                  <a:cubicBezTo>
                    <a:pt x="86" y="472"/>
                    <a:pt x="79" y="471"/>
                    <a:pt x="72" y="471"/>
                  </a:cubicBezTo>
                  <a:cubicBezTo>
                    <a:pt x="43" y="471"/>
                    <a:pt x="16" y="500"/>
                    <a:pt x="1" y="530"/>
                  </a:cubicBezTo>
                  <a:cubicBezTo>
                    <a:pt x="1" y="603"/>
                    <a:pt x="56" y="603"/>
                    <a:pt x="110" y="603"/>
                  </a:cubicBezTo>
                  <a:cubicBezTo>
                    <a:pt x="133" y="611"/>
                    <a:pt x="155" y="614"/>
                    <a:pt x="176" y="614"/>
                  </a:cubicBezTo>
                  <a:cubicBezTo>
                    <a:pt x="316" y="614"/>
                    <a:pt x="437" y="472"/>
                    <a:pt x="421" y="329"/>
                  </a:cubicBezTo>
                  <a:cubicBezTo>
                    <a:pt x="403" y="220"/>
                    <a:pt x="384" y="110"/>
                    <a:pt x="348" y="1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3" name="Google Shape;3893;p117"/>
            <p:cNvSpPr/>
            <p:nvPr/>
          </p:nvSpPr>
          <p:spPr>
            <a:xfrm>
              <a:off x="5609420" y="1739401"/>
              <a:ext cx="21109" cy="19197"/>
            </a:xfrm>
            <a:custGeom>
              <a:avLst/>
              <a:gdLst/>
              <a:ahLst/>
              <a:cxnLst/>
              <a:rect l="l" t="t" r="r" b="b"/>
              <a:pathLst>
                <a:path w="309" h="281" extrusionOk="0">
                  <a:moveTo>
                    <a:pt x="137" y="0"/>
                  </a:moveTo>
                  <a:cubicBezTo>
                    <a:pt x="74" y="0"/>
                    <a:pt x="16" y="52"/>
                    <a:pt x="1" y="131"/>
                  </a:cubicBezTo>
                  <a:cubicBezTo>
                    <a:pt x="1" y="223"/>
                    <a:pt x="55" y="277"/>
                    <a:pt x="147" y="277"/>
                  </a:cubicBezTo>
                  <a:cubicBezTo>
                    <a:pt x="156" y="279"/>
                    <a:pt x="165" y="280"/>
                    <a:pt x="174" y="280"/>
                  </a:cubicBezTo>
                  <a:cubicBezTo>
                    <a:pt x="252" y="280"/>
                    <a:pt x="309" y="213"/>
                    <a:pt x="293" y="131"/>
                  </a:cubicBezTo>
                  <a:cubicBezTo>
                    <a:pt x="309" y="66"/>
                    <a:pt x="252" y="1"/>
                    <a:pt x="188" y="1"/>
                  </a:cubicBezTo>
                  <a:cubicBezTo>
                    <a:pt x="180" y="1"/>
                    <a:pt x="173" y="2"/>
                    <a:pt x="165" y="4"/>
                  </a:cubicBezTo>
                  <a:cubicBezTo>
                    <a:pt x="155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4" name="Google Shape;3894;p117"/>
            <p:cNvSpPr/>
            <p:nvPr/>
          </p:nvSpPr>
          <p:spPr>
            <a:xfrm>
              <a:off x="5699802" y="1738171"/>
              <a:ext cx="21929" cy="20085"/>
            </a:xfrm>
            <a:custGeom>
              <a:avLst/>
              <a:gdLst/>
              <a:ahLst/>
              <a:cxnLst/>
              <a:rect l="l" t="t" r="r" b="b"/>
              <a:pathLst>
                <a:path w="321" h="294" extrusionOk="0">
                  <a:moveTo>
                    <a:pt x="146" y="0"/>
                  </a:moveTo>
                  <a:cubicBezTo>
                    <a:pt x="69" y="0"/>
                    <a:pt x="10" y="66"/>
                    <a:pt x="10" y="131"/>
                  </a:cubicBezTo>
                  <a:cubicBezTo>
                    <a:pt x="0" y="239"/>
                    <a:pt x="80" y="294"/>
                    <a:pt x="158" y="294"/>
                  </a:cubicBezTo>
                  <a:cubicBezTo>
                    <a:pt x="226" y="294"/>
                    <a:pt x="294" y="252"/>
                    <a:pt x="302" y="168"/>
                  </a:cubicBezTo>
                  <a:cubicBezTo>
                    <a:pt x="320" y="76"/>
                    <a:pt x="247" y="3"/>
                    <a:pt x="174" y="3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5" name="Google Shape;3895;p117"/>
            <p:cNvSpPr/>
            <p:nvPr/>
          </p:nvSpPr>
          <p:spPr>
            <a:xfrm>
              <a:off x="5701715" y="2284632"/>
              <a:ext cx="395407" cy="352108"/>
            </a:xfrm>
            <a:custGeom>
              <a:avLst/>
              <a:gdLst/>
              <a:ahLst/>
              <a:cxnLst/>
              <a:rect l="l" t="t" r="r" b="b"/>
              <a:pathLst>
                <a:path w="5788" h="5154" extrusionOk="0">
                  <a:moveTo>
                    <a:pt x="1497" y="0"/>
                  </a:moveTo>
                  <a:lnTo>
                    <a:pt x="0" y="1698"/>
                  </a:lnTo>
                  <a:cubicBezTo>
                    <a:pt x="603" y="2282"/>
                    <a:pt x="1223" y="2866"/>
                    <a:pt x="1844" y="3450"/>
                  </a:cubicBezTo>
                  <a:cubicBezTo>
                    <a:pt x="2264" y="3834"/>
                    <a:pt x="2684" y="4217"/>
                    <a:pt x="3140" y="4582"/>
                  </a:cubicBezTo>
                  <a:cubicBezTo>
                    <a:pt x="3515" y="4894"/>
                    <a:pt x="3889" y="5153"/>
                    <a:pt x="4378" y="5153"/>
                  </a:cubicBezTo>
                  <a:cubicBezTo>
                    <a:pt x="4461" y="5153"/>
                    <a:pt x="4547" y="5146"/>
                    <a:pt x="4637" y="5130"/>
                  </a:cubicBezTo>
                  <a:cubicBezTo>
                    <a:pt x="5459" y="5002"/>
                    <a:pt x="5787" y="4180"/>
                    <a:pt x="5495" y="3469"/>
                  </a:cubicBezTo>
                  <a:cubicBezTo>
                    <a:pt x="5404" y="3231"/>
                    <a:pt x="5240" y="3012"/>
                    <a:pt x="5039" y="2866"/>
                  </a:cubicBezTo>
                  <a:cubicBezTo>
                    <a:pt x="4856" y="2720"/>
                    <a:pt x="4674" y="2592"/>
                    <a:pt x="4509" y="2446"/>
                  </a:cubicBezTo>
                  <a:lnTo>
                    <a:pt x="1826" y="274"/>
                  </a:lnTo>
                  <a:lnTo>
                    <a:pt x="1497" y="0"/>
                  </a:ln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6" name="Google Shape;3896;p117"/>
            <p:cNvSpPr/>
            <p:nvPr/>
          </p:nvSpPr>
          <p:spPr>
            <a:xfrm>
              <a:off x="5564536" y="2132492"/>
              <a:ext cx="358039" cy="330452"/>
            </a:xfrm>
            <a:custGeom>
              <a:avLst/>
              <a:gdLst/>
              <a:ahLst/>
              <a:cxnLst/>
              <a:rect l="l" t="t" r="r" b="b"/>
              <a:pathLst>
                <a:path w="5241" h="4837" extrusionOk="0">
                  <a:moveTo>
                    <a:pt x="804" y="1"/>
                  </a:moveTo>
                  <a:cubicBezTo>
                    <a:pt x="627" y="1"/>
                    <a:pt x="603" y="347"/>
                    <a:pt x="603" y="347"/>
                  </a:cubicBezTo>
                  <a:cubicBezTo>
                    <a:pt x="256" y="365"/>
                    <a:pt x="438" y="803"/>
                    <a:pt x="438" y="803"/>
                  </a:cubicBezTo>
                  <a:cubicBezTo>
                    <a:pt x="110" y="949"/>
                    <a:pt x="365" y="1424"/>
                    <a:pt x="365" y="1424"/>
                  </a:cubicBezTo>
                  <a:cubicBezTo>
                    <a:pt x="365" y="1424"/>
                    <a:pt x="0" y="1625"/>
                    <a:pt x="822" y="2683"/>
                  </a:cubicBezTo>
                  <a:cubicBezTo>
                    <a:pt x="1315" y="3304"/>
                    <a:pt x="1862" y="3870"/>
                    <a:pt x="2428" y="4399"/>
                  </a:cubicBezTo>
                  <a:cubicBezTo>
                    <a:pt x="2715" y="4708"/>
                    <a:pt x="3044" y="4837"/>
                    <a:pt x="3361" y="4837"/>
                  </a:cubicBezTo>
                  <a:cubicBezTo>
                    <a:pt x="4358" y="4837"/>
                    <a:pt x="5241" y="3566"/>
                    <a:pt x="4327" y="2610"/>
                  </a:cubicBezTo>
                  <a:cubicBezTo>
                    <a:pt x="3962" y="2081"/>
                    <a:pt x="3578" y="1588"/>
                    <a:pt x="3158" y="1113"/>
                  </a:cubicBezTo>
                  <a:cubicBezTo>
                    <a:pt x="3004" y="959"/>
                    <a:pt x="2721" y="749"/>
                    <a:pt x="2569" y="749"/>
                  </a:cubicBezTo>
                  <a:cubicBezTo>
                    <a:pt x="2506" y="749"/>
                    <a:pt x="2465" y="785"/>
                    <a:pt x="2465" y="876"/>
                  </a:cubicBezTo>
                  <a:cubicBezTo>
                    <a:pt x="2465" y="1186"/>
                    <a:pt x="2958" y="1643"/>
                    <a:pt x="2720" y="1661"/>
                  </a:cubicBezTo>
                  <a:cubicBezTo>
                    <a:pt x="2715" y="1662"/>
                    <a:pt x="2709" y="1662"/>
                    <a:pt x="2702" y="1662"/>
                  </a:cubicBezTo>
                  <a:cubicBezTo>
                    <a:pt x="2443" y="1662"/>
                    <a:pt x="1632" y="952"/>
                    <a:pt x="1187" y="329"/>
                  </a:cubicBezTo>
                  <a:cubicBezTo>
                    <a:pt x="1013" y="83"/>
                    <a:pt x="891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7" name="Google Shape;3897;p117"/>
            <p:cNvSpPr/>
            <p:nvPr/>
          </p:nvSpPr>
          <p:spPr>
            <a:xfrm>
              <a:off x="5600402" y="2150938"/>
              <a:ext cx="76854" cy="93732"/>
            </a:xfrm>
            <a:custGeom>
              <a:avLst/>
              <a:gdLst/>
              <a:ahLst/>
              <a:cxnLst/>
              <a:rect l="l" t="t" r="r" b="b"/>
              <a:pathLst>
                <a:path w="1125" h="1372" extrusionOk="0">
                  <a:moveTo>
                    <a:pt x="91" y="0"/>
                  </a:moveTo>
                  <a:cubicBezTo>
                    <a:pt x="48" y="0"/>
                    <a:pt x="0" y="32"/>
                    <a:pt x="23" y="77"/>
                  </a:cubicBezTo>
                  <a:cubicBezTo>
                    <a:pt x="114" y="332"/>
                    <a:pt x="260" y="570"/>
                    <a:pt x="443" y="789"/>
                  </a:cubicBezTo>
                  <a:cubicBezTo>
                    <a:pt x="607" y="990"/>
                    <a:pt x="790" y="1172"/>
                    <a:pt x="972" y="1355"/>
                  </a:cubicBezTo>
                  <a:cubicBezTo>
                    <a:pt x="988" y="1366"/>
                    <a:pt x="1004" y="1371"/>
                    <a:pt x="1020" y="1371"/>
                  </a:cubicBezTo>
                  <a:cubicBezTo>
                    <a:pt x="1078" y="1371"/>
                    <a:pt x="1125" y="1303"/>
                    <a:pt x="1082" y="1245"/>
                  </a:cubicBezTo>
                  <a:cubicBezTo>
                    <a:pt x="899" y="1081"/>
                    <a:pt x="717" y="898"/>
                    <a:pt x="571" y="716"/>
                  </a:cubicBezTo>
                  <a:cubicBezTo>
                    <a:pt x="388" y="515"/>
                    <a:pt x="242" y="296"/>
                    <a:pt x="151" y="40"/>
                  </a:cubicBezTo>
                  <a:cubicBezTo>
                    <a:pt x="144" y="12"/>
                    <a:pt x="118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8" name="Google Shape;3898;p117"/>
            <p:cNvSpPr/>
            <p:nvPr/>
          </p:nvSpPr>
          <p:spPr>
            <a:xfrm>
              <a:off x="5586465" y="2183456"/>
              <a:ext cx="74327" cy="83689"/>
            </a:xfrm>
            <a:custGeom>
              <a:avLst/>
              <a:gdLst/>
              <a:ahLst/>
              <a:cxnLst/>
              <a:rect l="l" t="t" r="r" b="b"/>
              <a:pathLst>
                <a:path w="1088" h="1225" extrusionOk="0">
                  <a:moveTo>
                    <a:pt x="104" y="1"/>
                  </a:moveTo>
                  <a:cubicBezTo>
                    <a:pt x="56" y="1"/>
                    <a:pt x="1" y="61"/>
                    <a:pt x="26" y="112"/>
                  </a:cubicBezTo>
                  <a:cubicBezTo>
                    <a:pt x="245" y="532"/>
                    <a:pt x="556" y="915"/>
                    <a:pt x="921" y="1207"/>
                  </a:cubicBezTo>
                  <a:cubicBezTo>
                    <a:pt x="937" y="1219"/>
                    <a:pt x="954" y="1224"/>
                    <a:pt x="971" y="1224"/>
                  </a:cubicBezTo>
                  <a:cubicBezTo>
                    <a:pt x="1033" y="1224"/>
                    <a:pt x="1087" y="1159"/>
                    <a:pt x="1030" y="1116"/>
                  </a:cubicBezTo>
                  <a:cubicBezTo>
                    <a:pt x="665" y="824"/>
                    <a:pt x="373" y="440"/>
                    <a:pt x="154" y="39"/>
                  </a:cubicBezTo>
                  <a:cubicBezTo>
                    <a:pt x="143" y="12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99" name="Google Shape;3899;p117"/>
            <p:cNvSpPr/>
            <p:nvPr/>
          </p:nvSpPr>
          <p:spPr>
            <a:xfrm>
              <a:off x="5583254" y="2222943"/>
              <a:ext cx="58819" cy="66610"/>
            </a:xfrm>
            <a:custGeom>
              <a:avLst/>
              <a:gdLst/>
              <a:ahLst/>
              <a:cxnLst/>
              <a:rect l="l" t="t" r="r" b="b"/>
              <a:pathLst>
                <a:path w="861" h="975" extrusionOk="0">
                  <a:moveTo>
                    <a:pt x="69" y="1"/>
                  </a:moveTo>
                  <a:cubicBezTo>
                    <a:pt x="58" y="1"/>
                    <a:pt x="47" y="3"/>
                    <a:pt x="37" y="9"/>
                  </a:cubicBezTo>
                  <a:cubicBezTo>
                    <a:pt x="0" y="27"/>
                    <a:pt x="0" y="82"/>
                    <a:pt x="18" y="100"/>
                  </a:cubicBezTo>
                  <a:cubicBezTo>
                    <a:pt x="91" y="264"/>
                    <a:pt x="183" y="410"/>
                    <a:pt x="292" y="556"/>
                  </a:cubicBezTo>
                  <a:cubicBezTo>
                    <a:pt x="420" y="702"/>
                    <a:pt x="566" y="830"/>
                    <a:pt x="694" y="958"/>
                  </a:cubicBezTo>
                  <a:cubicBezTo>
                    <a:pt x="709" y="969"/>
                    <a:pt x="727" y="975"/>
                    <a:pt x="743" y="975"/>
                  </a:cubicBezTo>
                  <a:cubicBezTo>
                    <a:pt x="805" y="975"/>
                    <a:pt x="861" y="906"/>
                    <a:pt x="803" y="848"/>
                  </a:cubicBezTo>
                  <a:cubicBezTo>
                    <a:pt x="657" y="739"/>
                    <a:pt x="530" y="593"/>
                    <a:pt x="402" y="465"/>
                  </a:cubicBezTo>
                  <a:cubicBezTo>
                    <a:pt x="292" y="337"/>
                    <a:pt x="201" y="191"/>
                    <a:pt x="146" y="27"/>
                  </a:cubicBezTo>
                  <a:cubicBezTo>
                    <a:pt x="120" y="14"/>
                    <a:pt x="95" y="1"/>
                    <a:pt x="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0" name="Google Shape;3900;p117"/>
            <p:cNvSpPr/>
            <p:nvPr/>
          </p:nvSpPr>
          <p:spPr>
            <a:xfrm>
              <a:off x="5101831" y="2320772"/>
              <a:ext cx="456549" cy="245328"/>
            </a:xfrm>
            <a:custGeom>
              <a:avLst/>
              <a:gdLst/>
              <a:ahLst/>
              <a:cxnLst/>
              <a:rect l="l" t="t" r="r" b="b"/>
              <a:pathLst>
                <a:path w="6683" h="3591" extrusionOk="0">
                  <a:moveTo>
                    <a:pt x="6189" y="0"/>
                  </a:moveTo>
                  <a:cubicBezTo>
                    <a:pt x="5313" y="165"/>
                    <a:pt x="4437" y="311"/>
                    <a:pt x="3560" y="493"/>
                  </a:cubicBezTo>
                  <a:cubicBezTo>
                    <a:pt x="2976" y="603"/>
                    <a:pt x="2392" y="712"/>
                    <a:pt x="1808" y="858"/>
                  </a:cubicBezTo>
                  <a:cubicBezTo>
                    <a:pt x="1224" y="1004"/>
                    <a:pt x="694" y="1205"/>
                    <a:pt x="384" y="1789"/>
                  </a:cubicBezTo>
                  <a:cubicBezTo>
                    <a:pt x="1" y="2556"/>
                    <a:pt x="494" y="3341"/>
                    <a:pt x="1279" y="3542"/>
                  </a:cubicBezTo>
                  <a:cubicBezTo>
                    <a:pt x="1397" y="3576"/>
                    <a:pt x="1520" y="3590"/>
                    <a:pt x="1643" y="3590"/>
                  </a:cubicBezTo>
                  <a:cubicBezTo>
                    <a:pt x="1785" y="3590"/>
                    <a:pt x="1927" y="3571"/>
                    <a:pt x="2064" y="3542"/>
                  </a:cubicBezTo>
                  <a:cubicBezTo>
                    <a:pt x="2301" y="3487"/>
                    <a:pt x="2520" y="3396"/>
                    <a:pt x="2757" y="3341"/>
                  </a:cubicBezTo>
                  <a:lnTo>
                    <a:pt x="6244" y="2428"/>
                  </a:lnTo>
                  <a:lnTo>
                    <a:pt x="6682" y="2319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rgbClr val="8356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1" name="Google Shape;3901;p117"/>
            <p:cNvSpPr/>
            <p:nvPr/>
          </p:nvSpPr>
          <p:spPr>
            <a:xfrm>
              <a:off x="5422848" y="2245419"/>
              <a:ext cx="328800" cy="235012"/>
            </a:xfrm>
            <a:custGeom>
              <a:avLst/>
              <a:gdLst/>
              <a:ahLst/>
              <a:cxnLst/>
              <a:rect l="l" t="t" r="r" b="b"/>
              <a:pathLst>
                <a:path w="4813" h="3440" extrusionOk="0">
                  <a:moveTo>
                    <a:pt x="4419" y="0"/>
                  </a:moveTo>
                  <a:cubicBezTo>
                    <a:pt x="4349" y="0"/>
                    <a:pt x="4243" y="51"/>
                    <a:pt x="4082" y="191"/>
                  </a:cubicBezTo>
                  <a:cubicBezTo>
                    <a:pt x="3612" y="594"/>
                    <a:pt x="2848" y="966"/>
                    <a:pt x="2587" y="966"/>
                  </a:cubicBezTo>
                  <a:cubicBezTo>
                    <a:pt x="2564" y="966"/>
                    <a:pt x="2545" y="963"/>
                    <a:pt x="2531" y="957"/>
                  </a:cubicBezTo>
                  <a:cubicBezTo>
                    <a:pt x="2348" y="884"/>
                    <a:pt x="2841" y="629"/>
                    <a:pt x="2914" y="373"/>
                  </a:cubicBezTo>
                  <a:cubicBezTo>
                    <a:pt x="2935" y="275"/>
                    <a:pt x="2878" y="239"/>
                    <a:pt x="2787" y="239"/>
                  </a:cubicBezTo>
                  <a:cubicBezTo>
                    <a:pt x="2641" y="239"/>
                    <a:pt x="2410" y="331"/>
                    <a:pt x="2275" y="410"/>
                  </a:cubicBezTo>
                  <a:cubicBezTo>
                    <a:pt x="1837" y="720"/>
                    <a:pt x="1399" y="1049"/>
                    <a:pt x="997" y="1396"/>
                  </a:cubicBezTo>
                  <a:cubicBezTo>
                    <a:pt x="1" y="2070"/>
                    <a:pt x="626" y="3440"/>
                    <a:pt x="1588" y="3440"/>
                  </a:cubicBezTo>
                  <a:cubicBezTo>
                    <a:pt x="1771" y="3440"/>
                    <a:pt x="1967" y="3390"/>
                    <a:pt x="2166" y="3276"/>
                  </a:cubicBezTo>
                  <a:cubicBezTo>
                    <a:pt x="2750" y="2965"/>
                    <a:pt x="3316" y="2619"/>
                    <a:pt x="3845" y="2217"/>
                  </a:cubicBezTo>
                  <a:cubicBezTo>
                    <a:pt x="4758" y="1542"/>
                    <a:pt x="4502" y="1268"/>
                    <a:pt x="4502" y="1268"/>
                  </a:cubicBezTo>
                  <a:cubicBezTo>
                    <a:pt x="4502" y="1268"/>
                    <a:pt x="4813" y="939"/>
                    <a:pt x="4575" y="738"/>
                  </a:cubicBezTo>
                  <a:cubicBezTo>
                    <a:pt x="4575" y="738"/>
                    <a:pt x="4813" y="428"/>
                    <a:pt x="4539" y="318"/>
                  </a:cubicBezTo>
                  <a:cubicBezTo>
                    <a:pt x="4539" y="318"/>
                    <a:pt x="4595" y="0"/>
                    <a:pt x="4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2" name="Google Shape;3902;p117"/>
            <p:cNvSpPr/>
            <p:nvPr/>
          </p:nvSpPr>
          <p:spPr>
            <a:xfrm>
              <a:off x="5654986" y="2263796"/>
              <a:ext cx="83071" cy="63809"/>
            </a:xfrm>
            <a:custGeom>
              <a:avLst/>
              <a:gdLst/>
              <a:ahLst/>
              <a:cxnLst/>
              <a:rect l="l" t="t" r="r" b="b"/>
              <a:pathLst>
                <a:path w="1216" h="934" extrusionOk="0">
                  <a:moveTo>
                    <a:pt x="1132" y="0"/>
                  </a:moveTo>
                  <a:cubicBezTo>
                    <a:pt x="1115" y="0"/>
                    <a:pt x="1097" y="9"/>
                    <a:pt x="1086" y="31"/>
                  </a:cubicBezTo>
                  <a:cubicBezTo>
                    <a:pt x="958" y="214"/>
                    <a:pt x="794" y="360"/>
                    <a:pt x="611" y="488"/>
                  </a:cubicBezTo>
                  <a:cubicBezTo>
                    <a:pt x="429" y="615"/>
                    <a:pt x="246" y="725"/>
                    <a:pt x="64" y="816"/>
                  </a:cubicBezTo>
                  <a:cubicBezTo>
                    <a:pt x="1" y="848"/>
                    <a:pt x="46" y="933"/>
                    <a:pt x="95" y="933"/>
                  </a:cubicBezTo>
                  <a:cubicBezTo>
                    <a:pt x="103" y="933"/>
                    <a:pt x="111" y="931"/>
                    <a:pt x="118" y="926"/>
                  </a:cubicBezTo>
                  <a:cubicBezTo>
                    <a:pt x="319" y="816"/>
                    <a:pt x="502" y="707"/>
                    <a:pt x="684" y="579"/>
                  </a:cubicBezTo>
                  <a:cubicBezTo>
                    <a:pt x="885" y="433"/>
                    <a:pt x="1049" y="269"/>
                    <a:pt x="1177" y="86"/>
                  </a:cubicBezTo>
                  <a:cubicBezTo>
                    <a:pt x="1216" y="48"/>
                    <a:pt x="1174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3" name="Google Shape;3903;p117"/>
            <p:cNvSpPr/>
            <p:nvPr/>
          </p:nvSpPr>
          <p:spPr>
            <a:xfrm>
              <a:off x="5665097" y="2292694"/>
              <a:ext cx="76854" cy="56157"/>
            </a:xfrm>
            <a:custGeom>
              <a:avLst/>
              <a:gdLst/>
              <a:ahLst/>
              <a:cxnLst/>
              <a:rect l="l" t="t" r="r" b="b"/>
              <a:pathLst>
                <a:path w="1125" h="822" extrusionOk="0">
                  <a:moveTo>
                    <a:pt x="1041" y="1"/>
                  </a:moveTo>
                  <a:cubicBezTo>
                    <a:pt x="1024" y="1"/>
                    <a:pt x="1007" y="9"/>
                    <a:pt x="993" y="28"/>
                  </a:cubicBezTo>
                  <a:cubicBezTo>
                    <a:pt x="737" y="320"/>
                    <a:pt x="409" y="557"/>
                    <a:pt x="62" y="722"/>
                  </a:cubicBezTo>
                  <a:cubicBezTo>
                    <a:pt x="1" y="752"/>
                    <a:pt x="42" y="822"/>
                    <a:pt x="89" y="822"/>
                  </a:cubicBezTo>
                  <a:cubicBezTo>
                    <a:pt x="98" y="822"/>
                    <a:pt x="108" y="819"/>
                    <a:pt x="117" y="813"/>
                  </a:cubicBezTo>
                  <a:cubicBezTo>
                    <a:pt x="482" y="649"/>
                    <a:pt x="810" y="411"/>
                    <a:pt x="1084" y="101"/>
                  </a:cubicBezTo>
                  <a:cubicBezTo>
                    <a:pt x="1124" y="61"/>
                    <a:pt x="1086" y="1"/>
                    <a:pt x="1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4" name="Google Shape;3904;p117"/>
            <p:cNvSpPr/>
            <p:nvPr/>
          </p:nvSpPr>
          <p:spPr>
            <a:xfrm>
              <a:off x="5675071" y="2326373"/>
              <a:ext cx="61893" cy="44953"/>
            </a:xfrm>
            <a:custGeom>
              <a:avLst/>
              <a:gdLst/>
              <a:ahLst/>
              <a:cxnLst/>
              <a:rect l="l" t="t" r="r" b="b"/>
              <a:pathLst>
                <a:path w="906" h="658" extrusionOk="0">
                  <a:moveTo>
                    <a:pt x="829" y="1"/>
                  </a:moveTo>
                  <a:cubicBezTo>
                    <a:pt x="815" y="1"/>
                    <a:pt x="802" y="9"/>
                    <a:pt x="792" y="28"/>
                  </a:cubicBezTo>
                  <a:cubicBezTo>
                    <a:pt x="701" y="137"/>
                    <a:pt x="591" y="229"/>
                    <a:pt x="482" y="320"/>
                  </a:cubicBezTo>
                  <a:cubicBezTo>
                    <a:pt x="336" y="411"/>
                    <a:pt x="208" y="484"/>
                    <a:pt x="62" y="557"/>
                  </a:cubicBezTo>
                  <a:cubicBezTo>
                    <a:pt x="1" y="588"/>
                    <a:pt x="42" y="657"/>
                    <a:pt x="89" y="657"/>
                  </a:cubicBezTo>
                  <a:cubicBezTo>
                    <a:pt x="98" y="657"/>
                    <a:pt x="108" y="655"/>
                    <a:pt x="117" y="649"/>
                  </a:cubicBezTo>
                  <a:cubicBezTo>
                    <a:pt x="263" y="576"/>
                    <a:pt x="409" y="503"/>
                    <a:pt x="536" y="411"/>
                  </a:cubicBezTo>
                  <a:cubicBezTo>
                    <a:pt x="664" y="320"/>
                    <a:pt x="774" y="211"/>
                    <a:pt x="865" y="101"/>
                  </a:cubicBezTo>
                  <a:cubicBezTo>
                    <a:pt x="905" y="61"/>
                    <a:pt x="867" y="1"/>
                    <a:pt x="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5" name="Google Shape;3905;p117"/>
            <p:cNvSpPr/>
            <p:nvPr/>
          </p:nvSpPr>
          <p:spPr>
            <a:xfrm>
              <a:off x="5539601" y="2918128"/>
              <a:ext cx="188344" cy="811953"/>
            </a:xfrm>
            <a:custGeom>
              <a:avLst/>
              <a:gdLst/>
              <a:ahLst/>
              <a:cxnLst/>
              <a:rect l="l" t="t" r="r" b="b"/>
              <a:pathLst>
                <a:path w="2757" h="11885" fill="none" extrusionOk="0">
                  <a:moveTo>
                    <a:pt x="2757" y="1"/>
                  </a:moveTo>
                  <a:lnTo>
                    <a:pt x="0" y="11885"/>
                  </a:lnTo>
                </a:path>
              </a:pathLst>
            </a:custGeom>
            <a:noFill/>
            <a:ln w="5475" cap="flat" cmpd="sng">
              <a:solidFill>
                <a:srgbClr val="1E1F35"/>
              </a:solidFill>
              <a:prstDash val="solid"/>
              <a:miter lim="18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906" name="Google Shape;3906;p117"/>
          <p:cNvGrpSpPr/>
          <p:nvPr/>
        </p:nvGrpSpPr>
        <p:grpSpPr>
          <a:xfrm>
            <a:off x="6931450" y="1364100"/>
            <a:ext cx="1070636" cy="3240352"/>
            <a:chOff x="6569500" y="1364100"/>
            <a:chExt cx="1070636" cy="3240352"/>
          </a:xfrm>
        </p:grpSpPr>
        <p:sp>
          <p:nvSpPr>
            <p:cNvPr id="3907" name="Google Shape;3907;p117"/>
            <p:cNvSpPr/>
            <p:nvPr/>
          </p:nvSpPr>
          <p:spPr>
            <a:xfrm>
              <a:off x="7023231" y="1685995"/>
              <a:ext cx="205249" cy="198628"/>
            </a:xfrm>
            <a:custGeom>
              <a:avLst/>
              <a:gdLst/>
              <a:ahLst/>
              <a:cxnLst/>
              <a:rect l="l" t="t" r="r" b="b"/>
              <a:pathLst>
                <a:path w="2849" h="2757" extrusionOk="0">
                  <a:moveTo>
                    <a:pt x="2429" y="0"/>
                  </a:moveTo>
                  <a:lnTo>
                    <a:pt x="476" y="73"/>
                  </a:lnTo>
                  <a:lnTo>
                    <a:pt x="275" y="1424"/>
                  </a:lnTo>
                  <a:lnTo>
                    <a:pt x="1" y="1862"/>
                  </a:lnTo>
                  <a:lnTo>
                    <a:pt x="969" y="2757"/>
                  </a:lnTo>
                  <a:cubicBezTo>
                    <a:pt x="969" y="2757"/>
                    <a:pt x="2849" y="2355"/>
                    <a:pt x="2794" y="1735"/>
                  </a:cubicBezTo>
                  <a:cubicBezTo>
                    <a:pt x="2684" y="1242"/>
                    <a:pt x="2447" y="895"/>
                    <a:pt x="2429" y="493"/>
                  </a:cubicBezTo>
                  <a:cubicBezTo>
                    <a:pt x="2411" y="329"/>
                    <a:pt x="2411" y="165"/>
                    <a:pt x="2429" y="0"/>
                  </a:cubicBez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8" name="Google Shape;3908;p117"/>
            <p:cNvSpPr/>
            <p:nvPr/>
          </p:nvSpPr>
          <p:spPr>
            <a:xfrm>
              <a:off x="7033821" y="1685995"/>
              <a:ext cx="171029" cy="127376"/>
            </a:xfrm>
            <a:custGeom>
              <a:avLst/>
              <a:gdLst/>
              <a:ahLst/>
              <a:cxnLst/>
              <a:rect l="l" t="t" r="r" b="b"/>
              <a:pathLst>
                <a:path w="2374" h="1768" extrusionOk="0">
                  <a:moveTo>
                    <a:pt x="2282" y="0"/>
                  </a:moveTo>
                  <a:lnTo>
                    <a:pt x="329" y="73"/>
                  </a:lnTo>
                  <a:lnTo>
                    <a:pt x="128" y="1424"/>
                  </a:lnTo>
                  <a:lnTo>
                    <a:pt x="0" y="1625"/>
                  </a:lnTo>
                  <a:cubicBezTo>
                    <a:pt x="234" y="1721"/>
                    <a:pt x="481" y="1767"/>
                    <a:pt x="726" y="1767"/>
                  </a:cubicBezTo>
                  <a:cubicBezTo>
                    <a:pt x="901" y="1767"/>
                    <a:pt x="1074" y="1744"/>
                    <a:pt x="1241" y="1698"/>
                  </a:cubicBezTo>
                  <a:cubicBezTo>
                    <a:pt x="1698" y="1589"/>
                    <a:pt x="2099" y="1333"/>
                    <a:pt x="2373" y="968"/>
                  </a:cubicBezTo>
                  <a:cubicBezTo>
                    <a:pt x="2318" y="822"/>
                    <a:pt x="2282" y="658"/>
                    <a:pt x="2264" y="512"/>
                  </a:cubicBezTo>
                  <a:cubicBezTo>
                    <a:pt x="2245" y="347"/>
                    <a:pt x="2264" y="165"/>
                    <a:pt x="2282" y="0"/>
                  </a:cubicBezTo>
                  <a:close/>
                </a:path>
              </a:pathLst>
            </a:custGeom>
            <a:solidFill>
              <a:srgbClr val="DB79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09" name="Google Shape;3909;p117"/>
            <p:cNvSpPr/>
            <p:nvPr/>
          </p:nvSpPr>
          <p:spPr>
            <a:xfrm>
              <a:off x="6968046" y="1422672"/>
              <a:ext cx="285432" cy="349490"/>
            </a:xfrm>
            <a:custGeom>
              <a:avLst/>
              <a:gdLst/>
              <a:ahLst/>
              <a:cxnLst/>
              <a:rect l="l" t="t" r="r" b="b"/>
              <a:pathLst>
                <a:path w="3962" h="4851" extrusionOk="0">
                  <a:moveTo>
                    <a:pt x="1616" y="1"/>
                  </a:moveTo>
                  <a:cubicBezTo>
                    <a:pt x="826" y="1"/>
                    <a:pt x="536" y="406"/>
                    <a:pt x="347" y="771"/>
                  </a:cubicBezTo>
                  <a:cubicBezTo>
                    <a:pt x="183" y="1118"/>
                    <a:pt x="0" y="2432"/>
                    <a:pt x="92" y="3345"/>
                  </a:cubicBezTo>
                  <a:cubicBezTo>
                    <a:pt x="128" y="3801"/>
                    <a:pt x="311" y="4769"/>
                    <a:pt x="712" y="4842"/>
                  </a:cubicBezTo>
                  <a:cubicBezTo>
                    <a:pt x="743" y="4848"/>
                    <a:pt x="781" y="4850"/>
                    <a:pt x="826" y="4850"/>
                  </a:cubicBezTo>
                  <a:cubicBezTo>
                    <a:pt x="1374" y="4850"/>
                    <a:pt x="2916" y="4431"/>
                    <a:pt x="3304" y="3418"/>
                  </a:cubicBezTo>
                  <a:cubicBezTo>
                    <a:pt x="3578" y="3217"/>
                    <a:pt x="3962" y="2743"/>
                    <a:pt x="3834" y="2323"/>
                  </a:cubicBezTo>
                  <a:cubicBezTo>
                    <a:pt x="3779" y="2140"/>
                    <a:pt x="3706" y="2067"/>
                    <a:pt x="3651" y="2049"/>
                  </a:cubicBezTo>
                  <a:cubicBezTo>
                    <a:pt x="3852" y="1118"/>
                    <a:pt x="3834" y="497"/>
                    <a:pt x="2647" y="169"/>
                  </a:cubicBezTo>
                  <a:cubicBezTo>
                    <a:pt x="2231" y="50"/>
                    <a:pt x="1893" y="1"/>
                    <a:pt x="1616" y="1"/>
                  </a:cubicBez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0" name="Google Shape;3910;p117"/>
            <p:cNvSpPr/>
            <p:nvPr/>
          </p:nvSpPr>
          <p:spPr>
            <a:xfrm>
              <a:off x="7175819" y="1499256"/>
              <a:ext cx="69809" cy="102664"/>
            </a:xfrm>
            <a:custGeom>
              <a:avLst/>
              <a:gdLst/>
              <a:ahLst/>
              <a:cxnLst/>
              <a:rect l="l" t="t" r="r" b="b"/>
              <a:pathLst>
                <a:path w="969" h="1425" extrusionOk="0">
                  <a:moveTo>
                    <a:pt x="968" y="0"/>
                  </a:moveTo>
                  <a:lnTo>
                    <a:pt x="1" y="110"/>
                  </a:lnTo>
                  <a:cubicBezTo>
                    <a:pt x="238" y="548"/>
                    <a:pt x="183" y="1424"/>
                    <a:pt x="183" y="1424"/>
                  </a:cubicBezTo>
                  <a:lnTo>
                    <a:pt x="329" y="1351"/>
                  </a:lnTo>
                  <a:lnTo>
                    <a:pt x="767" y="986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1" name="Google Shape;3911;p117"/>
            <p:cNvSpPr/>
            <p:nvPr/>
          </p:nvSpPr>
          <p:spPr>
            <a:xfrm>
              <a:off x="6943046" y="1364100"/>
              <a:ext cx="324912" cy="191784"/>
            </a:xfrm>
            <a:custGeom>
              <a:avLst/>
              <a:gdLst/>
              <a:ahLst/>
              <a:cxnLst/>
              <a:rect l="l" t="t" r="r" b="b"/>
              <a:pathLst>
                <a:path w="4510" h="2662" extrusionOk="0">
                  <a:moveTo>
                    <a:pt x="2323" y="1"/>
                  </a:moveTo>
                  <a:cubicBezTo>
                    <a:pt x="1924" y="1"/>
                    <a:pt x="1529" y="137"/>
                    <a:pt x="1205" y="398"/>
                  </a:cubicBezTo>
                  <a:lnTo>
                    <a:pt x="566" y="890"/>
                  </a:lnTo>
                  <a:cubicBezTo>
                    <a:pt x="311" y="1109"/>
                    <a:pt x="128" y="1402"/>
                    <a:pt x="92" y="1730"/>
                  </a:cubicBezTo>
                  <a:lnTo>
                    <a:pt x="37" y="2114"/>
                  </a:lnTo>
                  <a:cubicBezTo>
                    <a:pt x="0" y="2296"/>
                    <a:pt x="92" y="2497"/>
                    <a:pt x="256" y="2606"/>
                  </a:cubicBezTo>
                  <a:lnTo>
                    <a:pt x="366" y="2661"/>
                  </a:lnTo>
                  <a:cubicBezTo>
                    <a:pt x="881" y="2330"/>
                    <a:pt x="1466" y="2189"/>
                    <a:pt x="2092" y="2189"/>
                  </a:cubicBezTo>
                  <a:cubicBezTo>
                    <a:pt x="2708" y="2189"/>
                    <a:pt x="3365" y="2325"/>
                    <a:pt x="4035" y="2552"/>
                  </a:cubicBezTo>
                  <a:lnTo>
                    <a:pt x="4017" y="2570"/>
                  </a:lnTo>
                  <a:cubicBezTo>
                    <a:pt x="4144" y="2460"/>
                    <a:pt x="4254" y="2333"/>
                    <a:pt x="4309" y="2187"/>
                  </a:cubicBezTo>
                  <a:lnTo>
                    <a:pt x="4418" y="1931"/>
                  </a:lnTo>
                  <a:cubicBezTo>
                    <a:pt x="4491" y="1748"/>
                    <a:pt x="4509" y="1566"/>
                    <a:pt x="4473" y="1383"/>
                  </a:cubicBezTo>
                  <a:cubicBezTo>
                    <a:pt x="4436" y="1091"/>
                    <a:pt x="4254" y="836"/>
                    <a:pt x="3998" y="690"/>
                  </a:cubicBezTo>
                  <a:lnTo>
                    <a:pt x="3195" y="233"/>
                  </a:lnTo>
                  <a:cubicBezTo>
                    <a:pt x="2922" y="77"/>
                    <a:pt x="2621" y="1"/>
                    <a:pt x="2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2" name="Google Shape;3912;p117"/>
            <p:cNvSpPr/>
            <p:nvPr/>
          </p:nvSpPr>
          <p:spPr>
            <a:xfrm>
              <a:off x="7070636" y="1395367"/>
              <a:ext cx="135512" cy="114119"/>
            </a:xfrm>
            <a:custGeom>
              <a:avLst/>
              <a:gdLst/>
              <a:ahLst/>
              <a:cxnLst/>
              <a:rect l="l" t="t" r="r" b="b"/>
              <a:pathLst>
                <a:path w="1881" h="1584" extrusionOk="0">
                  <a:moveTo>
                    <a:pt x="201" y="0"/>
                  </a:moveTo>
                  <a:lnTo>
                    <a:pt x="201" y="0"/>
                  </a:lnTo>
                  <a:cubicBezTo>
                    <a:pt x="110" y="55"/>
                    <a:pt x="55" y="146"/>
                    <a:pt x="37" y="256"/>
                  </a:cubicBezTo>
                  <a:cubicBezTo>
                    <a:pt x="0" y="383"/>
                    <a:pt x="18" y="511"/>
                    <a:pt x="55" y="621"/>
                  </a:cubicBezTo>
                  <a:cubicBezTo>
                    <a:pt x="110" y="730"/>
                    <a:pt x="183" y="840"/>
                    <a:pt x="274" y="931"/>
                  </a:cubicBezTo>
                  <a:cubicBezTo>
                    <a:pt x="365" y="1022"/>
                    <a:pt x="457" y="1114"/>
                    <a:pt x="548" y="1187"/>
                  </a:cubicBezTo>
                  <a:cubicBezTo>
                    <a:pt x="767" y="1333"/>
                    <a:pt x="986" y="1442"/>
                    <a:pt x="1223" y="1515"/>
                  </a:cubicBezTo>
                  <a:cubicBezTo>
                    <a:pt x="1333" y="1533"/>
                    <a:pt x="1442" y="1552"/>
                    <a:pt x="1570" y="1570"/>
                  </a:cubicBezTo>
                  <a:cubicBezTo>
                    <a:pt x="1616" y="1579"/>
                    <a:pt x="1666" y="1584"/>
                    <a:pt x="1718" y="1584"/>
                  </a:cubicBezTo>
                  <a:cubicBezTo>
                    <a:pt x="1771" y="1584"/>
                    <a:pt x="1826" y="1579"/>
                    <a:pt x="1880" y="1570"/>
                  </a:cubicBezTo>
                  <a:cubicBezTo>
                    <a:pt x="1789" y="1552"/>
                    <a:pt x="1680" y="1533"/>
                    <a:pt x="1588" y="1497"/>
                  </a:cubicBezTo>
                  <a:cubicBezTo>
                    <a:pt x="1479" y="1460"/>
                    <a:pt x="1388" y="1424"/>
                    <a:pt x="1278" y="1387"/>
                  </a:cubicBezTo>
                  <a:cubicBezTo>
                    <a:pt x="1059" y="1296"/>
                    <a:pt x="858" y="1168"/>
                    <a:pt x="657" y="1041"/>
                  </a:cubicBezTo>
                  <a:cubicBezTo>
                    <a:pt x="475" y="913"/>
                    <a:pt x="311" y="749"/>
                    <a:pt x="183" y="566"/>
                  </a:cubicBezTo>
                  <a:cubicBezTo>
                    <a:pt x="73" y="383"/>
                    <a:pt x="91" y="164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3" name="Google Shape;3913;p117"/>
            <p:cNvSpPr/>
            <p:nvPr/>
          </p:nvSpPr>
          <p:spPr>
            <a:xfrm>
              <a:off x="7110044" y="1447960"/>
              <a:ext cx="111882" cy="28458"/>
            </a:xfrm>
            <a:custGeom>
              <a:avLst/>
              <a:gdLst/>
              <a:ahLst/>
              <a:cxnLst/>
              <a:rect l="l" t="t" r="r" b="b"/>
              <a:pathLst>
                <a:path w="1553" h="395" extrusionOk="0">
                  <a:moveTo>
                    <a:pt x="1" y="0"/>
                  </a:moveTo>
                  <a:lnTo>
                    <a:pt x="1" y="0"/>
                  </a:lnTo>
                  <a:cubicBezTo>
                    <a:pt x="347" y="260"/>
                    <a:pt x="773" y="394"/>
                    <a:pt x="1206" y="394"/>
                  </a:cubicBezTo>
                  <a:cubicBezTo>
                    <a:pt x="1321" y="394"/>
                    <a:pt x="1437" y="385"/>
                    <a:pt x="1553" y="365"/>
                  </a:cubicBezTo>
                  <a:cubicBezTo>
                    <a:pt x="1023" y="311"/>
                    <a:pt x="494" y="18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4" name="Google Shape;3914;p117"/>
            <p:cNvSpPr/>
            <p:nvPr/>
          </p:nvSpPr>
          <p:spPr>
            <a:xfrm>
              <a:off x="6962786" y="1445294"/>
              <a:ext cx="51366" cy="73774"/>
            </a:xfrm>
            <a:custGeom>
              <a:avLst/>
              <a:gdLst/>
              <a:ahLst/>
              <a:cxnLst/>
              <a:rect l="l" t="t" r="r" b="b"/>
              <a:pathLst>
                <a:path w="713" h="1024" extrusionOk="0">
                  <a:moveTo>
                    <a:pt x="712" y="1"/>
                  </a:moveTo>
                  <a:lnTo>
                    <a:pt x="712" y="1"/>
                  </a:lnTo>
                  <a:cubicBezTo>
                    <a:pt x="621" y="37"/>
                    <a:pt x="530" y="92"/>
                    <a:pt x="457" y="147"/>
                  </a:cubicBezTo>
                  <a:cubicBezTo>
                    <a:pt x="256" y="293"/>
                    <a:pt x="110" y="494"/>
                    <a:pt x="55" y="731"/>
                  </a:cubicBezTo>
                  <a:cubicBezTo>
                    <a:pt x="19" y="822"/>
                    <a:pt x="0" y="932"/>
                    <a:pt x="0" y="1023"/>
                  </a:cubicBezTo>
                  <a:cubicBezTo>
                    <a:pt x="55" y="822"/>
                    <a:pt x="146" y="640"/>
                    <a:pt x="256" y="457"/>
                  </a:cubicBezTo>
                  <a:cubicBezTo>
                    <a:pt x="384" y="275"/>
                    <a:pt x="548" y="129"/>
                    <a:pt x="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5" name="Google Shape;3915;p117"/>
            <p:cNvSpPr/>
            <p:nvPr/>
          </p:nvSpPr>
          <p:spPr>
            <a:xfrm>
              <a:off x="7074526" y="1525552"/>
              <a:ext cx="64550" cy="21109"/>
            </a:xfrm>
            <a:custGeom>
              <a:avLst/>
              <a:gdLst/>
              <a:ahLst/>
              <a:cxnLst/>
              <a:rect l="l" t="t" r="r" b="b"/>
              <a:pathLst>
                <a:path w="896" h="293" extrusionOk="0">
                  <a:moveTo>
                    <a:pt x="220" y="0"/>
                  </a:moveTo>
                  <a:cubicBezTo>
                    <a:pt x="129" y="0"/>
                    <a:pt x="19" y="0"/>
                    <a:pt x="19" y="128"/>
                  </a:cubicBezTo>
                  <a:cubicBezTo>
                    <a:pt x="1" y="256"/>
                    <a:pt x="110" y="274"/>
                    <a:pt x="202" y="274"/>
                  </a:cubicBezTo>
                  <a:cubicBezTo>
                    <a:pt x="366" y="292"/>
                    <a:pt x="512" y="292"/>
                    <a:pt x="658" y="292"/>
                  </a:cubicBezTo>
                  <a:cubicBezTo>
                    <a:pt x="768" y="292"/>
                    <a:pt x="895" y="292"/>
                    <a:pt x="895" y="165"/>
                  </a:cubicBezTo>
                  <a:cubicBezTo>
                    <a:pt x="895" y="37"/>
                    <a:pt x="804" y="19"/>
                    <a:pt x="695" y="19"/>
                  </a:cubicBezTo>
                  <a:cubicBezTo>
                    <a:pt x="549" y="19"/>
                    <a:pt x="384" y="0"/>
                    <a:pt x="220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6" name="Google Shape;3916;p117"/>
            <p:cNvSpPr/>
            <p:nvPr/>
          </p:nvSpPr>
          <p:spPr>
            <a:xfrm>
              <a:off x="6978564" y="1524255"/>
              <a:ext cx="47404" cy="19740"/>
            </a:xfrm>
            <a:custGeom>
              <a:avLst/>
              <a:gdLst/>
              <a:ahLst/>
              <a:cxnLst/>
              <a:rect l="l" t="t" r="r" b="b"/>
              <a:pathLst>
                <a:path w="658" h="274" extrusionOk="0">
                  <a:moveTo>
                    <a:pt x="146" y="0"/>
                  </a:moveTo>
                  <a:cubicBezTo>
                    <a:pt x="73" y="0"/>
                    <a:pt x="19" y="55"/>
                    <a:pt x="0" y="128"/>
                  </a:cubicBezTo>
                  <a:cubicBezTo>
                    <a:pt x="0" y="237"/>
                    <a:pt x="19" y="274"/>
                    <a:pt x="146" y="274"/>
                  </a:cubicBezTo>
                  <a:lnTo>
                    <a:pt x="511" y="274"/>
                  </a:lnTo>
                  <a:cubicBezTo>
                    <a:pt x="584" y="274"/>
                    <a:pt x="639" y="274"/>
                    <a:pt x="657" y="183"/>
                  </a:cubicBezTo>
                  <a:cubicBezTo>
                    <a:pt x="657" y="73"/>
                    <a:pt x="639" y="37"/>
                    <a:pt x="511" y="18"/>
                  </a:cubicBezTo>
                  <a:cubicBezTo>
                    <a:pt x="384" y="0"/>
                    <a:pt x="274" y="0"/>
                    <a:pt x="146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7" name="Google Shape;3917;p117"/>
            <p:cNvSpPr/>
            <p:nvPr/>
          </p:nvSpPr>
          <p:spPr>
            <a:xfrm>
              <a:off x="7092969" y="1575335"/>
              <a:ext cx="22405" cy="21325"/>
            </a:xfrm>
            <a:custGeom>
              <a:avLst/>
              <a:gdLst/>
              <a:ahLst/>
              <a:cxnLst/>
              <a:rect l="l" t="t" r="r" b="b"/>
              <a:pathLst>
                <a:path w="311" h="296" extrusionOk="0">
                  <a:moveTo>
                    <a:pt x="175" y="0"/>
                  </a:moveTo>
                  <a:cubicBezTo>
                    <a:pt x="166" y="0"/>
                    <a:pt x="156" y="1"/>
                    <a:pt x="147" y="3"/>
                  </a:cubicBezTo>
                  <a:cubicBezTo>
                    <a:pt x="74" y="3"/>
                    <a:pt x="19" y="58"/>
                    <a:pt x="19" y="131"/>
                  </a:cubicBezTo>
                  <a:cubicBezTo>
                    <a:pt x="1" y="222"/>
                    <a:pt x="74" y="295"/>
                    <a:pt x="165" y="295"/>
                  </a:cubicBezTo>
                  <a:cubicBezTo>
                    <a:pt x="238" y="295"/>
                    <a:pt x="311" y="222"/>
                    <a:pt x="311" y="131"/>
                  </a:cubicBezTo>
                  <a:cubicBezTo>
                    <a:pt x="311" y="65"/>
                    <a:pt x="252" y="0"/>
                    <a:pt x="175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8" name="Google Shape;3918;p117"/>
            <p:cNvSpPr/>
            <p:nvPr/>
          </p:nvSpPr>
          <p:spPr>
            <a:xfrm>
              <a:off x="6997583" y="1573678"/>
              <a:ext cx="22982" cy="20605"/>
            </a:xfrm>
            <a:custGeom>
              <a:avLst/>
              <a:gdLst/>
              <a:ahLst/>
              <a:cxnLst/>
              <a:rect l="l" t="t" r="r" b="b"/>
              <a:pathLst>
                <a:path w="319" h="286" extrusionOk="0">
                  <a:moveTo>
                    <a:pt x="151" y="0"/>
                  </a:moveTo>
                  <a:cubicBezTo>
                    <a:pt x="74" y="0"/>
                    <a:pt x="0" y="56"/>
                    <a:pt x="10" y="154"/>
                  </a:cubicBezTo>
                  <a:cubicBezTo>
                    <a:pt x="10" y="233"/>
                    <a:pt x="66" y="285"/>
                    <a:pt x="128" y="285"/>
                  </a:cubicBezTo>
                  <a:cubicBezTo>
                    <a:pt x="137" y="285"/>
                    <a:pt x="147" y="284"/>
                    <a:pt x="156" y="282"/>
                  </a:cubicBezTo>
                  <a:cubicBezTo>
                    <a:pt x="166" y="283"/>
                    <a:pt x="175" y="284"/>
                    <a:pt x="184" y="284"/>
                  </a:cubicBezTo>
                  <a:cubicBezTo>
                    <a:pt x="262" y="284"/>
                    <a:pt x="319" y="217"/>
                    <a:pt x="302" y="136"/>
                  </a:cubicBezTo>
                  <a:cubicBezTo>
                    <a:pt x="285" y="42"/>
                    <a:pt x="217" y="0"/>
                    <a:pt x="151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19" name="Google Shape;3919;p117"/>
            <p:cNvSpPr/>
            <p:nvPr/>
          </p:nvSpPr>
          <p:spPr>
            <a:xfrm>
              <a:off x="6747088" y="2632950"/>
              <a:ext cx="756302" cy="1824179"/>
            </a:xfrm>
            <a:custGeom>
              <a:avLst/>
              <a:gdLst/>
              <a:ahLst/>
              <a:cxnLst/>
              <a:rect l="l" t="t" r="r" b="b"/>
              <a:pathLst>
                <a:path w="10498" h="25320" extrusionOk="0">
                  <a:moveTo>
                    <a:pt x="2355" y="0"/>
                  </a:moveTo>
                  <a:cubicBezTo>
                    <a:pt x="2173" y="292"/>
                    <a:pt x="2008" y="621"/>
                    <a:pt x="1881" y="931"/>
                  </a:cubicBezTo>
                  <a:cubicBezTo>
                    <a:pt x="1169" y="2465"/>
                    <a:pt x="767" y="4126"/>
                    <a:pt x="658" y="5805"/>
                  </a:cubicBezTo>
                  <a:cubicBezTo>
                    <a:pt x="548" y="8215"/>
                    <a:pt x="0" y="25320"/>
                    <a:pt x="0" y="25320"/>
                  </a:cubicBezTo>
                  <a:lnTo>
                    <a:pt x="10497" y="25320"/>
                  </a:lnTo>
                  <a:cubicBezTo>
                    <a:pt x="10497" y="25320"/>
                    <a:pt x="10333" y="7357"/>
                    <a:pt x="9931" y="4874"/>
                  </a:cubicBezTo>
                  <a:cubicBezTo>
                    <a:pt x="9712" y="3523"/>
                    <a:pt x="9347" y="2209"/>
                    <a:pt x="8854" y="931"/>
                  </a:cubicBezTo>
                  <a:cubicBezTo>
                    <a:pt x="8635" y="347"/>
                    <a:pt x="8489" y="0"/>
                    <a:pt x="8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0" name="Google Shape;3920;p117"/>
            <p:cNvSpPr/>
            <p:nvPr/>
          </p:nvSpPr>
          <p:spPr>
            <a:xfrm>
              <a:off x="6881233" y="2632950"/>
              <a:ext cx="503793" cy="59221"/>
            </a:xfrm>
            <a:custGeom>
              <a:avLst/>
              <a:gdLst/>
              <a:ahLst/>
              <a:cxnLst/>
              <a:rect l="l" t="t" r="r" b="b"/>
              <a:pathLst>
                <a:path w="6993" h="822" extrusionOk="0">
                  <a:moveTo>
                    <a:pt x="493" y="0"/>
                  </a:moveTo>
                  <a:cubicBezTo>
                    <a:pt x="311" y="274"/>
                    <a:pt x="146" y="548"/>
                    <a:pt x="0" y="822"/>
                  </a:cubicBezTo>
                  <a:lnTo>
                    <a:pt x="6992" y="822"/>
                  </a:lnTo>
                  <a:cubicBezTo>
                    <a:pt x="6773" y="310"/>
                    <a:pt x="6627" y="0"/>
                    <a:pt x="6627" y="0"/>
                  </a:cubicBezTo>
                  <a:close/>
                </a:path>
              </a:pathLst>
            </a:custGeom>
            <a:solidFill>
              <a:srgbClr val="2F3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1" name="Google Shape;3921;p117"/>
            <p:cNvSpPr/>
            <p:nvPr/>
          </p:nvSpPr>
          <p:spPr>
            <a:xfrm>
              <a:off x="7262632" y="2632950"/>
              <a:ext cx="14553" cy="85517"/>
            </a:xfrm>
            <a:custGeom>
              <a:avLst/>
              <a:gdLst/>
              <a:ahLst/>
              <a:cxnLst/>
              <a:rect l="l" t="t" r="r" b="b"/>
              <a:pathLst>
                <a:path w="202" h="1187" extrusionOk="0">
                  <a:moveTo>
                    <a:pt x="0" y="0"/>
                  </a:moveTo>
                  <a:lnTo>
                    <a:pt x="37" y="822"/>
                  </a:lnTo>
                  <a:lnTo>
                    <a:pt x="55" y="1187"/>
                  </a:lnTo>
                  <a:lnTo>
                    <a:pt x="201" y="1187"/>
                  </a:lnTo>
                  <a:lnTo>
                    <a:pt x="183" y="82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2" name="Google Shape;3922;p117"/>
            <p:cNvSpPr/>
            <p:nvPr/>
          </p:nvSpPr>
          <p:spPr>
            <a:xfrm>
              <a:off x="6915454" y="2632950"/>
              <a:ext cx="14481" cy="85517"/>
            </a:xfrm>
            <a:custGeom>
              <a:avLst/>
              <a:gdLst/>
              <a:ahLst/>
              <a:cxnLst/>
              <a:rect l="l" t="t" r="r" b="b"/>
              <a:pathLst>
                <a:path w="201" h="1187" extrusionOk="0">
                  <a:moveTo>
                    <a:pt x="55" y="0"/>
                  </a:moveTo>
                  <a:lnTo>
                    <a:pt x="18" y="822"/>
                  </a:lnTo>
                  <a:lnTo>
                    <a:pt x="0" y="1187"/>
                  </a:lnTo>
                  <a:lnTo>
                    <a:pt x="146" y="1187"/>
                  </a:lnTo>
                  <a:lnTo>
                    <a:pt x="164" y="82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3" name="Google Shape;3923;p117"/>
            <p:cNvSpPr/>
            <p:nvPr/>
          </p:nvSpPr>
          <p:spPr>
            <a:xfrm>
              <a:off x="7061414" y="3114280"/>
              <a:ext cx="21108" cy="1331031"/>
            </a:xfrm>
            <a:custGeom>
              <a:avLst/>
              <a:gdLst/>
              <a:ahLst/>
              <a:cxnLst/>
              <a:rect l="l" t="t" r="r" b="b"/>
              <a:pathLst>
                <a:path w="293" h="18475" extrusionOk="0">
                  <a:moveTo>
                    <a:pt x="219" y="0"/>
                  </a:moveTo>
                  <a:cubicBezTo>
                    <a:pt x="183" y="0"/>
                    <a:pt x="165" y="37"/>
                    <a:pt x="165" y="92"/>
                  </a:cubicBezTo>
                  <a:lnTo>
                    <a:pt x="0" y="18402"/>
                  </a:lnTo>
                  <a:cubicBezTo>
                    <a:pt x="0" y="18438"/>
                    <a:pt x="37" y="18475"/>
                    <a:pt x="73" y="18475"/>
                  </a:cubicBezTo>
                  <a:cubicBezTo>
                    <a:pt x="110" y="18475"/>
                    <a:pt x="146" y="18438"/>
                    <a:pt x="146" y="18402"/>
                  </a:cubicBezTo>
                  <a:lnTo>
                    <a:pt x="292" y="92"/>
                  </a:lnTo>
                  <a:cubicBezTo>
                    <a:pt x="292" y="55"/>
                    <a:pt x="274" y="19"/>
                    <a:pt x="219" y="0"/>
                  </a:cubicBezTo>
                  <a:close/>
                </a:path>
              </a:pathLst>
            </a:custGeom>
            <a:solidFill>
              <a:srgbClr val="2F3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4" name="Google Shape;3924;p117"/>
            <p:cNvSpPr/>
            <p:nvPr/>
          </p:nvSpPr>
          <p:spPr>
            <a:xfrm>
              <a:off x="7361260" y="2037501"/>
              <a:ext cx="278877" cy="441780"/>
            </a:xfrm>
            <a:custGeom>
              <a:avLst/>
              <a:gdLst/>
              <a:ahLst/>
              <a:cxnLst/>
              <a:rect l="l" t="t" r="r" b="b"/>
              <a:pathLst>
                <a:path w="3871" h="6132" extrusionOk="0">
                  <a:moveTo>
                    <a:pt x="1297" y="0"/>
                  </a:moveTo>
                  <a:cubicBezTo>
                    <a:pt x="859" y="0"/>
                    <a:pt x="374" y="213"/>
                    <a:pt x="1" y="945"/>
                  </a:cubicBezTo>
                  <a:cubicBezTo>
                    <a:pt x="1" y="945"/>
                    <a:pt x="786" y="4139"/>
                    <a:pt x="1625" y="5600"/>
                  </a:cubicBezTo>
                  <a:cubicBezTo>
                    <a:pt x="1625" y="5600"/>
                    <a:pt x="2334" y="6131"/>
                    <a:pt x="3113" y="6131"/>
                  </a:cubicBezTo>
                  <a:cubicBezTo>
                    <a:pt x="3366" y="6131"/>
                    <a:pt x="3625" y="6076"/>
                    <a:pt x="3871" y="5928"/>
                  </a:cubicBezTo>
                  <a:cubicBezTo>
                    <a:pt x="3871" y="5928"/>
                    <a:pt x="3652" y="2734"/>
                    <a:pt x="2428" y="415"/>
                  </a:cubicBezTo>
                  <a:cubicBezTo>
                    <a:pt x="2428" y="415"/>
                    <a:pt x="1908" y="0"/>
                    <a:pt x="1297" y="0"/>
                  </a:cubicBez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5" name="Google Shape;3925;p117"/>
            <p:cNvSpPr/>
            <p:nvPr/>
          </p:nvSpPr>
          <p:spPr>
            <a:xfrm>
              <a:off x="6569500" y="1834047"/>
              <a:ext cx="446519" cy="578017"/>
            </a:xfrm>
            <a:custGeom>
              <a:avLst/>
              <a:gdLst/>
              <a:ahLst/>
              <a:cxnLst/>
              <a:rect l="l" t="t" r="r" b="b"/>
              <a:pathLst>
                <a:path w="6198" h="8023" extrusionOk="0">
                  <a:moveTo>
                    <a:pt x="4953" y="0"/>
                  </a:moveTo>
                  <a:cubicBezTo>
                    <a:pt x="4441" y="0"/>
                    <a:pt x="3920" y="198"/>
                    <a:pt x="3871" y="264"/>
                  </a:cubicBezTo>
                  <a:cubicBezTo>
                    <a:pt x="3159" y="702"/>
                    <a:pt x="2192" y="2527"/>
                    <a:pt x="749" y="5558"/>
                  </a:cubicBezTo>
                  <a:cubicBezTo>
                    <a:pt x="421" y="6233"/>
                    <a:pt x="165" y="6927"/>
                    <a:pt x="1" y="7657"/>
                  </a:cubicBezTo>
                  <a:cubicBezTo>
                    <a:pt x="354" y="7901"/>
                    <a:pt x="764" y="8022"/>
                    <a:pt x="1181" y="8022"/>
                  </a:cubicBezTo>
                  <a:cubicBezTo>
                    <a:pt x="1390" y="8022"/>
                    <a:pt x="1601" y="7992"/>
                    <a:pt x="1808" y="7931"/>
                  </a:cubicBezTo>
                  <a:cubicBezTo>
                    <a:pt x="2958" y="7109"/>
                    <a:pt x="5788" y="2254"/>
                    <a:pt x="5916" y="1505"/>
                  </a:cubicBezTo>
                  <a:cubicBezTo>
                    <a:pt x="6197" y="298"/>
                    <a:pt x="5581" y="0"/>
                    <a:pt x="4953" y="0"/>
                  </a:cubicBez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6" name="Google Shape;3926;p117"/>
            <p:cNvSpPr/>
            <p:nvPr/>
          </p:nvSpPr>
          <p:spPr>
            <a:xfrm>
              <a:off x="6616905" y="1817333"/>
              <a:ext cx="438018" cy="517139"/>
            </a:xfrm>
            <a:custGeom>
              <a:avLst/>
              <a:gdLst/>
              <a:ahLst/>
              <a:cxnLst/>
              <a:rect l="l" t="t" r="r" b="b"/>
              <a:pathLst>
                <a:path w="6080" h="7178" extrusionOk="0">
                  <a:moveTo>
                    <a:pt x="4170" y="1"/>
                  </a:moveTo>
                  <a:cubicBezTo>
                    <a:pt x="3543" y="1"/>
                    <a:pt x="2940" y="317"/>
                    <a:pt x="2592" y="879"/>
                  </a:cubicBezTo>
                  <a:cubicBezTo>
                    <a:pt x="1625" y="2267"/>
                    <a:pt x="749" y="3709"/>
                    <a:pt x="0" y="5224"/>
                  </a:cubicBezTo>
                  <a:cubicBezTo>
                    <a:pt x="676" y="5918"/>
                    <a:pt x="2428" y="7177"/>
                    <a:pt x="3761" y="7177"/>
                  </a:cubicBezTo>
                  <a:lnTo>
                    <a:pt x="5897" y="1591"/>
                  </a:lnTo>
                  <a:cubicBezTo>
                    <a:pt x="6079" y="423"/>
                    <a:pt x="4856" y="131"/>
                    <a:pt x="4856" y="131"/>
                  </a:cubicBezTo>
                  <a:cubicBezTo>
                    <a:pt x="4632" y="43"/>
                    <a:pt x="4399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7" name="Google Shape;3927;p117"/>
            <p:cNvSpPr/>
            <p:nvPr/>
          </p:nvSpPr>
          <p:spPr>
            <a:xfrm>
              <a:off x="6758903" y="1774106"/>
              <a:ext cx="714229" cy="1241840"/>
            </a:xfrm>
            <a:custGeom>
              <a:avLst/>
              <a:gdLst/>
              <a:ahLst/>
              <a:cxnLst/>
              <a:rect l="l" t="t" r="r" b="b"/>
              <a:pathLst>
                <a:path w="9914" h="17237" extrusionOk="0">
                  <a:moveTo>
                    <a:pt x="3670" y="1"/>
                  </a:moveTo>
                  <a:lnTo>
                    <a:pt x="1753" y="694"/>
                  </a:lnTo>
                  <a:cubicBezTo>
                    <a:pt x="1133" y="1096"/>
                    <a:pt x="749" y="1771"/>
                    <a:pt x="749" y="2520"/>
                  </a:cubicBezTo>
                  <a:lnTo>
                    <a:pt x="749" y="7759"/>
                  </a:lnTo>
                  <a:lnTo>
                    <a:pt x="749" y="7777"/>
                  </a:lnTo>
                  <a:cubicBezTo>
                    <a:pt x="658" y="9128"/>
                    <a:pt x="475" y="10169"/>
                    <a:pt x="402" y="11501"/>
                  </a:cubicBezTo>
                  <a:cubicBezTo>
                    <a:pt x="348" y="12304"/>
                    <a:pt x="129" y="13747"/>
                    <a:pt x="1" y="15974"/>
                  </a:cubicBezTo>
                  <a:cubicBezTo>
                    <a:pt x="1" y="15974"/>
                    <a:pt x="1336" y="17237"/>
                    <a:pt x="5107" y="17237"/>
                  </a:cubicBezTo>
                  <a:cubicBezTo>
                    <a:pt x="6364" y="17237"/>
                    <a:pt x="7891" y="17096"/>
                    <a:pt x="9731" y="16722"/>
                  </a:cubicBezTo>
                  <a:cubicBezTo>
                    <a:pt x="9676" y="16394"/>
                    <a:pt x="9402" y="14532"/>
                    <a:pt x="9384" y="14203"/>
                  </a:cubicBezTo>
                  <a:lnTo>
                    <a:pt x="9220" y="11410"/>
                  </a:lnTo>
                  <a:cubicBezTo>
                    <a:pt x="9147" y="10187"/>
                    <a:pt x="9256" y="8781"/>
                    <a:pt x="9000" y="7576"/>
                  </a:cubicBezTo>
                  <a:lnTo>
                    <a:pt x="9694" y="2574"/>
                  </a:lnTo>
                  <a:cubicBezTo>
                    <a:pt x="9913" y="1570"/>
                    <a:pt x="9037" y="986"/>
                    <a:pt x="9037" y="986"/>
                  </a:cubicBezTo>
                  <a:lnTo>
                    <a:pt x="6627" y="1"/>
                  </a:lnTo>
                  <a:lnTo>
                    <a:pt x="4583" y="1570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8" name="Google Shape;3928;p117"/>
            <p:cNvSpPr/>
            <p:nvPr/>
          </p:nvSpPr>
          <p:spPr>
            <a:xfrm>
              <a:off x="6569500" y="2325680"/>
              <a:ext cx="293357" cy="448048"/>
            </a:xfrm>
            <a:custGeom>
              <a:avLst/>
              <a:gdLst/>
              <a:ahLst/>
              <a:cxnLst/>
              <a:rect l="l" t="t" r="r" b="b"/>
              <a:pathLst>
                <a:path w="4072" h="6219" extrusionOk="0">
                  <a:moveTo>
                    <a:pt x="1130" y="0"/>
                  </a:moveTo>
                  <a:cubicBezTo>
                    <a:pt x="708" y="0"/>
                    <a:pt x="270" y="190"/>
                    <a:pt x="1" y="833"/>
                  </a:cubicBezTo>
                  <a:cubicBezTo>
                    <a:pt x="384" y="3097"/>
                    <a:pt x="1644" y="4338"/>
                    <a:pt x="3561" y="6218"/>
                  </a:cubicBezTo>
                  <a:lnTo>
                    <a:pt x="4072" y="5598"/>
                  </a:lnTo>
                  <a:cubicBezTo>
                    <a:pt x="3433" y="4813"/>
                    <a:pt x="2192" y="1253"/>
                    <a:pt x="2319" y="395"/>
                  </a:cubicBezTo>
                  <a:cubicBezTo>
                    <a:pt x="2319" y="395"/>
                    <a:pt x="1740" y="0"/>
                    <a:pt x="1130" y="0"/>
                  </a:cubicBez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29" name="Google Shape;3929;p117"/>
            <p:cNvSpPr/>
            <p:nvPr/>
          </p:nvSpPr>
          <p:spPr>
            <a:xfrm>
              <a:off x="7300743" y="2386990"/>
              <a:ext cx="339392" cy="390700"/>
            </a:xfrm>
            <a:custGeom>
              <a:avLst/>
              <a:gdLst/>
              <a:ahLst/>
              <a:cxnLst/>
              <a:rect l="l" t="t" r="r" b="b"/>
              <a:pathLst>
                <a:path w="4711" h="5423" extrusionOk="0">
                  <a:moveTo>
                    <a:pt x="3688" y="1"/>
                  </a:moveTo>
                  <a:cubicBezTo>
                    <a:pt x="3104" y="1"/>
                    <a:pt x="2494" y="392"/>
                    <a:pt x="2483" y="402"/>
                  </a:cubicBezTo>
                  <a:cubicBezTo>
                    <a:pt x="2410" y="2282"/>
                    <a:pt x="457" y="4400"/>
                    <a:pt x="1" y="4838"/>
                  </a:cubicBezTo>
                  <a:lnTo>
                    <a:pt x="348" y="5422"/>
                  </a:lnTo>
                  <a:cubicBezTo>
                    <a:pt x="2794" y="3852"/>
                    <a:pt x="3798" y="2958"/>
                    <a:pt x="4711" y="1077"/>
                  </a:cubicBezTo>
                  <a:cubicBezTo>
                    <a:pt x="4583" y="238"/>
                    <a:pt x="4143" y="1"/>
                    <a:pt x="3688" y="1"/>
                  </a:cubicBez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0" name="Google Shape;3930;p117"/>
            <p:cNvSpPr/>
            <p:nvPr/>
          </p:nvSpPr>
          <p:spPr>
            <a:xfrm>
              <a:off x="7152693" y="2731579"/>
              <a:ext cx="187599" cy="157202"/>
            </a:xfrm>
            <a:custGeom>
              <a:avLst/>
              <a:gdLst/>
              <a:ahLst/>
              <a:cxnLst/>
              <a:rect l="l" t="t" r="r" b="b"/>
              <a:pathLst>
                <a:path w="2604" h="2182" extrusionOk="0">
                  <a:moveTo>
                    <a:pt x="1490" y="0"/>
                  </a:moveTo>
                  <a:lnTo>
                    <a:pt x="650" y="18"/>
                  </a:lnTo>
                  <a:cubicBezTo>
                    <a:pt x="614" y="329"/>
                    <a:pt x="1198" y="365"/>
                    <a:pt x="1198" y="365"/>
                  </a:cubicBezTo>
                  <a:cubicBezTo>
                    <a:pt x="942" y="712"/>
                    <a:pt x="687" y="1022"/>
                    <a:pt x="413" y="1333"/>
                  </a:cubicBezTo>
                  <a:cubicBezTo>
                    <a:pt x="285" y="1461"/>
                    <a:pt x="176" y="1607"/>
                    <a:pt x="66" y="1753"/>
                  </a:cubicBezTo>
                  <a:cubicBezTo>
                    <a:pt x="66" y="1753"/>
                    <a:pt x="0" y="1900"/>
                    <a:pt x="149" y="1900"/>
                  </a:cubicBezTo>
                  <a:cubicBezTo>
                    <a:pt x="157" y="1900"/>
                    <a:pt x="166" y="1900"/>
                    <a:pt x="176" y="1899"/>
                  </a:cubicBezTo>
                  <a:lnTo>
                    <a:pt x="176" y="1899"/>
                  </a:lnTo>
                  <a:cubicBezTo>
                    <a:pt x="48" y="2100"/>
                    <a:pt x="285" y="2118"/>
                    <a:pt x="285" y="2118"/>
                  </a:cubicBezTo>
                  <a:cubicBezTo>
                    <a:pt x="340" y="2089"/>
                    <a:pt x="395" y="2059"/>
                    <a:pt x="449" y="2028"/>
                  </a:cubicBezTo>
                  <a:lnTo>
                    <a:pt x="449" y="2028"/>
                  </a:lnTo>
                  <a:cubicBezTo>
                    <a:pt x="413" y="2173"/>
                    <a:pt x="486" y="2173"/>
                    <a:pt x="486" y="2173"/>
                  </a:cubicBezTo>
                  <a:cubicBezTo>
                    <a:pt x="513" y="2179"/>
                    <a:pt x="541" y="2182"/>
                    <a:pt x="570" y="2182"/>
                  </a:cubicBezTo>
                  <a:cubicBezTo>
                    <a:pt x="676" y="2182"/>
                    <a:pt x="793" y="2142"/>
                    <a:pt x="907" y="2085"/>
                  </a:cubicBezTo>
                  <a:lnTo>
                    <a:pt x="907" y="2085"/>
                  </a:lnTo>
                  <a:cubicBezTo>
                    <a:pt x="856" y="2153"/>
                    <a:pt x="866" y="2179"/>
                    <a:pt x="910" y="2179"/>
                  </a:cubicBezTo>
                  <a:cubicBezTo>
                    <a:pt x="1036" y="2179"/>
                    <a:pt x="1435" y="1972"/>
                    <a:pt x="1435" y="1972"/>
                  </a:cubicBezTo>
                  <a:cubicBezTo>
                    <a:pt x="1745" y="1734"/>
                    <a:pt x="2001" y="1479"/>
                    <a:pt x="2238" y="1169"/>
                  </a:cubicBezTo>
                  <a:lnTo>
                    <a:pt x="2603" y="402"/>
                  </a:lnTo>
                  <a:lnTo>
                    <a:pt x="2311" y="37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1" name="Google Shape;3931;p117"/>
            <p:cNvSpPr/>
            <p:nvPr/>
          </p:nvSpPr>
          <p:spPr>
            <a:xfrm>
              <a:off x="7265226" y="1841180"/>
              <a:ext cx="365688" cy="477514"/>
            </a:xfrm>
            <a:custGeom>
              <a:avLst/>
              <a:gdLst/>
              <a:ahLst/>
              <a:cxnLst/>
              <a:rect l="l" t="t" r="r" b="b"/>
              <a:pathLst>
                <a:path w="5076" h="6628" extrusionOk="0">
                  <a:moveTo>
                    <a:pt x="1881" y="1"/>
                  </a:moveTo>
                  <a:cubicBezTo>
                    <a:pt x="1881" y="1"/>
                    <a:pt x="1" y="932"/>
                    <a:pt x="877" y="3469"/>
                  </a:cubicBezTo>
                  <a:cubicBezTo>
                    <a:pt x="877" y="3469"/>
                    <a:pt x="1480" y="5057"/>
                    <a:pt x="1972" y="6627"/>
                  </a:cubicBezTo>
                  <a:cubicBezTo>
                    <a:pt x="3104" y="6481"/>
                    <a:pt x="4181" y="6006"/>
                    <a:pt x="5076" y="5276"/>
                  </a:cubicBezTo>
                  <a:cubicBezTo>
                    <a:pt x="4273" y="2958"/>
                    <a:pt x="3634" y="329"/>
                    <a:pt x="18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2" name="Google Shape;3932;p117"/>
            <p:cNvSpPr/>
            <p:nvPr/>
          </p:nvSpPr>
          <p:spPr>
            <a:xfrm>
              <a:off x="6818123" y="2728914"/>
              <a:ext cx="187599" cy="157562"/>
            </a:xfrm>
            <a:custGeom>
              <a:avLst/>
              <a:gdLst/>
              <a:ahLst/>
              <a:cxnLst/>
              <a:rect l="l" t="t" r="r" b="b"/>
              <a:pathLst>
                <a:path w="2604" h="2187" extrusionOk="0">
                  <a:moveTo>
                    <a:pt x="1114" y="1"/>
                  </a:moveTo>
                  <a:lnTo>
                    <a:pt x="292" y="55"/>
                  </a:lnTo>
                  <a:lnTo>
                    <a:pt x="0" y="402"/>
                  </a:lnTo>
                  <a:lnTo>
                    <a:pt x="365" y="1169"/>
                  </a:lnTo>
                  <a:cubicBezTo>
                    <a:pt x="603" y="1461"/>
                    <a:pt x="858" y="1735"/>
                    <a:pt x="1169" y="1954"/>
                  </a:cubicBezTo>
                  <a:cubicBezTo>
                    <a:pt x="1169" y="1954"/>
                    <a:pt x="1578" y="2174"/>
                    <a:pt x="1698" y="2174"/>
                  </a:cubicBezTo>
                  <a:cubicBezTo>
                    <a:pt x="1733" y="2174"/>
                    <a:pt x="1744" y="2155"/>
                    <a:pt x="1711" y="2105"/>
                  </a:cubicBezTo>
                  <a:lnTo>
                    <a:pt x="1711" y="2105"/>
                  </a:lnTo>
                  <a:cubicBezTo>
                    <a:pt x="1815" y="2154"/>
                    <a:pt x="1921" y="2186"/>
                    <a:pt x="2017" y="2186"/>
                  </a:cubicBezTo>
                  <a:cubicBezTo>
                    <a:pt x="2052" y="2186"/>
                    <a:pt x="2086" y="2182"/>
                    <a:pt x="2118" y="2173"/>
                  </a:cubicBezTo>
                  <a:cubicBezTo>
                    <a:pt x="2118" y="2173"/>
                    <a:pt x="2190" y="2173"/>
                    <a:pt x="2155" y="2047"/>
                  </a:cubicBezTo>
                  <a:lnTo>
                    <a:pt x="2155" y="2047"/>
                  </a:lnTo>
                  <a:cubicBezTo>
                    <a:pt x="2209" y="2078"/>
                    <a:pt x="2263" y="2108"/>
                    <a:pt x="2319" y="2137"/>
                  </a:cubicBezTo>
                  <a:cubicBezTo>
                    <a:pt x="2319" y="2137"/>
                    <a:pt x="2556" y="2118"/>
                    <a:pt x="2428" y="1917"/>
                  </a:cubicBezTo>
                  <a:lnTo>
                    <a:pt x="2428" y="1917"/>
                  </a:lnTo>
                  <a:cubicBezTo>
                    <a:pt x="2438" y="1918"/>
                    <a:pt x="2447" y="1919"/>
                    <a:pt x="2455" y="1919"/>
                  </a:cubicBezTo>
                  <a:cubicBezTo>
                    <a:pt x="2603" y="1919"/>
                    <a:pt x="2538" y="1771"/>
                    <a:pt x="2538" y="1771"/>
                  </a:cubicBezTo>
                  <a:cubicBezTo>
                    <a:pt x="2428" y="1625"/>
                    <a:pt x="2319" y="1479"/>
                    <a:pt x="2191" y="1352"/>
                  </a:cubicBezTo>
                  <a:cubicBezTo>
                    <a:pt x="1917" y="1041"/>
                    <a:pt x="1661" y="713"/>
                    <a:pt x="1406" y="384"/>
                  </a:cubicBezTo>
                  <a:cubicBezTo>
                    <a:pt x="1406" y="384"/>
                    <a:pt x="1990" y="348"/>
                    <a:pt x="1953" y="37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3" name="Google Shape;3933;p117"/>
            <p:cNvSpPr/>
            <p:nvPr/>
          </p:nvSpPr>
          <p:spPr>
            <a:xfrm>
              <a:off x="7139005" y="2703914"/>
              <a:ext cx="218361" cy="261739"/>
            </a:xfrm>
            <a:custGeom>
              <a:avLst/>
              <a:gdLst/>
              <a:ahLst/>
              <a:cxnLst/>
              <a:rect l="l" t="t" r="r" b="b"/>
              <a:pathLst>
                <a:path w="3031" h="3633" extrusionOk="0">
                  <a:moveTo>
                    <a:pt x="676" y="1"/>
                  </a:moveTo>
                  <a:cubicBezTo>
                    <a:pt x="603" y="384"/>
                    <a:pt x="439" y="768"/>
                    <a:pt x="329" y="1133"/>
                  </a:cubicBezTo>
                  <a:cubicBezTo>
                    <a:pt x="219" y="1498"/>
                    <a:pt x="128" y="1808"/>
                    <a:pt x="19" y="2137"/>
                  </a:cubicBezTo>
                  <a:cubicBezTo>
                    <a:pt x="0" y="2210"/>
                    <a:pt x="0" y="2264"/>
                    <a:pt x="0" y="2337"/>
                  </a:cubicBezTo>
                  <a:cubicBezTo>
                    <a:pt x="19" y="2447"/>
                    <a:pt x="128" y="2538"/>
                    <a:pt x="238" y="2666"/>
                  </a:cubicBezTo>
                  <a:cubicBezTo>
                    <a:pt x="347" y="2794"/>
                    <a:pt x="439" y="2903"/>
                    <a:pt x="548" y="3013"/>
                  </a:cubicBezTo>
                  <a:cubicBezTo>
                    <a:pt x="712" y="3232"/>
                    <a:pt x="913" y="3433"/>
                    <a:pt x="1132" y="3615"/>
                  </a:cubicBezTo>
                  <a:cubicBezTo>
                    <a:pt x="1154" y="3628"/>
                    <a:pt x="1181" y="3633"/>
                    <a:pt x="1212" y="3633"/>
                  </a:cubicBezTo>
                  <a:cubicBezTo>
                    <a:pt x="1413" y="3633"/>
                    <a:pt x="1772" y="3407"/>
                    <a:pt x="1899" y="3360"/>
                  </a:cubicBezTo>
                  <a:cubicBezTo>
                    <a:pt x="2100" y="3269"/>
                    <a:pt x="2301" y="3159"/>
                    <a:pt x="2483" y="3049"/>
                  </a:cubicBezTo>
                  <a:cubicBezTo>
                    <a:pt x="2629" y="2940"/>
                    <a:pt x="2629" y="2630"/>
                    <a:pt x="2647" y="2465"/>
                  </a:cubicBezTo>
                  <a:cubicBezTo>
                    <a:pt x="2702" y="2264"/>
                    <a:pt x="2757" y="2064"/>
                    <a:pt x="2793" y="1863"/>
                  </a:cubicBezTo>
                  <a:cubicBezTo>
                    <a:pt x="2885" y="1461"/>
                    <a:pt x="2958" y="1078"/>
                    <a:pt x="3031" y="676"/>
                  </a:cubicBezTo>
                  <a:cubicBezTo>
                    <a:pt x="2209" y="640"/>
                    <a:pt x="1315" y="457"/>
                    <a:pt x="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4" name="Google Shape;3934;p117"/>
            <p:cNvSpPr/>
            <p:nvPr/>
          </p:nvSpPr>
          <p:spPr>
            <a:xfrm>
              <a:off x="6816754" y="2692099"/>
              <a:ext cx="240766" cy="251293"/>
            </a:xfrm>
            <a:custGeom>
              <a:avLst/>
              <a:gdLst/>
              <a:ahLst/>
              <a:cxnLst/>
              <a:rect l="l" t="t" r="r" b="b"/>
              <a:pathLst>
                <a:path w="3342" h="3488" extrusionOk="0">
                  <a:moveTo>
                    <a:pt x="2265" y="1"/>
                  </a:moveTo>
                  <a:cubicBezTo>
                    <a:pt x="1589" y="475"/>
                    <a:pt x="786" y="877"/>
                    <a:pt x="1" y="913"/>
                  </a:cubicBezTo>
                  <a:cubicBezTo>
                    <a:pt x="165" y="1260"/>
                    <a:pt x="257" y="1662"/>
                    <a:pt x="403" y="2027"/>
                  </a:cubicBezTo>
                  <a:cubicBezTo>
                    <a:pt x="549" y="2374"/>
                    <a:pt x="676" y="2684"/>
                    <a:pt x="786" y="3013"/>
                  </a:cubicBezTo>
                  <a:cubicBezTo>
                    <a:pt x="822" y="3067"/>
                    <a:pt x="841" y="3122"/>
                    <a:pt x="895" y="3177"/>
                  </a:cubicBezTo>
                  <a:cubicBezTo>
                    <a:pt x="1005" y="3250"/>
                    <a:pt x="1151" y="3286"/>
                    <a:pt x="1279" y="3305"/>
                  </a:cubicBezTo>
                  <a:cubicBezTo>
                    <a:pt x="1425" y="3323"/>
                    <a:pt x="1589" y="3341"/>
                    <a:pt x="1735" y="3378"/>
                  </a:cubicBezTo>
                  <a:cubicBezTo>
                    <a:pt x="2009" y="3433"/>
                    <a:pt x="2283" y="3487"/>
                    <a:pt x="2575" y="3487"/>
                  </a:cubicBezTo>
                  <a:cubicBezTo>
                    <a:pt x="2757" y="3469"/>
                    <a:pt x="2958" y="2958"/>
                    <a:pt x="3031" y="2812"/>
                  </a:cubicBezTo>
                  <a:cubicBezTo>
                    <a:pt x="3141" y="2611"/>
                    <a:pt x="3232" y="2410"/>
                    <a:pt x="3305" y="2209"/>
                  </a:cubicBezTo>
                  <a:cubicBezTo>
                    <a:pt x="3342" y="2045"/>
                    <a:pt x="3141" y="1790"/>
                    <a:pt x="3068" y="1644"/>
                  </a:cubicBezTo>
                  <a:lnTo>
                    <a:pt x="2794" y="1078"/>
                  </a:lnTo>
                  <a:cubicBezTo>
                    <a:pt x="2611" y="712"/>
                    <a:pt x="2429" y="366"/>
                    <a:pt x="2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5" name="Google Shape;3935;p117"/>
            <p:cNvSpPr/>
            <p:nvPr/>
          </p:nvSpPr>
          <p:spPr>
            <a:xfrm>
              <a:off x="6598462" y="4457048"/>
              <a:ext cx="473535" cy="147404"/>
            </a:xfrm>
            <a:custGeom>
              <a:avLst/>
              <a:gdLst/>
              <a:ahLst/>
              <a:cxnLst/>
              <a:rect l="l" t="t" r="r" b="b"/>
              <a:pathLst>
                <a:path w="6573" h="2046" extrusionOk="0">
                  <a:moveTo>
                    <a:pt x="2429" y="1"/>
                  </a:moveTo>
                  <a:lnTo>
                    <a:pt x="311" y="1388"/>
                  </a:lnTo>
                  <a:cubicBezTo>
                    <a:pt x="1" y="1571"/>
                    <a:pt x="128" y="2045"/>
                    <a:pt x="493" y="2045"/>
                  </a:cubicBezTo>
                  <a:lnTo>
                    <a:pt x="6207" y="2045"/>
                  </a:lnTo>
                  <a:cubicBezTo>
                    <a:pt x="6408" y="2045"/>
                    <a:pt x="6572" y="1881"/>
                    <a:pt x="6572" y="1680"/>
                  </a:cubicBezTo>
                  <a:lnTo>
                    <a:pt x="6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6" name="Google Shape;3936;p117"/>
            <p:cNvSpPr/>
            <p:nvPr/>
          </p:nvSpPr>
          <p:spPr>
            <a:xfrm>
              <a:off x="6969342" y="4457048"/>
              <a:ext cx="474832" cy="147404"/>
            </a:xfrm>
            <a:custGeom>
              <a:avLst/>
              <a:gdLst/>
              <a:ahLst/>
              <a:cxnLst/>
              <a:rect l="l" t="t" r="r" b="b"/>
              <a:pathLst>
                <a:path w="6591" h="2046" extrusionOk="0">
                  <a:moveTo>
                    <a:pt x="2447" y="1"/>
                  </a:moveTo>
                  <a:lnTo>
                    <a:pt x="311" y="1388"/>
                  </a:lnTo>
                  <a:cubicBezTo>
                    <a:pt x="1" y="1571"/>
                    <a:pt x="147" y="2045"/>
                    <a:pt x="512" y="2045"/>
                  </a:cubicBezTo>
                  <a:lnTo>
                    <a:pt x="6226" y="2045"/>
                  </a:lnTo>
                  <a:cubicBezTo>
                    <a:pt x="6426" y="2045"/>
                    <a:pt x="6591" y="1881"/>
                    <a:pt x="6591" y="1680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7" name="Google Shape;3937;p117"/>
            <p:cNvSpPr/>
            <p:nvPr/>
          </p:nvSpPr>
          <p:spPr>
            <a:xfrm>
              <a:off x="7001042" y="1691111"/>
              <a:ext cx="82921" cy="29322"/>
            </a:xfrm>
            <a:custGeom>
              <a:avLst/>
              <a:gdLst/>
              <a:ahLst/>
              <a:cxnLst/>
              <a:rect l="l" t="t" r="r" b="b"/>
              <a:pathLst>
                <a:path w="1151" h="407" extrusionOk="0">
                  <a:moveTo>
                    <a:pt x="95" y="1"/>
                  </a:moveTo>
                  <a:cubicBezTo>
                    <a:pt x="60" y="1"/>
                    <a:pt x="30" y="7"/>
                    <a:pt x="19" y="40"/>
                  </a:cubicBezTo>
                  <a:cubicBezTo>
                    <a:pt x="0" y="95"/>
                    <a:pt x="37" y="150"/>
                    <a:pt x="73" y="186"/>
                  </a:cubicBezTo>
                  <a:cubicBezTo>
                    <a:pt x="171" y="333"/>
                    <a:pt x="341" y="407"/>
                    <a:pt x="523" y="407"/>
                  </a:cubicBezTo>
                  <a:cubicBezTo>
                    <a:pt x="751" y="407"/>
                    <a:pt x="998" y="292"/>
                    <a:pt x="1150" y="59"/>
                  </a:cubicBezTo>
                  <a:cubicBezTo>
                    <a:pt x="822" y="22"/>
                    <a:pt x="493" y="4"/>
                    <a:pt x="165" y="4"/>
                  </a:cubicBezTo>
                  <a:cubicBezTo>
                    <a:pt x="143" y="4"/>
                    <a:pt x="118" y="1"/>
                    <a:pt x="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38" name="Google Shape;3938;p117"/>
            <p:cNvSpPr/>
            <p:nvPr/>
          </p:nvSpPr>
          <p:spPr>
            <a:xfrm>
              <a:off x="7029391" y="1616112"/>
              <a:ext cx="31266" cy="42939"/>
            </a:xfrm>
            <a:custGeom>
              <a:avLst/>
              <a:gdLst/>
              <a:ahLst/>
              <a:cxnLst/>
              <a:rect l="l" t="t" r="r" b="b"/>
              <a:pathLst>
                <a:path w="434" h="596" extrusionOk="0">
                  <a:moveTo>
                    <a:pt x="104" y="0"/>
                  </a:moveTo>
                  <a:cubicBezTo>
                    <a:pt x="50" y="91"/>
                    <a:pt x="31" y="201"/>
                    <a:pt x="31" y="310"/>
                  </a:cubicBezTo>
                  <a:cubicBezTo>
                    <a:pt x="0" y="467"/>
                    <a:pt x="116" y="596"/>
                    <a:pt x="253" y="596"/>
                  </a:cubicBezTo>
                  <a:cubicBezTo>
                    <a:pt x="276" y="596"/>
                    <a:pt x="300" y="592"/>
                    <a:pt x="324" y="584"/>
                  </a:cubicBezTo>
                  <a:cubicBezTo>
                    <a:pt x="378" y="584"/>
                    <a:pt x="433" y="584"/>
                    <a:pt x="433" y="529"/>
                  </a:cubicBezTo>
                  <a:cubicBezTo>
                    <a:pt x="433" y="475"/>
                    <a:pt x="378" y="456"/>
                    <a:pt x="342" y="456"/>
                  </a:cubicBezTo>
                  <a:cubicBezTo>
                    <a:pt x="327" y="458"/>
                    <a:pt x="313" y="458"/>
                    <a:pt x="300" y="458"/>
                  </a:cubicBezTo>
                  <a:cubicBezTo>
                    <a:pt x="139" y="458"/>
                    <a:pt x="125" y="354"/>
                    <a:pt x="159" y="219"/>
                  </a:cubicBezTo>
                  <a:cubicBezTo>
                    <a:pt x="196" y="128"/>
                    <a:pt x="159" y="55"/>
                    <a:pt x="104" y="0"/>
                  </a:cubicBezTo>
                  <a:close/>
                </a:path>
              </a:pathLst>
            </a:custGeom>
            <a:solidFill>
              <a:srgbClr val="2E2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939" name="Google Shape;3939;p117"/>
          <p:cNvSpPr/>
          <p:nvPr/>
        </p:nvSpPr>
        <p:spPr>
          <a:xfrm>
            <a:off x="1019175" y="3161950"/>
            <a:ext cx="558000" cy="5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40" name="Google Shape;3940;p117"/>
          <p:cNvSpPr/>
          <p:nvPr/>
        </p:nvSpPr>
        <p:spPr>
          <a:xfrm>
            <a:off x="1712260" y="3161950"/>
            <a:ext cx="558000" cy="5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941" name="Google Shape;3941;p117"/>
          <p:cNvSpPr/>
          <p:nvPr/>
        </p:nvSpPr>
        <p:spPr>
          <a:xfrm>
            <a:off x="2405344" y="3161950"/>
            <a:ext cx="558000" cy="558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3942" name="Google Shape;3942;p117"/>
          <p:cNvGrpSpPr/>
          <p:nvPr/>
        </p:nvGrpSpPr>
        <p:grpSpPr>
          <a:xfrm>
            <a:off x="2523499" y="3356304"/>
            <a:ext cx="321691" cy="321691"/>
            <a:chOff x="1379798" y="1723250"/>
            <a:chExt cx="397887" cy="397887"/>
          </a:xfrm>
        </p:grpSpPr>
        <p:sp>
          <p:nvSpPr>
            <p:cNvPr id="3943" name="Google Shape;3943;p117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4" name="Google Shape;3944;p117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5" name="Google Shape;3945;p117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6" name="Google Shape;3946;p117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947" name="Google Shape;3947;p117"/>
          <p:cNvGrpSpPr/>
          <p:nvPr/>
        </p:nvGrpSpPr>
        <p:grpSpPr>
          <a:xfrm>
            <a:off x="1137321" y="3280104"/>
            <a:ext cx="321708" cy="321691"/>
            <a:chOff x="266768" y="1721375"/>
            <a:chExt cx="397907" cy="397887"/>
          </a:xfrm>
        </p:grpSpPr>
        <p:sp>
          <p:nvSpPr>
            <p:cNvPr id="3948" name="Google Shape;3948;p117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49" name="Google Shape;3949;p117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950" name="Google Shape;3950;p117"/>
          <p:cNvGrpSpPr/>
          <p:nvPr/>
        </p:nvGrpSpPr>
        <p:grpSpPr>
          <a:xfrm>
            <a:off x="1830422" y="3280104"/>
            <a:ext cx="321674" cy="321691"/>
            <a:chOff x="864491" y="1723250"/>
            <a:chExt cx="397866" cy="397887"/>
          </a:xfrm>
        </p:grpSpPr>
        <p:sp>
          <p:nvSpPr>
            <p:cNvPr id="3951" name="Google Shape;3951;p117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52" name="Google Shape;3952;p117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53" name="Google Shape;3953;p117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954" name="Google Shape;3954;p117"/>
          <p:cNvSpPr txBox="1"/>
          <p:nvPr/>
        </p:nvSpPr>
        <p:spPr>
          <a:xfrm>
            <a:off x="1019175" y="4357850"/>
            <a:ext cx="34224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rgbClr val="434343"/>
                </a:solidFill>
                <a:latin typeface="+mj-lt"/>
                <a:ea typeface="Montserrat"/>
                <a:cs typeface="Arial" panose="020B0604020202020204" pitchFamily="34" charset="0"/>
                <a:sym typeface="Montserrat"/>
              </a:rPr>
              <a:t>Please keep this slide for attribution</a:t>
            </a:r>
            <a:endParaRPr sz="1500" b="1" dirty="0">
              <a:latin typeface="+mj-lt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0" name="Google Shape;4670;p122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Resurse de folosit</a:t>
            </a:r>
            <a:endParaRPr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90A98-29BB-D6E8-CB4C-AE3757E53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 dirty="0"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6229517-546E-6A3A-C3FF-FA021D45018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ro-RO" dirty="0"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3" name="Google Shape;11133;p136"/>
          <p:cNvGrpSpPr/>
          <p:nvPr/>
        </p:nvGrpSpPr>
        <p:grpSpPr>
          <a:xfrm>
            <a:off x="885675" y="1386849"/>
            <a:ext cx="276003" cy="357300"/>
            <a:chOff x="-50469125" y="3183175"/>
            <a:chExt cx="233150" cy="301825"/>
          </a:xfrm>
        </p:grpSpPr>
        <p:sp>
          <p:nvSpPr>
            <p:cNvPr id="11134" name="Google Shape;11134;p136"/>
            <p:cNvSpPr/>
            <p:nvPr/>
          </p:nvSpPr>
          <p:spPr>
            <a:xfrm>
              <a:off x="-50388775" y="32272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1072"/>
                  </a:moveTo>
                  <a:cubicBezTo>
                    <a:pt x="1638" y="1072"/>
                    <a:pt x="1796" y="1229"/>
                    <a:pt x="1796" y="1418"/>
                  </a:cubicBezTo>
                  <a:cubicBezTo>
                    <a:pt x="1796" y="1607"/>
                    <a:pt x="1638" y="1765"/>
                    <a:pt x="1418" y="1765"/>
                  </a:cubicBezTo>
                  <a:cubicBezTo>
                    <a:pt x="1229" y="1765"/>
                    <a:pt x="1071" y="1607"/>
                    <a:pt x="1071" y="1418"/>
                  </a:cubicBezTo>
                  <a:cubicBezTo>
                    <a:pt x="1071" y="1229"/>
                    <a:pt x="1229" y="1072"/>
                    <a:pt x="1418" y="1072"/>
                  </a:cubicBezTo>
                  <a:close/>
                  <a:moveTo>
                    <a:pt x="1418" y="1"/>
                  </a:moveTo>
                  <a:cubicBezTo>
                    <a:pt x="630" y="1"/>
                    <a:pt x="0" y="631"/>
                    <a:pt x="0" y="1418"/>
                  </a:cubicBezTo>
                  <a:cubicBezTo>
                    <a:pt x="0" y="2206"/>
                    <a:pt x="630" y="2836"/>
                    <a:pt x="1418" y="2836"/>
                  </a:cubicBezTo>
                  <a:cubicBezTo>
                    <a:pt x="2206" y="2836"/>
                    <a:pt x="2836" y="2206"/>
                    <a:pt x="2836" y="1418"/>
                  </a:cubicBez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136"/>
            <p:cNvSpPr/>
            <p:nvPr/>
          </p:nvSpPr>
          <p:spPr>
            <a:xfrm>
              <a:off x="-50469125" y="3290275"/>
              <a:ext cx="233150" cy="194725"/>
            </a:xfrm>
            <a:custGeom>
              <a:avLst/>
              <a:gdLst/>
              <a:ahLst/>
              <a:cxnLst/>
              <a:rect l="l" t="t" r="r" b="b"/>
              <a:pathLst>
                <a:path w="9326" h="7789" extrusionOk="0">
                  <a:moveTo>
                    <a:pt x="4663" y="1072"/>
                  </a:moveTo>
                  <a:lnTo>
                    <a:pt x="6018" y="3907"/>
                  </a:lnTo>
                  <a:cubicBezTo>
                    <a:pt x="5672" y="4034"/>
                    <a:pt x="5356" y="4097"/>
                    <a:pt x="5010" y="4128"/>
                  </a:cubicBezTo>
                  <a:lnTo>
                    <a:pt x="5010" y="3813"/>
                  </a:lnTo>
                  <a:cubicBezTo>
                    <a:pt x="5010" y="3624"/>
                    <a:pt x="4852" y="3466"/>
                    <a:pt x="4663" y="3466"/>
                  </a:cubicBezTo>
                  <a:cubicBezTo>
                    <a:pt x="4443" y="3466"/>
                    <a:pt x="4285" y="3624"/>
                    <a:pt x="4285" y="3813"/>
                  </a:cubicBezTo>
                  <a:lnTo>
                    <a:pt x="4285" y="4128"/>
                  </a:lnTo>
                  <a:cubicBezTo>
                    <a:pt x="3939" y="4097"/>
                    <a:pt x="3592" y="4034"/>
                    <a:pt x="3277" y="3907"/>
                  </a:cubicBezTo>
                  <a:lnTo>
                    <a:pt x="4663" y="1072"/>
                  </a:lnTo>
                  <a:close/>
                  <a:moveTo>
                    <a:pt x="2836" y="1"/>
                  </a:moveTo>
                  <a:lnTo>
                    <a:pt x="1576" y="2647"/>
                  </a:lnTo>
                  <a:cubicBezTo>
                    <a:pt x="1387" y="2395"/>
                    <a:pt x="1229" y="2143"/>
                    <a:pt x="1103" y="1860"/>
                  </a:cubicBezTo>
                  <a:cubicBezTo>
                    <a:pt x="1034" y="1721"/>
                    <a:pt x="914" y="1634"/>
                    <a:pt x="781" y="1634"/>
                  </a:cubicBezTo>
                  <a:cubicBezTo>
                    <a:pt x="732" y="1634"/>
                    <a:pt x="681" y="1645"/>
                    <a:pt x="631" y="1671"/>
                  </a:cubicBezTo>
                  <a:cubicBezTo>
                    <a:pt x="442" y="1734"/>
                    <a:pt x="347" y="1923"/>
                    <a:pt x="442" y="2143"/>
                  </a:cubicBezTo>
                  <a:cubicBezTo>
                    <a:pt x="631" y="2553"/>
                    <a:pt x="914" y="2994"/>
                    <a:pt x="1229" y="3340"/>
                  </a:cubicBezTo>
                  <a:lnTo>
                    <a:pt x="158" y="5546"/>
                  </a:lnTo>
                  <a:cubicBezTo>
                    <a:pt x="1" y="5955"/>
                    <a:pt x="64" y="6396"/>
                    <a:pt x="347" y="6711"/>
                  </a:cubicBezTo>
                  <a:lnTo>
                    <a:pt x="127" y="7247"/>
                  </a:lnTo>
                  <a:cubicBezTo>
                    <a:pt x="32" y="7405"/>
                    <a:pt x="127" y="7657"/>
                    <a:pt x="284" y="7720"/>
                  </a:cubicBezTo>
                  <a:cubicBezTo>
                    <a:pt x="328" y="7746"/>
                    <a:pt x="376" y="7757"/>
                    <a:pt x="425" y="7757"/>
                  </a:cubicBezTo>
                  <a:cubicBezTo>
                    <a:pt x="554" y="7757"/>
                    <a:pt x="688" y="7676"/>
                    <a:pt x="757" y="7562"/>
                  </a:cubicBezTo>
                  <a:lnTo>
                    <a:pt x="977" y="7026"/>
                  </a:lnTo>
                  <a:cubicBezTo>
                    <a:pt x="1025" y="7032"/>
                    <a:pt x="1072" y="7035"/>
                    <a:pt x="1118" y="7035"/>
                  </a:cubicBezTo>
                  <a:cubicBezTo>
                    <a:pt x="1562" y="7035"/>
                    <a:pt x="1937" y="6770"/>
                    <a:pt x="2080" y="6428"/>
                  </a:cubicBezTo>
                  <a:lnTo>
                    <a:pt x="2962" y="4601"/>
                  </a:lnTo>
                  <a:cubicBezTo>
                    <a:pt x="3372" y="4758"/>
                    <a:pt x="3813" y="4884"/>
                    <a:pt x="4285" y="4916"/>
                  </a:cubicBezTo>
                  <a:lnTo>
                    <a:pt x="4285" y="5294"/>
                  </a:lnTo>
                  <a:cubicBezTo>
                    <a:pt x="4285" y="5483"/>
                    <a:pt x="4443" y="5640"/>
                    <a:pt x="4632" y="5640"/>
                  </a:cubicBezTo>
                  <a:cubicBezTo>
                    <a:pt x="4852" y="5640"/>
                    <a:pt x="5010" y="5483"/>
                    <a:pt x="5010" y="5294"/>
                  </a:cubicBezTo>
                  <a:lnTo>
                    <a:pt x="5010" y="4916"/>
                  </a:lnTo>
                  <a:cubicBezTo>
                    <a:pt x="5483" y="4884"/>
                    <a:pt x="5892" y="4821"/>
                    <a:pt x="6333" y="4601"/>
                  </a:cubicBezTo>
                  <a:lnTo>
                    <a:pt x="7215" y="6428"/>
                  </a:lnTo>
                  <a:cubicBezTo>
                    <a:pt x="7365" y="6787"/>
                    <a:pt x="7741" y="7060"/>
                    <a:pt x="8237" y="7060"/>
                  </a:cubicBezTo>
                  <a:cubicBezTo>
                    <a:pt x="8264" y="7060"/>
                    <a:pt x="8291" y="7060"/>
                    <a:pt x="8318" y="7058"/>
                  </a:cubicBezTo>
                  <a:lnTo>
                    <a:pt x="8538" y="7594"/>
                  </a:lnTo>
                  <a:cubicBezTo>
                    <a:pt x="8607" y="7708"/>
                    <a:pt x="8742" y="7789"/>
                    <a:pt x="8871" y="7789"/>
                  </a:cubicBezTo>
                  <a:cubicBezTo>
                    <a:pt x="8920" y="7789"/>
                    <a:pt x="8968" y="7777"/>
                    <a:pt x="9011" y="7751"/>
                  </a:cubicBezTo>
                  <a:cubicBezTo>
                    <a:pt x="9169" y="7562"/>
                    <a:pt x="9263" y="7373"/>
                    <a:pt x="9169" y="7215"/>
                  </a:cubicBezTo>
                  <a:lnTo>
                    <a:pt x="8948" y="6648"/>
                  </a:lnTo>
                  <a:cubicBezTo>
                    <a:pt x="9200" y="6333"/>
                    <a:pt x="9326" y="5924"/>
                    <a:pt x="9137" y="5514"/>
                  </a:cubicBezTo>
                  <a:lnTo>
                    <a:pt x="8066" y="3340"/>
                  </a:lnTo>
                  <a:cubicBezTo>
                    <a:pt x="8381" y="2994"/>
                    <a:pt x="8665" y="2553"/>
                    <a:pt x="8854" y="2143"/>
                  </a:cubicBezTo>
                  <a:cubicBezTo>
                    <a:pt x="8948" y="1923"/>
                    <a:pt x="8854" y="1734"/>
                    <a:pt x="8665" y="1671"/>
                  </a:cubicBezTo>
                  <a:cubicBezTo>
                    <a:pt x="8614" y="1645"/>
                    <a:pt x="8561" y="1634"/>
                    <a:pt x="8509" y="1634"/>
                  </a:cubicBezTo>
                  <a:cubicBezTo>
                    <a:pt x="8369" y="1634"/>
                    <a:pt x="8238" y="1721"/>
                    <a:pt x="8192" y="1860"/>
                  </a:cubicBezTo>
                  <a:cubicBezTo>
                    <a:pt x="8066" y="2143"/>
                    <a:pt x="7908" y="2395"/>
                    <a:pt x="7719" y="2647"/>
                  </a:cubicBezTo>
                  <a:lnTo>
                    <a:pt x="6459" y="1"/>
                  </a:lnTo>
                  <a:cubicBezTo>
                    <a:pt x="6113" y="631"/>
                    <a:pt x="5420" y="1041"/>
                    <a:pt x="4632" y="1041"/>
                  </a:cubicBezTo>
                  <a:cubicBezTo>
                    <a:pt x="3844" y="1041"/>
                    <a:pt x="3183" y="599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136"/>
            <p:cNvSpPr/>
            <p:nvPr/>
          </p:nvSpPr>
          <p:spPr>
            <a:xfrm>
              <a:off x="-50379325" y="3183175"/>
              <a:ext cx="52775" cy="34675"/>
            </a:xfrm>
            <a:custGeom>
              <a:avLst/>
              <a:gdLst/>
              <a:ahLst/>
              <a:cxnLst/>
              <a:rect l="l" t="t" r="r" b="b"/>
              <a:pathLst>
                <a:path w="2111" h="1387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1386"/>
                  </a:lnTo>
                  <a:cubicBezTo>
                    <a:pt x="315" y="1166"/>
                    <a:pt x="662" y="1103"/>
                    <a:pt x="1071" y="1103"/>
                  </a:cubicBezTo>
                  <a:cubicBezTo>
                    <a:pt x="1449" y="1103"/>
                    <a:pt x="1796" y="1166"/>
                    <a:pt x="2111" y="1386"/>
                  </a:cubicBezTo>
                  <a:lnTo>
                    <a:pt x="2111" y="1071"/>
                  </a:lnTo>
                  <a:cubicBezTo>
                    <a:pt x="2111" y="473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7" name="Google Shape;11137;p136"/>
          <p:cNvGrpSpPr/>
          <p:nvPr/>
        </p:nvGrpSpPr>
        <p:grpSpPr>
          <a:xfrm>
            <a:off x="845574" y="1822251"/>
            <a:ext cx="356205" cy="355288"/>
            <a:chOff x="-50504575" y="3550975"/>
            <a:chExt cx="300900" cy="300125"/>
          </a:xfrm>
        </p:grpSpPr>
        <p:sp>
          <p:nvSpPr>
            <p:cNvPr id="11138" name="Google Shape;11138;p136"/>
            <p:cNvSpPr/>
            <p:nvPr/>
          </p:nvSpPr>
          <p:spPr>
            <a:xfrm>
              <a:off x="-50504575" y="3550975"/>
              <a:ext cx="300900" cy="176475"/>
            </a:xfrm>
            <a:custGeom>
              <a:avLst/>
              <a:gdLst/>
              <a:ahLst/>
              <a:cxnLst/>
              <a:rect l="l" t="t" r="r" b="b"/>
              <a:pathLst>
                <a:path w="12036" h="7059" extrusionOk="0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136"/>
            <p:cNvSpPr/>
            <p:nvPr/>
          </p:nvSpPr>
          <p:spPr>
            <a:xfrm>
              <a:off x="-50432100" y="3622650"/>
              <a:ext cx="157550" cy="175675"/>
            </a:xfrm>
            <a:custGeom>
              <a:avLst/>
              <a:gdLst/>
              <a:ahLst/>
              <a:cxnLst/>
              <a:rect l="l" t="t" r="r" b="b"/>
              <a:pathLst>
                <a:path w="6302" h="7027" extrusionOk="0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136"/>
            <p:cNvSpPr/>
            <p:nvPr/>
          </p:nvSpPr>
          <p:spPr>
            <a:xfrm>
              <a:off x="-50414775" y="3815625"/>
              <a:ext cx="122900" cy="35475"/>
            </a:xfrm>
            <a:custGeom>
              <a:avLst/>
              <a:gdLst/>
              <a:ahLst/>
              <a:cxnLst/>
              <a:rect l="l" t="t" r="r" b="b"/>
              <a:pathLst>
                <a:path w="4916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136"/>
            <p:cNvSpPr/>
            <p:nvPr/>
          </p:nvSpPr>
          <p:spPr>
            <a:xfrm>
              <a:off x="-50362000" y="3727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2" name="Google Shape;11142;p136"/>
          <p:cNvGrpSpPr/>
          <p:nvPr/>
        </p:nvGrpSpPr>
        <p:grpSpPr>
          <a:xfrm>
            <a:off x="845574" y="2260493"/>
            <a:ext cx="356205" cy="354341"/>
            <a:chOff x="-50503000" y="3921175"/>
            <a:chExt cx="300900" cy="299325"/>
          </a:xfrm>
        </p:grpSpPr>
        <p:sp>
          <p:nvSpPr>
            <p:cNvPr id="11143" name="Google Shape;11143;p136"/>
            <p:cNvSpPr/>
            <p:nvPr/>
          </p:nvSpPr>
          <p:spPr>
            <a:xfrm>
              <a:off x="-50432900" y="3921175"/>
              <a:ext cx="177250" cy="53575"/>
            </a:xfrm>
            <a:custGeom>
              <a:avLst/>
              <a:gdLst/>
              <a:ahLst/>
              <a:cxnLst/>
              <a:rect l="l" t="t" r="r" b="b"/>
              <a:pathLst>
                <a:path w="7090" h="2143" extrusionOk="0">
                  <a:moveTo>
                    <a:pt x="1" y="0"/>
                  </a:moveTo>
                  <a:lnTo>
                    <a:pt x="1" y="2143"/>
                  </a:lnTo>
                  <a:lnTo>
                    <a:pt x="7089" y="2143"/>
                  </a:lnTo>
                  <a:lnTo>
                    <a:pt x="7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136"/>
            <p:cNvSpPr/>
            <p:nvPr/>
          </p:nvSpPr>
          <p:spPr>
            <a:xfrm>
              <a:off x="-50503000" y="39211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797" y="0"/>
                  </a:moveTo>
                  <a:cubicBezTo>
                    <a:pt x="1734" y="0"/>
                    <a:pt x="1671" y="0"/>
                    <a:pt x="1639" y="63"/>
                  </a:cubicBezTo>
                  <a:lnTo>
                    <a:pt x="221" y="756"/>
                  </a:lnTo>
                  <a:cubicBezTo>
                    <a:pt x="95" y="851"/>
                    <a:pt x="1" y="945"/>
                    <a:pt x="1" y="1071"/>
                  </a:cubicBezTo>
                  <a:cubicBezTo>
                    <a:pt x="1" y="1197"/>
                    <a:pt x="95" y="1323"/>
                    <a:pt x="221" y="1386"/>
                  </a:cubicBezTo>
                  <a:lnTo>
                    <a:pt x="1639" y="2111"/>
                  </a:lnTo>
                  <a:cubicBezTo>
                    <a:pt x="1671" y="2143"/>
                    <a:pt x="1765" y="2143"/>
                    <a:pt x="1797" y="2143"/>
                  </a:cubicBezTo>
                  <a:lnTo>
                    <a:pt x="2112" y="2143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136"/>
            <p:cNvSpPr/>
            <p:nvPr/>
          </p:nvSpPr>
          <p:spPr>
            <a:xfrm>
              <a:off x="-50237550" y="3921175"/>
              <a:ext cx="35450" cy="53575"/>
            </a:xfrm>
            <a:custGeom>
              <a:avLst/>
              <a:gdLst/>
              <a:ahLst/>
              <a:cxnLst/>
              <a:rect l="l" t="t" r="r" b="b"/>
              <a:pathLst>
                <a:path w="141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945" y="2143"/>
                    <a:pt x="1418" y="1670"/>
                    <a:pt x="1418" y="1071"/>
                  </a:cubicBezTo>
                  <a:cubicBezTo>
                    <a:pt x="1418" y="473"/>
                    <a:pt x="945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136"/>
            <p:cNvSpPr/>
            <p:nvPr/>
          </p:nvSpPr>
          <p:spPr>
            <a:xfrm>
              <a:off x="-50414775" y="4045625"/>
              <a:ext cx="159125" cy="122875"/>
            </a:xfrm>
            <a:custGeom>
              <a:avLst/>
              <a:gdLst/>
              <a:ahLst/>
              <a:cxnLst/>
              <a:rect l="l" t="t" r="r" b="b"/>
              <a:pathLst>
                <a:path w="6365" h="4915" extrusionOk="0">
                  <a:moveTo>
                    <a:pt x="0" y="0"/>
                  </a:moveTo>
                  <a:lnTo>
                    <a:pt x="0" y="4915"/>
                  </a:lnTo>
                  <a:lnTo>
                    <a:pt x="6364" y="4915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136"/>
            <p:cNvSpPr/>
            <p:nvPr/>
          </p:nvSpPr>
          <p:spPr>
            <a:xfrm>
              <a:off x="-50503000" y="3992050"/>
              <a:ext cx="300900" cy="228450"/>
            </a:xfrm>
            <a:custGeom>
              <a:avLst/>
              <a:gdLst/>
              <a:ahLst/>
              <a:cxnLst/>
              <a:rect l="l" t="t" r="r" b="b"/>
              <a:pathLst>
                <a:path w="12036" h="9138" extrusionOk="0">
                  <a:moveTo>
                    <a:pt x="1797" y="1387"/>
                  </a:moveTo>
                  <a:cubicBezTo>
                    <a:pt x="1986" y="1387"/>
                    <a:pt x="2143" y="1544"/>
                    <a:pt x="2143" y="1733"/>
                  </a:cubicBezTo>
                  <a:lnTo>
                    <a:pt x="2143" y="3151"/>
                  </a:lnTo>
                  <a:cubicBezTo>
                    <a:pt x="2143" y="3372"/>
                    <a:pt x="1986" y="3529"/>
                    <a:pt x="1797" y="3529"/>
                  </a:cubicBezTo>
                  <a:cubicBezTo>
                    <a:pt x="1608" y="3529"/>
                    <a:pt x="1450" y="3372"/>
                    <a:pt x="1450" y="3151"/>
                  </a:cubicBezTo>
                  <a:lnTo>
                    <a:pt x="1450" y="1733"/>
                  </a:lnTo>
                  <a:cubicBezTo>
                    <a:pt x="1450" y="1544"/>
                    <a:pt x="1608" y="1387"/>
                    <a:pt x="1797" y="1387"/>
                  </a:cubicBezTo>
                  <a:close/>
                  <a:moveTo>
                    <a:pt x="1797" y="4222"/>
                  </a:moveTo>
                  <a:cubicBezTo>
                    <a:pt x="1986" y="4222"/>
                    <a:pt x="2143" y="4380"/>
                    <a:pt x="2143" y="4569"/>
                  </a:cubicBezTo>
                  <a:cubicBezTo>
                    <a:pt x="2143" y="4789"/>
                    <a:pt x="1986" y="4947"/>
                    <a:pt x="1797" y="4947"/>
                  </a:cubicBezTo>
                  <a:cubicBezTo>
                    <a:pt x="1576" y="4947"/>
                    <a:pt x="1419" y="4789"/>
                    <a:pt x="1419" y="4569"/>
                  </a:cubicBezTo>
                  <a:cubicBezTo>
                    <a:pt x="1419" y="4380"/>
                    <a:pt x="1576" y="4222"/>
                    <a:pt x="1797" y="4222"/>
                  </a:cubicBezTo>
                  <a:close/>
                  <a:moveTo>
                    <a:pt x="1797" y="5609"/>
                  </a:moveTo>
                  <a:cubicBezTo>
                    <a:pt x="1986" y="5609"/>
                    <a:pt x="2143" y="5766"/>
                    <a:pt x="2143" y="5955"/>
                  </a:cubicBezTo>
                  <a:lnTo>
                    <a:pt x="2143" y="7373"/>
                  </a:lnTo>
                  <a:cubicBezTo>
                    <a:pt x="2143" y="7562"/>
                    <a:pt x="1986" y="7719"/>
                    <a:pt x="1797" y="7719"/>
                  </a:cubicBezTo>
                  <a:cubicBezTo>
                    <a:pt x="1608" y="7719"/>
                    <a:pt x="1450" y="7562"/>
                    <a:pt x="1450" y="7373"/>
                  </a:cubicBezTo>
                  <a:lnTo>
                    <a:pt x="1450" y="5955"/>
                  </a:lnTo>
                  <a:cubicBezTo>
                    <a:pt x="1450" y="5766"/>
                    <a:pt x="1608" y="5609"/>
                    <a:pt x="1797" y="5609"/>
                  </a:cubicBezTo>
                  <a:close/>
                  <a:moveTo>
                    <a:pt x="10272" y="1387"/>
                  </a:moveTo>
                  <a:cubicBezTo>
                    <a:pt x="10461" y="1387"/>
                    <a:pt x="10618" y="1544"/>
                    <a:pt x="10618" y="1733"/>
                  </a:cubicBezTo>
                  <a:lnTo>
                    <a:pt x="10618" y="7373"/>
                  </a:lnTo>
                  <a:cubicBezTo>
                    <a:pt x="10618" y="7562"/>
                    <a:pt x="10461" y="7719"/>
                    <a:pt x="10272" y="7719"/>
                  </a:cubicBezTo>
                  <a:lnTo>
                    <a:pt x="3183" y="7719"/>
                  </a:lnTo>
                  <a:cubicBezTo>
                    <a:pt x="2962" y="7719"/>
                    <a:pt x="2805" y="7562"/>
                    <a:pt x="2805" y="7373"/>
                  </a:cubicBezTo>
                  <a:lnTo>
                    <a:pt x="2805" y="1733"/>
                  </a:lnTo>
                  <a:cubicBezTo>
                    <a:pt x="2805" y="1544"/>
                    <a:pt x="2962" y="1387"/>
                    <a:pt x="3183" y="1387"/>
                  </a:cubicBezTo>
                  <a:close/>
                  <a:moveTo>
                    <a:pt x="1072" y="1"/>
                  </a:moveTo>
                  <a:cubicBezTo>
                    <a:pt x="474" y="1"/>
                    <a:pt x="1" y="473"/>
                    <a:pt x="1" y="1072"/>
                  </a:cubicBezTo>
                  <a:lnTo>
                    <a:pt x="1" y="8097"/>
                  </a:lnTo>
                  <a:cubicBezTo>
                    <a:pt x="1" y="8664"/>
                    <a:pt x="474" y="9137"/>
                    <a:pt x="1072" y="9137"/>
                  </a:cubicBezTo>
                  <a:lnTo>
                    <a:pt x="10965" y="9137"/>
                  </a:lnTo>
                  <a:cubicBezTo>
                    <a:pt x="11563" y="9137"/>
                    <a:pt x="12036" y="8664"/>
                    <a:pt x="12036" y="8097"/>
                  </a:cubicBezTo>
                  <a:lnTo>
                    <a:pt x="12036" y="1072"/>
                  </a:lnTo>
                  <a:cubicBezTo>
                    <a:pt x="12036" y="473"/>
                    <a:pt x="11563" y="1"/>
                    <a:pt x="109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8" name="Google Shape;11148;p136"/>
          <p:cNvGrpSpPr/>
          <p:nvPr/>
        </p:nvGrpSpPr>
        <p:grpSpPr>
          <a:xfrm>
            <a:off x="3049627" y="1406411"/>
            <a:ext cx="355258" cy="356205"/>
            <a:chOff x="-48630025" y="3199700"/>
            <a:chExt cx="300100" cy="300900"/>
          </a:xfrm>
        </p:grpSpPr>
        <p:sp>
          <p:nvSpPr>
            <p:cNvPr id="11149" name="Google Shape;11149;p136"/>
            <p:cNvSpPr/>
            <p:nvPr/>
          </p:nvSpPr>
          <p:spPr>
            <a:xfrm>
              <a:off x="-48630025" y="3199700"/>
              <a:ext cx="300100" cy="300900"/>
            </a:xfrm>
            <a:custGeom>
              <a:avLst/>
              <a:gdLst/>
              <a:ahLst/>
              <a:cxnLst/>
              <a:rect l="l" t="t" r="r" b="b"/>
              <a:pathLst>
                <a:path w="12004" h="12036" extrusionOk="0"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86"/>
                    <a:pt x="10051" y="2143"/>
                    <a:pt x="10240" y="2143"/>
                  </a:cubicBezTo>
                  <a:lnTo>
                    <a:pt x="10586" y="2143"/>
                  </a:lnTo>
                  <a:lnTo>
                    <a:pt x="10586" y="5294"/>
                  </a:lnTo>
                  <a:cubicBezTo>
                    <a:pt x="9738" y="4603"/>
                    <a:pt x="8014" y="3599"/>
                    <a:pt x="6006" y="3592"/>
                  </a:cubicBezTo>
                  <a:lnTo>
                    <a:pt x="6006" y="3592"/>
                  </a:lnTo>
                  <a:cubicBezTo>
                    <a:pt x="6010" y="3592"/>
                    <a:pt x="6014" y="3592"/>
                    <a:pt x="6018" y="3592"/>
                  </a:cubicBezTo>
                  <a:lnTo>
                    <a:pt x="6018" y="3592"/>
                  </a:lnTo>
                  <a:cubicBezTo>
                    <a:pt x="6013" y="3592"/>
                    <a:pt x="6008" y="3592"/>
                    <a:pt x="6003" y="3592"/>
                  </a:cubicBezTo>
                  <a:lnTo>
                    <a:pt x="6003" y="3592"/>
                  </a:lnTo>
                  <a:cubicBezTo>
                    <a:pt x="5997" y="3592"/>
                    <a:pt x="5992" y="3592"/>
                    <a:pt x="5987" y="3592"/>
                  </a:cubicBezTo>
                  <a:cubicBezTo>
                    <a:pt x="5991" y="3592"/>
                    <a:pt x="5995" y="3592"/>
                    <a:pt x="5999" y="3592"/>
                  </a:cubicBezTo>
                  <a:lnTo>
                    <a:pt x="5999" y="3592"/>
                  </a:lnTo>
                  <a:cubicBezTo>
                    <a:pt x="4022" y="3599"/>
                    <a:pt x="2298" y="4666"/>
                    <a:pt x="1418" y="5294"/>
                  </a:cubicBezTo>
                  <a:lnTo>
                    <a:pt x="1418" y="2143"/>
                  </a:lnTo>
                  <a:lnTo>
                    <a:pt x="1765" y="2143"/>
                  </a:lnTo>
                  <a:cubicBezTo>
                    <a:pt x="1986" y="2143"/>
                    <a:pt x="2112" y="1986"/>
                    <a:pt x="2112" y="1765"/>
                  </a:cubicBezTo>
                  <a:lnTo>
                    <a:pt x="2112" y="1419"/>
                  </a:lnTo>
                  <a:close/>
                  <a:moveTo>
                    <a:pt x="6002" y="3592"/>
                  </a:moveTo>
                  <a:cubicBezTo>
                    <a:pt x="7319" y="3601"/>
                    <a:pt x="8413" y="4700"/>
                    <a:pt x="8413" y="6018"/>
                  </a:cubicBezTo>
                  <a:cubicBezTo>
                    <a:pt x="8413" y="7368"/>
                    <a:pt x="7319" y="8467"/>
                    <a:pt x="6002" y="8476"/>
                  </a:cubicBezTo>
                  <a:lnTo>
                    <a:pt x="6002" y="8476"/>
                  </a:lnTo>
                  <a:cubicBezTo>
                    <a:pt x="4686" y="8467"/>
                    <a:pt x="3592" y="7368"/>
                    <a:pt x="3592" y="6018"/>
                  </a:cubicBezTo>
                  <a:cubicBezTo>
                    <a:pt x="3592" y="4700"/>
                    <a:pt x="4686" y="3601"/>
                    <a:pt x="6002" y="3592"/>
                  </a:cubicBezTo>
                  <a:close/>
                  <a:moveTo>
                    <a:pt x="10586" y="6774"/>
                  </a:moveTo>
                  <a:lnTo>
                    <a:pt x="10586" y="9925"/>
                  </a:lnTo>
                  <a:lnTo>
                    <a:pt x="10240" y="9925"/>
                  </a:lnTo>
                  <a:cubicBezTo>
                    <a:pt x="10051" y="9925"/>
                    <a:pt x="9893" y="10082"/>
                    <a:pt x="9893" y="10271"/>
                  </a:cubicBezTo>
                  <a:lnTo>
                    <a:pt x="9893" y="10618"/>
                  </a:lnTo>
                  <a:lnTo>
                    <a:pt x="2112" y="10618"/>
                  </a:lnTo>
                  <a:lnTo>
                    <a:pt x="2112" y="10271"/>
                  </a:lnTo>
                  <a:cubicBezTo>
                    <a:pt x="2112" y="10082"/>
                    <a:pt x="1986" y="9925"/>
                    <a:pt x="1765" y="9925"/>
                  </a:cubicBezTo>
                  <a:lnTo>
                    <a:pt x="1418" y="9925"/>
                  </a:lnTo>
                  <a:lnTo>
                    <a:pt x="1418" y="6774"/>
                  </a:lnTo>
                  <a:cubicBezTo>
                    <a:pt x="2298" y="7434"/>
                    <a:pt x="4022" y="8469"/>
                    <a:pt x="5999" y="8476"/>
                  </a:cubicBezTo>
                  <a:lnTo>
                    <a:pt x="5999" y="8476"/>
                  </a:lnTo>
                  <a:cubicBezTo>
                    <a:pt x="5995" y="8476"/>
                    <a:pt x="5991" y="8476"/>
                    <a:pt x="5987" y="8476"/>
                  </a:cubicBezTo>
                  <a:cubicBezTo>
                    <a:pt x="5992" y="8476"/>
                    <a:pt x="5997" y="8476"/>
                    <a:pt x="6002" y="8476"/>
                  </a:cubicBezTo>
                  <a:lnTo>
                    <a:pt x="6002" y="8476"/>
                  </a:lnTo>
                  <a:cubicBezTo>
                    <a:pt x="6008" y="8476"/>
                    <a:pt x="6013" y="8476"/>
                    <a:pt x="6018" y="8476"/>
                  </a:cubicBezTo>
                  <a:cubicBezTo>
                    <a:pt x="6014" y="8476"/>
                    <a:pt x="6010" y="8476"/>
                    <a:pt x="6006" y="8476"/>
                  </a:cubicBezTo>
                  <a:lnTo>
                    <a:pt x="6006" y="8476"/>
                  </a:lnTo>
                  <a:cubicBezTo>
                    <a:pt x="8014" y="8469"/>
                    <a:pt x="9738" y="7402"/>
                    <a:pt x="10586" y="6774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86"/>
                    <a:pt x="158" y="2143"/>
                    <a:pt x="347" y="2143"/>
                  </a:cubicBezTo>
                  <a:lnTo>
                    <a:pt x="694" y="2143"/>
                  </a:lnTo>
                  <a:lnTo>
                    <a:pt x="694" y="9925"/>
                  </a:lnTo>
                  <a:lnTo>
                    <a:pt x="347" y="9925"/>
                  </a:lnTo>
                  <a:cubicBezTo>
                    <a:pt x="158" y="9925"/>
                    <a:pt x="1" y="10082"/>
                    <a:pt x="1" y="10271"/>
                  </a:cubicBezTo>
                  <a:lnTo>
                    <a:pt x="1" y="11689"/>
                  </a:lnTo>
                  <a:cubicBezTo>
                    <a:pt x="1" y="11910"/>
                    <a:pt x="158" y="12036"/>
                    <a:pt x="347" y="12036"/>
                  </a:cubicBezTo>
                  <a:lnTo>
                    <a:pt x="1765" y="12036"/>
                  </a:lnTo>
                  <a:cubicBezTo>
                    <a:pt x="1986" y="12036"/>
                    <a:pt x="2112" y="11910"/>
                    <a:pt x="2112" y="11689"/>
                  </a:cubicBezTo>
                  <a:lnTo>
                    <a:pt x="2112" y="11343"/>
                  </a:lnTo>
                  <a:lnTo>
                    <a:pt x="9893" y="11343"/>
                  </a:lnTo>
                  <a:lnTo>
                    <a:pt x="9893" y="11689"/>
                  </a:lnTo>
                  <a:cubicBezTo>
                    <a:pt x="9893" y="11910"/>
                    <a:pt x="10051" y="12036"/>
                    <a:pt x="10240" y="12036"/>
                  </a:cubicBezTo>
                  <a:lnTo>
                    <a:pt x="11658" y="12036"/>
                  </a:lnTo>
                  <a:cubicBezTo>
                    <a:pt x="11847" y="12036"/>
                    <a:pt x="12004" y="11910"/>
                    <a:pt x="12004" y="11689"/>
                  </a:cubicBezTo>
                  <a:lnTo>
                    <a:pt x="12004" y="10271"/>
                  </a:lnTo>
                  <a:cubicBezTo>
                    <a:pt x="12004" y="10082"/>
                    <a:pt x="11847" y="9925"/>
                    <a:pt x="11658" y="9925"/>
                  </a:cubicBezTo>
                  <a:lnTo>
                    <a:pt x="11311" y="9925"/>
                  </a:lnTo>
                  <a:lnTo>
                    <a:pt x="11311" y="2143"/>
                  </a:lnTo>
                  <a:lnTo>
                    <a:pt x="11658" y="2143"/>
                  </a:lnTo>
                  <a:cubicBezTo>
                    <a:pt x="11847" y="2143"/>
                    <a:pt x="12004" y="1986"/>
                    <a:pt x="12004" y="1765"/>
                  </a:cubicBezTo>
                  <a:lnTo>
                    <a:pt x="12004" y="347"/>
                  </a:lnTo>
                  <a:cubicBezTo>
                    <a:pt x="12004" y="158"/>
                    <a:pt x="11847" y="1"/>
                    <a:pt x="11658" y="1"/>
                  </a:cubicBezTo>
                  <a:lnTo>
                    <a:pt x="10240" y="1"/>
                  </a:lnTo>
                  <a:cubicBezTo>
                    <a:pt x="10051" y="1"/>
                    <a:pt x="9893" y="158"/>
                    <a:pt x="9893" y="347"/>
                  </a:cubicBezTo>
                  <a:lnTo>
                    <a:pt x="9893" y="725"/>
                  </a:lnTo>
                  <a:lnTo>
                    <a:pt x="2112" y="725"/>
                  </a:lnTo>
                  <a:lnTo>
                    <a:pt x="2112" y="347"/>
                  </a:lnTo>
                  <a:cubicBezTo>
                    <a:pt x="2112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136"/>
            <p:cNvSpPr/>
            <p:nvPr/>
          </p:nvSpPr>
          <p:spPr>
            <a:xfrm>
              <a:off x="-48524475" y="3306025"/>
              <a:ext cx="88225" cy="89050"/>
            </a:xfrm>
            <a:custGeom>
              <a:avLst/>
              <a:gdLst/>
              <a:ahLst/>
              <a:cxnLst/>
              <a:rect l="l" t="t" r="r" b="b"/>
              <a:pathLst>
                <a:path w="3529" h="3562" extrusionOk="0">
                  <a:moveTo>
                    <a:pt x="1765" y="726"/>
                  </a:moveTo>
                  <a:cubicBezTo>
                    <a:pt x="2363" y="726"/>
                    <a:pt x="2836" y="1198"/>
                    <a:pt x="2836" y="1765"/>
                  </a:cubicBezTo>
                  <a:cubicBezTo>
                    <a:pt x="2836" y="2364"/>
                    <a:pt x="2363" y="2836"/>
                    <a:pt x="1765" y="2836"/>
                  </a:cubicBezTo>
                  <a:cubicBezTo>
                    <a:pt x="1166" y="2836"/>
                    <a:pt x="694" y="2364"/>
                    <a:pt x="694" y="1765"/>
                  </a:cubicBez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1765" y="1"/>
                  </a:moveTo>
                  <a:cubicBezTo>
                    <a:pt x="788" y="1"/>
                    <a:pt x="0" y="789"/>
                    <a:pt x="0" y="1765"/>
                  </a:cubicBezTo>
                  <a:cubicBezTo>
                    <a:pt x="0" y="2773"/>
                    <a:pt x="788" y="3561"/>
                    <a:pt x="1765" y="3561"/>
                  </a:cubicBezTo>
                  <a:cubicBezTo>
                    <a:pt x="2741" y="3561"/>
                    <a:pt x="3529" y="2773"/>
                    <a:pt x="3529" y="1765"/>
                  </a:cubicBezTo>
                  <a:cubicBezTo>
                    <a:pt x="3529" y="789"/>
                    <a:pt x="2741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136"/>
            <p:cNvSpPr/>
            <p:nvPr/>
          </p:nvSpPr>
          <p:spPr>
            <a:xfrm>
              <a:off x="-48489025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725"/>
                    <a:pt x="347" y="725"/>
                  </a:cubicBezTo>
                  <a:cubicBezTo>
                    <a:pt x="536" y="725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2" name="Google Shape;11152;p136"/>
          <p:cNvGrpSpPr/>
          <p:nvPr/>
        </p:nvGrpSpPr>
        <p:grpSpPr>
          <a:xfrm>
            <a:off x="3049627" y="1843707"/>
            <a:ext cx="355258" cy="355258"/>
            <a:chOff x="-48630025" y="3569100"/>
            <a:chExt cx="300100" cy="300100"/>
          </a:xfrm>
        </p:grpSpPr>
        <p:sp>
          <p:nvSpPr>
            <p:cNvPr id="11153" name="Google Shape;11153;p136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136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136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136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136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136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136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136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136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136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3" name="Google Shape;11163;p136"/>
          <p:cNvGrpSpPr/>
          <p:nvPr/>
        </p:nvGrpSpPr>
        <p:grpSpPr>
          <a:xfrm>
            <a:off x="3050101" y="2281003"/>
            <a:ext cx="354311" cy="353394"/>
            <a:chOff x="-48629225" y="3938500"/>
            <a:chExt cx="299300" cy="298525"/>
          </a:xfrm>
        </p:grpSpPr>
        <p:sp>
          <p:nvSpPr>
            <p:cNvPr id="11164" name="Google Shape;11164;p136"/>
            <p:cNvSpPr/>
            <p:nvPr/>
          </p:nvSpPr>
          <p:spPr>
            <a:xfrm>
              <a:off x="-48629225" y="3938500"/>
              <a:ext cx="299300" cy="298525"/>
            </a:xfrm>
            <a:custGeom>
              <a:avLst/>
              <a:gdLst/>
              <a:ahLst/>
              <a:cxnLst/>
              <a:rect l="l" t="t" r="r" b="b"/>
              <a:pathLst>
                <a:path w="11972" h="11941" extrusionOk="0">
                  <a:moveTo>
                    <a:pt x="5955" y="2111"/>
                  </a:moveTo>
                  <a:cubicBezTo>
                    <a:pt x="8097" y="2111"/>
                    <a:pt x="9830" y="3844"/>
                    <a:pt x="9830" y="5986"/>
                  </a:cubicBezTo>
                  <a:cubicBezTo>
                    <a:pt x="9798" y="8129"/>
                    <a:pt x="8066" y="9830"/>
                    <a:pt x="5955" y="9830"/>
                  </a:cubicBezTo>
                  <a:cubicBezTo>
                    <a:pt x="3875" y="9830"/>
                    <a:pt x="2080" y="8129"/>
                    <a:pt x="2080" y="5986"/>
                  </a:cubicBezTo>
                  <a:cubicBezTo>
                    <a:pt x="2080" y="3844"/>
                    <a:pt x="3812" y="2111"/>
                    <a:pt x="5955" y="2111"/>
                  </a:cubicBezTo>
                  <a:close/>
                  <a:moveTo>
                    <a:pt x="5293" y="0"/>
                  </a:moveTo>
                  <a:cubicBezTo>
                    <a:pt x="5167" y="0"/>
                    <a:pt x="5041" y="63"/>
                    <a:pt x="4978" y="189"/>
                  </a:cubicBezTo>
                  <a:lnTo>
                    <a:pt x="4631" y="882"/>
                  </a:lnTo>
                  <a:cubicBezTo>
                    <a:pt x="4190" y="1009"/>
                    <a:pt x="3749" y="1166"/>
                    <a:pt x="3371" y="1418"/>
                  </a:cubicBezTo>
                  <a:lnTo>
                    <a:pt x="2615" y="1166"/>
                  </a:lnTo>
                  <a:cubicBezTo>
                    <a:pt x="2584" y="1158"/>
                    <a:pt x="2550" y="1154"/>
                    <a:pt x="2517" y="1154"/>
                  </a:cubicBezTo>
                  <a:cubicBezTo>
                    <a:pt x="2416" y="1154"/>
                    <a:pt x="2316" y="1190"/>
                    <a:pt x="2269" y="1261"/>
                  </a:cubicBezTo>
                  <a:lnTo>
                    <a:pt x="1260" y="2237"/>
                  </a:lnTo>
                  <a:cubicBezTo>
                    <a:pt x="1197" y="2300"/>
                    <a:pt x="1166" y="2458"/>
                    <a:pt x="1197" y="2584"/>
                  </a:cubicBezTo>
                  <a:lnTo>
                    <a:pt x="1418" y="3340"/>
                  </a:lnTo>
                  <a:cubicBezTo>
                    <a:pt x="1197" y="3718"/>
                    <a:pt x="1040" y="4159"/>
                    <a:pt x="914" y="4600"/>
                  </a:cubicBezTo>
                  <a:lnTo>
                    <a:pt x="221" y="4947"/>
                  </a:lnTo>
                  <a:cubicBezTo>
                    <a:pt x="95" y="5010"/>
                    <a:pt x="0" y="5136"/>
                    <a:pt x="0" y="5262"/>
                  </a:cubicBezTo>
                  <a:lnTo>
                    <a:pt x="0" y="6679"/>
                  </a:lnTo>
                  <a:cubicBezTo>
                    <a:pt x="0" y="6805"/>
                    <a:pt x="95" y="6931"/>
                    <a:pt x="221" y="6994"/>
                  </a:cubicBezTo>
                  <a:lnTo>
                    <a:pt x="914" y="7341"/>
                  </a:lnTo>
                  <a:cubicBezTo>
                    <a:pt x="1040" y="7782"/>
                    <a:pt x="1229" y="8223"/>
                    <a:pt x="1418" y="8601"/>
                  </a:cubicBezTo>
                  <a:lnTo>
                    <a:pt x="1197" y="9357"/>
                  </a:lnTo>
                  <a:cubicBezTo>
                    <a:pt x="1166" y="9483"/>
                    <a:pt x="1197" y="9641"/>
                    <a:pt x="1260" y="9704"/>
                  </a:cubicBezTo>
                  <a:lnTo>
                    <a:pt x="2269" y="10680"/>
                  </a:lnTo>
                  <a:cubicBezTo>
                    <a:pt x="2316" y="10751"/>
                    <a:pt x="2416" y="10787"/>
                    <a:pt x="2517" y="10787"/>
                  </a:cubicBezTo>
                  <a:cubicBezTo>
                    <a:pt x="2550" y="10787"/>
                    <a:pt x="2584" y="10783"/>
                    <a:pt x="2615" y="10775"/>
                  </a:cubicBezTo>
                  <a:lnTo>
                    <a:pt x="3371" y="10523"/>
                  </a:lnTo>
                  <a:cubicBezTo>
                    <a:pt x="3749" y="10775"/>
                    <a:pt x="4190" y="10933"/>
                    <a:pt x="4631" y="11059"/>
                  </a:cubicBezTo>
                  <a:lnTo>
                    <a:pt x="4978" y="11752"/>
                  </a:lnTo>
                  <a:cubicBezTo>
                    <a:pt x="5041" y="11878"/>
                    <a:pt x="5167" y="11941"/>
                    <a:pt x="5293" y="11941"/>
                  </a:cubicBezTo>
                  <a:lnTo>
                    <a:pt x="6711" y="11941"/>
                  </a:lnTo>
                  <a:cubicBezTo>
                    <a:pt x="6837" y="11941"/>
                    <a:pt x="6931" y="11878"/>
                    <a:pt x="7026" y="11752"/>
                  </a:cubicBezTo>
                  <a:lnTo>
                    <a:pt x="7372" y="11059"/>
                  </a:lnTo>
                  <a:cubicBezTo>
                    <a:pt x="7813" y="10933"/>
                    <a:pt x="8255" y="10775"/>
                    <a:pt x="8633" y="10523"/>
                  </a:cubicBezTo>
                  <a:lnTo>
                    <a:pt x="9389" y="10775"/>
                  </a:lnTo>
                  <a:cubicBezTo>
                    <a:pt x="9420" y="10783"/>
                    <a:pt x="9452" y="10787"/>
                    <a:pt x="9483" y="10787"/>
                  </a:cubicBezTo>
                  <a:cubicBezTo>
                    <a:pt x="9576" y="10787"/>
                    <a:pt x="9664" y="10751"/>
                    <a:pt x="9735" y="10680"/>
                  </a:cubicBezTo>
                  <a:lnTo>
                    <a:pt x="10712" y="9704"/>
                  </a:lnTo>
                  <a:cubicBezTo>
                    <a:pt x="10806" y="9641"/>
                    <a:pt x="10838" y="9483"/>
                    <a:pt x="10806" y="9357"/>
                  </a:cubicBezTo>
                  <a:lnTo>
                    <a:pt x="10554" y="8601"/>
                  </a:lnTo>
                  <a:cubicBezTo>
                    <a:pt x="10806" y="8223"/>
                    <a:pt x="10964" y="7782"/>
                    <a:pt x="11058" y="7341"/>
                  </a:cubicBezTo>
                  <a:lnTo>
                    <a:pt x="11783" y="6994"/>
                  </a:lnTo>
                  <a:cubicBezTo>
                    <a:pt x="11909" y="6931"/>
                    <a:pt x="11972" y="6805"/>
                    <a:pt x="11972" y="6679"/>
                  </a:cubicBezTo>
                  <a:lnTo>
                    <a:pt x="11972" y="5262"/>
                  </a:lnTo>
                  <a:cubicBezTo>
                    <a:pt x="11972" y="5136"/>
                    <a:pt x="11909" y="5041"/>
                    <a:pt x="11783" y="4947"/>
                  </a:cubicBezTo>
                  <a:lnTo>
                    <a:pt x="11058" y="4600"/>
                  </a:lnTo>
                  <a:cubicBezTo>
                    <a:pt x="10964" y="4159"/>
                    <a:pt x="10743" y="3718"/>
                    <a:pt x="10554" y="3340"/>
                  </a:cubicBezTo>
                  <a:lnTo>
                    <a:pt x="10806" y="2584"/>
                  </a:lnTo>
                  <a:cubicBezTo>
                    <a:pt x="10838" y="2458"/>
                    <a:pt x="10806" y="2300"/>
                    <a:pt x="10712" y="2237"/>
                  </a:cubicBezTo>
                  <a:lnTo>
                    <a:pt x="9735" y="1261"/>
                  </a:lnTo>
                  <a:cubicBezTo>
                    <a:pt x="9664" y="1190"/>
                    <a:pt x="9558" y="1154"/>
                    <a:pt x="9469" y="1154"/>
                  </a:cubicBezTo>
                  <a:cubicBezTo>
                    <a:pt x="9440" y="1154"/>
                    <a:pt x="9412" y="1158"/>
                    <a:pt x="9389" y="1166"/>
                  </a:cubicBezTo>
                  <a:lnTo>
                    <a:pt x="8633" y="1418"/>
                  </a:lnTo>
                  <a:cubicBezTo>
                    <a:pt x="8255" y="1166"/>
                    <a:pt x="7813" y="1009"/>
                    <a:pt x="7372" y="882"/>
                  </a:cubicBezTo>
                  <a:lnTo>
                    <a:pt x="7026" y="189"/>
                  </a:lnTo>
                  <a:cubicBezTo>
                    <a:pt x="6931" y="63"/>
                    <a:pt x="6837" y="0"/>
                    <a:pt x="6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136"/>
            <p:cNvSpPr/>
            <p:nvPr/>
          </p:nvSpPr>
          <p:spPr>
            <a:xfrm>
              <a:off x="-48496900" y="4119650"/>
              <a:ext cx="35450" cy="47275"/>
            </a:xfrm>
            <a:custGeom>
              <a:avLst/>
              <a:gdLst/>
              <a:ahLst/>
              <a:cxnLst/>
              <a:rect l="l" t="t" r="r" b="b"/>
              <a:pathLst>
                <a:path w="1418" h="1891" extrusionOk="0">
                  <a:moveTo>
                    <a:pt x="0" y="0"/>
                  </a:moveTo>
                  <a:lnTo>
                    <a:pt x="0" y="1796"/>
                  </a:lnTo>
                  <a:cubicBezTo>
                    <a:pt x="221" y="1828"/>
                    <a:pt x="473" y="1891"/>
                    <a:pt x="693" y="1891"/>
                  </a:cubicBezTo>
                  <a:cubicBezTo>
                    <a:pt x="945" y="1891"/>
                    <a:pt x="1166" y="1828"/>
                    <a:pt x="1418" y="1796"/>
                  </a:cubicBezTo>
                  <a:lnTo>
                    <a:pt x="1418" y="0"/>
                  </a:lnTo>
                  <a:cubicBezTo>
                    <a:pt x="1166" y="63"/>
                    <a:pt x="945" y="95"/>
                    <a:pt x="693" y="95"/>
                  </a:cubicBezTo>
                  <a:cubicBezTo>
                    <a:pt x="473" y="95"/>
                    <a:pt x="189" y="63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136"/>
            <p:cNvSpPr/>
            <p:nvPr/>
          </p:nvSpPr>
          <p:spPr>
            <a:xfrm>
              <a:off x="-48495325" y="4073175"/>
              <a:ext cx="29950" cy="31325"/>
            </a:xfrm>
            <a:custGeom>
              <a:avLst/>
              <a:gdLst/>
              <a:ahLst/>
              <a:cxnLst/>
              <a:rect l="l" t="t" r="r" b="b"/>
              <a:pathLst>
                <a:path w="1198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205" y="1214"/>
                    <a:pt x="410" y="1253"/>
                    <a:pt x="610" y="1253"/>
                  </a:cubicBezTo>
                  <a:cubicBezTo>
                    <a:pt x="811" y="1253"/>
                    <a:pt x="1008" y="1214"/>
                    <a:pt x="1197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136"/>
            <p:cNvSpPr/>
            <p:nvPr/>
          </p:nvSpPr>
          <p:spPr>
            <a:xfrm>
              <a:off x="-48559125" y="4009375"/>
              <a:ext cx="159900" cy="149675"/>
            </a:xfrm>
            <a:custGeom>
              <a:avLst/>
              <a:gdLst/>
              <a:ahLst/>
              <a:cxnLst/>
              <a:rect l="l" t="t" r="r" b="b"/>
              <a:pathLst>
                <a:path w="6396" h="5987" extrusionOk="0">
                  <a:moveTo>
                    <a:pt x="3151" y="1"/>
                  </a:moveTo>
                  <a:cubicBezTo>
                    <a:pt x="1418" y="1"/>
                    <a:pt x="0" y="1418"/>
                    <a:pt x="0" y="3151"/>
                  </a:cubicBezTo>
                  <a:cubicBezTo>
                    <a:pt x="0" y="4348"/>
                    <a:pt x="725" y="5420"/>
                    <a:pt x="1764" y="5987"/>
                  </a:cubicBezTo>
                  <a:lnTo>
                    <a:pt x="1764" y="3844"/>
                  </a:lnTo>
                  <a:cubicBezTo>
                    <a:pt x="1764" y="3687"/>
                    <a:pt x="2804" y="1734"/>
                    <a:pt x="2867" y="1608"/>
                  </a:cubicBezTo>
                  <a:cubicBezTo>
                    <a:pt x="2930" y="1482"/>
                    <a:pt x="3064" y="1418"/>
                    <a:pt x="3194" y="1418"/>
                  </a:cubicBezTo>
                  <a:cubicBezTo>
                    <a:pt x="3324" y="1418"/>
                    <a:pt x="3450" y="1482"/>
                    <a:pt x="3497" y="1608"/>
                  </a:cubicBezTo>
                  <a:cubicBezTo>
                    <a:pt x="3592" y="1734"/>
                    <a:pt x="4600" y="3718"/>
                    <a:pt x="4600" y="3844"/>
                  </a:cubicBezTo>
                  <a:lnTo>
                    <a:pt x="4600" y="5987"/>
                  </a:lnTo>
                  <a:cubicBezTo>
                    <a:pt x="5640" y="5451"/>
                    <a:pt x="6396" y="4411"/>
                    <a:pt x="6396" y="3151"/>
                  </a:cubicBezTo>
                  <a:cubicBezTo>
                    <a:pt x="6333" y="1418"/>
                    <a:pt x="4915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8" name="Google Shape;11168;p136"/>
          <p:cNvGrpSpPr/>
          <p:nvPr/>
        </p:nvGrpSpPr>
        <p:grpSpPr>
          <a:xfrm>
            <a:off x="1785504" y="2752344"/>
            <a:ext cx="311458" cy="354341"/>
            <a:chOff x="-46762575" y="3200500"/>
            <a:chExt cx="263100" cy="299325"/>
          </a:xfrm>
        </p:grpSpPr>
        <p:sp>
          <p:nvSpPr>
            <p:cNvPr id="11169" name="Google Shape;11169;p136"/>
            <p:cNvSpPr/>
            <p:nvPr/>
          </p:nvSpPr>
          <p:spPr>
            <a:xfrm>
              <a:off x="-46762575" y="3393475"/>
              <a:ext cx="263100" cy="106350"/>
            </a:xfrm>
            <a:custGeom>
              <a:avLst/>
              <a:gdLst/>
              <a:ahLst/>
              <a:cxnLst/>
              <a:rect l="l" t="t" r="r" b="b"/>
              <a:pathLst>
                <a:path w="10524" h="4254" extrusionOk="0">
                  <a:moveTo>
                    <a:pt x="7814" y="1418"/>
                  </a:moveTo>
                  <a:lnTo>
                    <a:pt x="8003" y="2142"/>
                  </a:lnTo>
                  <a:lnTo>
                    <a:pt x="2553" y="2142"/>
                  </a:lnTo>
                  <a:lnTo>
                    <a:pt x="2710" y="1418"/>
                  </a:lnTo>
                  <a:close/>
                  <a:moveTo>
                    <a:pt x="726" y="0"/>
                  </a:moveTo>
                  <a:lnTo>
                    <a:pt x="726" y="725"/>
                  </a:lnTo>
                  <a:lnTo>
                    <a:pt x="379" y="725"/>
                  </a:lnTo>
                  <a:cubicBezTo>
                    <a:pt x="159" y="725"/>
                    <a:pt x="1" y="882"/>
                    <a:pt x="1" y="1071"/>
                  </a:cubicBezTo>
                  <a:cubicBezTo>
                    <a:pt x="1" y="1260"/>
                    <a:pt x="159" y="1418"/>
                    <a:pt x="379" y="1418"/>
                  </a:cubicBezTo>
                  <a:lnTo>
                    <a:pt x="2017" y="1418"/>
                  </a:lnTo>
                  <a:lnTo>
                    <a:pt x="1419" y="3844"/>
                  </a:lnTo>
                  <a:cubicBezTo>
                    <a:pt x="1387" y="4033"/>
                    <a:pt x="1513" y="4222"/>
                    <a:pt x="1671" y="4253"/>
                  </a:cubicBezTo>
                  <a:lnTo>
                    <a:pt x="1734" y="4253"/>
                  </a:lnTo>
                  <a:cubicBezTo>
                    <a:pt x="1891" y="4253"/>
                    <a:pt x="2049" y="4159"/>
                    <a:pt x="2112" y="4001"/>
                  </a:cubicBezTo>
                  <a:lnTo>
                    <a:pt x="2364" y="2804"/>
                  </a:lnTo>
                  <a:lnTo>
                    <a:pt x="8161" y="2804"/>
                  </a:lnTo>
                  <a:lnTo>
                    <a:pt x="8444" y="4001"/>
                  </a:lnTo>
                  <a:cubicBezTo>
                    <a:pt x="8476" y="4159"/>
                    <a:pt x="8633" y="4253"/>
                    <a:pt x="8791" y="4253"/>
                  </a:cubicBezTo>
                  <a:lnTo>
                    <a:pt x="8854" y="4253"/>
                  </a:lnTo>
                  <a:cubicBezTo>
                    <a:pt x="9074" y="4222"/>
                    <a:pt x="9169" y="4033"/>
                    <a:pt x="9106" y="3844"/>
                  </a:cubicBezTo>
                  <a:lnTo>
                    <a:pt x="8507" y="1418"/>
                  </a:lnTo>
                  <a:lnTo>
                    <a:pt x="10177" y="1418"/>
                  </a:lnTo>
                  <a:cubicBezTo>
                    <a:pt x="10366" y="1418"/>
                    <a:pt x="10524" y="1260"/>
                    <a:pt x="10524" y="1071"/>
                  </a:cubicBezTo>
                  <a:cubicBezTo>
                    <a:pt x="10524" y="882"/>
                    <a:pt x="10398" y="725"/>
                    <a:pt x="10209" y="725"/>
                  </a:cubicBezTo>
                  <a:lnTo>
                    <a:pt x="9862" y="725"/>
                  </a:lnTo>
                  <a:lnTo>
                    <a:pt x="98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136"/>
            <p:cNvSpPr/>
            <p:nvPr/>
          </p:nvSpPr>
          <p:spPr>
            <a:xfrm>
              <a:off x="-46743650" y="3200500"/>
              <a:ext cx="228425" cy="176450"/>
            </a:xfrm>
            <a:custGeom>
              <a:avLst/>
              <a:gdLst/>
              <a:ahLst/>
              <a:cxnLst/>
              <a:rect l="l" t="t" r="r" b="b"/>
              <a:pathLst>
                <a:path w="9137" h="7058" extrusionOk="0">
                  <a:moveTo>
                    <a:pt x="4568" y="725"/>
                  </a:moveTo>
                  <a:cubicBezTo>
                    <a:pt x="5041" y="725"/>
                    <a:pt x="5419" y="1040"/>
                    <a:pt x="5545" y="1418"/>
                  </a:cubicBezTo>
                  <a:lnTo>
                    <a:pt x="3592" y="1418"/>
                  </a:lnTo>
                  <a:cubicBezTo>
                    <a:pt x="3686" y="1040"/>
                    <a:pt x="4096" y="725"/>
                    <a:pt x="4568" y="725"/>
                  </a:cubicBezTo>
                  <a:close/>
                  <a:moveTo>
                    <a:pt x="4568" y="2804"/>
                  </a:moveTo>
                  <a:cubicBezTo>
                    <a:pt x="5167" y="2804"/>
                    <a:pt x="5640" y="3277"/>
                    <a:pt x="5640" y="3875"/>
                  </a:cubicBezTo>
                  <a:cubicBezTo>
                    <a:pt x="5576" y="4474"/>
                    <a:pt x="5104" y="4947"/>
                    <a:pt x="4568" y="4947"/>
                  </a:cubicBezTo>
                  <a:cubicBezTo>
                    <a:pt x="3970" y="4947"/>
                    <a:pt x="3497" y="4474"/>
                    <a:pt x="3497" y="3875"/>
                  </a:cubicBezTo>
                  <a:cubicBezTo>
                    <a:pt x="3497" y="3277"/>
                    <a:pt x="3970" y="2804"/>
                    <a:pt x="4568" y="2804"/>
                  </a:cubicBezTo>
                  <a:close/>
                  <a:moveTo>
                    <a:pt x="4568" y="0"/>
                  </a:moveTo>
                  <a:cubicBezTo>
                    <a:pt x="3718" y="0"/>
                    <a:pt x="2993" y="630"/>
                    <a:pt x="2836" y="1418"/>
                  </a:cubicBezTo>
                  <a:lnTo>
                    <a:pt x="1071" y="1418"/>
                  </a:lnTo>
                  <a:cubicBezTo>
                    <a:pt x="473" y="1418"/>
                    <a:pt x="0" y="1891"/>
                    <a:pt x="0" y="2489"/>
                  </a:cubicBezTo>
                  <a:lnTo>
                    <a:pt x="0" y="7057"/>
                  </a:lnTo>
                  <a:lnTo>
                    <a:pt x="914" y="7057"/>
                  </a:lnTo>
                  <a:lnTo>
                    <a:pt x="2899" y="5041"/>
                  </a:lnTo>
                  <a:cubicBezTo>
                    <a:pt x="2962" y="4978"/>
                    <a:pt x="3056" y="4947"/>
                    <a:pt x="3155" y="4947"/>
                  </a:cubicBezTo>
                  <a:cubicBezTo>
                    <a:pt x="3253" y="4947"/>
                    <a:pt x="3355" y="4978"/>
                    <a:pt x="3434" y="5041"/>
                  </a:cubicBezTo>
                  <a:lnTo>
                    <a:pt x="4600" y="6238"/>
                  </a:lnTo>
                  <a:lnTo>
                    <a:pt x="5703" y="5041"/>
                  </a:lnTo>
                  <a:cubicBezTo>
                    <a:pt x="5766" y="4962"/>
                    <a:pt x="5852" y="4923"/>
                    <a:pt x="5943" y="4923"/>
                  </a:cubicBezTo>
                  <a:cubicBezTo>
                    <a:pt x="6033" y="4923"/>
                    <a:pt x="6128" y="4962"/>
                    <a:pt x="6207" y="5041"/>
                  </a:cubicBezTo>
                  <a:lnTo>
                    <a:pt x="8223" y="7057"/>
                  </a:lnTo>
                  <a:lnTo>
                    <a:pt x="9137" y="7057"/>
                  </a:lnTo>
                  <a:lnTo>
                    <a:pt x="9137" y="2489"/>
                  </a:lnTo>
                  <a:cubicBezTo>
                    <a:pt x="9137" y="1891"/>
                    <a:pt x="8664" y="1418"/>
                    <a:pt x="8065" y="1418"/>
                  </a:cubicBezTo>
                  <a:lnTo>
                    <a:pt x="6301" y="1418"/>
                  </a:lnTo>
                  <a:cubicBezTo>
                    <a:pt x="6144" y="630"/>
                    <a:pt x="5450" y="0"/>
                    <a:pt x="4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136"/>
            <p:cNvSpPr/>
            <p:nvPr/>
          </p:nvSpPr>
          <p:spPr>
            <a:xfrm>
              <a:off x="-46638125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136"/>
            <p:cNvSpPr/>
            <p:nvPr/>
          </p:nvSpPr>
          <p:spPr>
            <a:xfrm>
              <a:off x="-46696400" y="3345425"/>
              <a:ext cx="63025" cy="31525"/>
            </a:xfrm>
            <a:custGeom>
              <a:avLst/>
              <a:gdLst/>
              <a:ahLst/>
              <a:cxnLst/>
              <a:rect l="l" t="t" r="r" b="b"/>
              <a:pathLst>
                <a:path w="2521" h="1261" extrusionOk="0">
                  <a:moveTo>
                    <a:pt x="1261" y="0"/>
                  </a:moveTo>
                  <a:lnTo>
                    <a:pt x="0" y="1260"/>
                  </a:lnTo>
                  <a:lnTo>
                    <a:pt x="2521" y="1260"/>
                  </a:lnTo>
                  <a:lnTo>
                    <a:pt x="1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136"/>
            <p:cNvSpPr/>
            <p:nvPr/>
          </p:nvSpPr>
          <p:spPr>
            <a:xfrm>
              <a:off x="-46616850" y="3345425"/>
              <a:ext cx="53575" cy="31525"/>
            </a:xfrm>
            <a:custGeom>
              <a:avLst/>
              <a:gdLst/>
              <a:ahLst/>
              <a:cxnLst/>
              <a:rect l="l" t="t" r="r" b="b"/>
              <a:pathLst>
                <a:path w="2143" h="1261" extrusionOk="0">
                  <a:moveTo>
                    <a:pt x="883" y="0"/>
                  </a:moveTo>
                  <a:lnTo>
                    <a:pt x="0" y="945"/>
                  </a:lnTo>
                  <a:lnTo>
                    <a:pt x="315" y="1260"/>
                  </a:lnTo>
                  <a:lnTo>
                    <a:pt x="2143" y="126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4" name="Google Shape;11174;p136"/>
          <p:cNvGrpSpPr/>
          <p:nvPr/>
        </p:nvGrpSpPr>
        <p:grpSpPr>
          <a:xfrm>
            <a:off x="1763589" y="3211066"/>
            <a:ext cx="355288" cy="312375"/>
            <a:chOff x="-46779900" y="3588000"/>
            <a:chExt cx="300125" cy="263875"/>
          </a:xfrm>
        </p:grpSpPr>
        <p:sp>
          <p:nvSpPr>
            <p:cNvPr id="11175" name="Google Shape;11175;p136"/>
            <p:cNvSpPr/>
            <p:nvPr/>
          </p:nvSpPr>
          <p:spPr>
            <a:xfrm>
              <a:off x="-46746025" y="3588000"/>
              <a:ext cx="230800" cy="263875"/>
            </a:xfrm>
            <a:custGeom>
              <a:avLst/>
              <a:gdLst/>
              <a:ahLst/>
              <a:cxnLst/>
              <a:rect l="l" t="t" r="r" b="b"/>
              <a:pathLst>
                <a:path w="9232" h="10555" extrusionOk="0">
                  <a:moveTo>
                    <a:pt x="4632" y="1"/>
                  </a:moveTo>
                  <a:cubicBezTo>
                    <a:pt x="3309" y="1"/>
                    <a:pt x="2017" y="442"/>
                    <a:pt x="1040" y="1355"/>
                  </a:cubicBezTo>
                  <a:cubicBezTo>
                    <a:pt x="694" y="1670"/>
                    <a:pt x="599" y="2206"/>
                    <a:pt x="851" y="2679"/>
                  </a:cubicBezTo>
                  <a:cubicBezTo>
                    <a:pt x="284" y="3403"/>
                    <a:pt x="1" y="4317"/>
                    <a:pt x="1" y="5262"/>
                  </a:cubicBezTo>
                  <a:lnTo>
                    <a:pt x="1" y="9484"/>
                  </a:lnTo>
                  <a:cubicBezTo>
                    <a:pt x="1" y="10082"/>
                    <a:pt x="473" y="10555"/>
                    <a:pt x="1072" y="10555"/>
                  </a:cubicBezTo>
                  <a:cubicBezTo>
                    <a:pt x="1670" y="10555"/>
                    <a:pt x="2143" y="10082"/>
                    <a:pt x="2143" y="9484"/>
                  </a:cubicBezTo>
                  <a:lnTo>
                    <a:pt x="2143" y="6680"/>
                  </a:lnTo>
                  <a:cubicBezTo>
                    <a:pt x="2143" y="6081"/>
                    <a:pt x="1670" y="5609"/>
                    <a:pt x="1072" y="5609"/>
                  </a:cubicBezTo>
                  <a:cubicBezTo>
                    <a:pt x="946" y="5609"/>
                    <a:pt x="851" y="5672"/>
                    <a:pt x="725" y="5703"/>
                  </a:cubicBezTo>
                  <a:lnTo>
                    <a:pt x="725" y="5262"/>
                  </a:lnTo>
                  <a:cubicBezTo>
                    <a:pt x="725" y="4474"/>
                    <a:pt x="946" y="3750"/>
                    <a:pt x="1387" y="3151"/>
                  </a:cubicBezTo>
                  <a:cubicBezTo>
                    <a:pt x="1499" y="3182"/>
                    <a:pt x="1620" y="3199"/>
                    <a:pt x="1745" y="3199"/>
                  </a:cubicBezTo>
                  <a:cubicBezTo>
                    <a:pt x="2005" y="3199"/>
                    <a:pt x="2276" y="3123"/>
                    <a:pt x="2489" y="2931"/>
                  </a:cubicBezTo>
                  <a:cubicBezTo>
                    <a:pt x="3057" y="2427"/>
                    <a:pt x="3836" y="2175"/>
                    <a:pt x="4616" y="2175"/>
                  </a:cubicBezTo>
                  <a:cubicBezTo>
                    <a:pt x="5396" y="2175"/>
                    <a:pt x="6176" y="2427"/>
                    <a:pt x="6743" y="2931"/>
                  </a:cubicBezTo>
                  <a:cubicBezTo>
                    <a:pt x="6942" y="3107"/>
                    <a:pt x="7187" y="3207"/>
                    <a:pt x="7468" y="3207"/>
                  </a:cubicBezTo>
                  <a:cubicBezTo>
                    <a:pt x="7588" y="3207"/>
                    <a:pt x="7714" y="3189"/>
                    <a:pt x="7845" y="3151"/>
                  </a:cubicBezTo>
                  <a:cubicBezTo>
                    <a:pt x="8286" y="3781"/>
                    <a:pt x="8507" y="4506"/>
                    <a:pt x="8507" y="5262"/>
                  </a:cubicBezTo>
                  <a:lnTo>
                    <a:pt x="8507" y="5703"/>
                  </a:lnTo>
                  <a:cubicBezTo>
                    <a:pt x="8412" y="5640"/>
                    <a:pt x="8286" y="5609"/>
                    <a:pt x="8160" y="5609"/>
                  </a:cubicBezTo>
                  <a:cubicBezTo>
                    <a:pt x="7562" y="5609"/>
                    <a:pt x="7089" y="6081"/>
                    <a:pt x="7089" y="6680"/>
                  </a:cubicBezTo>
                  <a:lnTo>
                    <a:pt x="7089" y="9484"/>
                  </a:lnTo>
                  <a:cubicBezTo>
                    <a:pt x="7089" y="10082"/>
                    <a:pt x="7562" y="10555"/>
                    <a:pt x="8160" y="10555"/>
                  </a:cubicBezTo>
                  <a:cubicBezTo>
                    <a:pt x="8759" y="10555"/>
                    <a:pt x="9232" y="10082"/>
                    <a:pt x="9232" y="9484"/>
                  </a:cubicBezTo>
                  <a:lnTo>
                    <a:pt x="9232" y="5262"/>
                  </a:lnTo>
                  <a:cubicBezTo>
                    <a:pt x="9232" y="4317"/>
                    <a:pt x="8948" y="3466"/>
                    <a:pt x="8412" y="2679"/>
                  </a:cubicBezTo>
                  <a:cubicBezTo>
                    <a:pt x="8664" y="2206"/>
                    <a:pt x="8570" y="1670"/>
                    <a:pt x="8223" y="1355"/>
                  </a:cubicBezTo>
                  <a:cubicBezTo>
                    <a:pt x="7215" y="442"/>
                    <a:pt x="5955" y="1"/>
                    <a:pt x="4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136"/>
            <p:cNvSpPr/>
            <p:nvPr/>
          </p:nvSpPr>
          <p:spPr>
            <a:xfrm>
              <a:off x="-46674350" y="3710075"/>
              <a:ext cx="91400" cy="122900"/>
            </a:xfrm>
            <a:custGeom>
              <a:avLst/>
              <a:gdLst/>
              <a:ahLst/>
              <a:cxnLst/>
              <a:rect l="l" t="t" r="r" b="b"/>
              <a:pathLst>
                <a:path w="3656" h="4916" extrusionOk="0">
                  <a:moveTo>
                    <a:pt x="1765" y="1"/>
                  </a:moveTo>
                  <a:cubicBezTo>
                    <a:pt x="1544" y="1"/>
                    <a:pt x="1418" y="158"/>
                    <a:pt x="1418" y="348"/>
                  </a:cubicBezTo>
                  <a:lnTo>
                    <a:pt x="1418" y="2868"/>
                  </a:lnTo>
                  <a:cubicBezTo>
                    <a:pt x="1292" y="2805"/>
                    <a:pt x="1166" y="2773"/>
                    <a:pt x="1040" y="2773"/>
                  </a:cubicBezTo>
                  <a:cubicBezTo>
                    <a:pt x="473" y="2773"/>
                    <a:pt x="1" y="3246"/>
                    <a:pt x="1" y="3845"/>
                  </a:cubicBezTo>
                  <a:cubicBezTo>
                    <a:pt x="1" y="4443"/>
                    <a:pt x="473" y="4916"/>
                    <a:pt x="1040" y="4916"/>
                  </a:cubicBezTo>
                  <a:cubicBezTo>
                    <a:pt x="1639" y="4916"/>
                    <a:pt x="2111" y="4443"/>
                    <a:pt x="2111" y="3845"/>
                  </a:cubicBezTo>
                  <a:lnTo>
                    <a:pt x="2111" y="1450"/>
                  </a:lnTo>
                  <a:cubicBezTo>
                    <a:pt x="2363" y="1513"/>
                    <a:pt x="2521" y="1639"/>
                    <a:pt x="2584" y="1797"/>
                  </a:cubicBezTo>
                  <a:cubicBezTo>
                    <a:pt x="2868" y="2112"/>
                    <a:pt x="2931" y="2584"/>
                    <a:pt x="2836" y="3057"/>
                  </a:cubicBezTo>
                  <a:cubicBezTo>
                    <a:pt x="2773" y="3246"/>
                    <a:pt x="2899" y="3435"/>
                    <a:pt x="3057" y="3498"/>
                  </a:cubicBezTo>
                  <a:lnTo>
                    <a:pt x="3151" y="3498"/>
                  </a:lnTo>
                  <a:cubicBezTo>
                    <a:pt x="3309" y="3498"/>
                    <a:pt x="3466" y="3372"/>
                    <a:pt x="3498" y="3214"/>
                  </a:cubicBezTo>
                  <a:cubicBezTo>
                    <a:pt x="3655" y="2553"/>
                    <a:pt x="3529" y="1828"/>
                    <a:pt x="3151" y="1324"/>
                  </a:cubicBezTo>
                  <a:cubicBezTo>
                    <a:pt x="2899" y="1041"/>
                    <a:pt x="2552" y="820"/>
                    <a:pt x="2111" y="726"/>
                  </a:cubicBezTo>
                  <a:lnTo>
                    <a:pt x="2111" y="348"/>
                  </a:lnTo>
                  <a:cubicBezTo>
                    <a:pt x="2111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136"/>
            <p:cNvSpPr/>
            <p:nvPr/>
          </p:nvSpPr>
          <p:spPr>
            <a:xfrm>
              <a:off x="-46779900" y="3754200"/>
              <a:ext cx="17350" cy="70125"/>
            </a:xfrm>
            <a:custGeom>
              <a:avLst/>
              <a:gdLst/>
              <a:ahLst/>
              <a:cxnLst/>
              <a:rect l="l" t="t" r="r" b="b"/>
              <a:pathLst>
                <a:path w="694" h="2805" extrusionOk="0">
                  <a:moveTo>
                    <a:pt x="694" y="0"/>
                  </a:moveTo>
                  <a:cubicBezTo>
                    <a:pt x="253" y="347"/>
                    <a:pt x="1" y="819"/>
                    <a:pt x="1" y="1418"/>
                  </a:cubicBezTo>
                  <a:cubicBezTo>
                    <a:pt x="1" y="2017"/>
                    <a:pt x="253" y="2458"/>
                    <a:pt x="694" y="2804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136"/>
            <p:cNvSpPr/>
            <p:nvPr/>
          </p:nvSpPr>
          <p:spPr>
            <a:xfrm>
              <a:off x="-46497925" y="3754200"/>
              <a:ext cx="18150" cy="70125"/>
            </a:xfrm>
            <a:custGeom>
              <a:avLst/>
              <a:gdLst/>
              <a:ahLst/>
              <a:cxnLst/>
              <a:rect l="l" t="t" r="r" b="b"/>
              <a:pathLst>
                <a:path w="726" h="2805" extrusionOk="0">
                  <a:moveTo>
                    <a:pt x="1" y="0"/>
                  </a:moveTo>
                  <a:lnTo>
                    <a:pt x="1" y="2804"/>
                  </a:lnTo>
                  <a:cubicBezTo>
                    <a:pt x="442" y="2489"/>
                    <a:pt x="725" y="1954"/>
                    <a:pt x="725" y="1418"/>
                  </a:cubicBezTo>
                  <a:cubicBezTo>
                    <a:pt x="725" y="851"/>
                    <a:pt x="442" y="347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9" name="Google Shape;11179;p136"/>
          <p:cNvGrpSpPr/>
          <p:nvPr/>
        </p:nvGrpSpPr>
        <p:grpSpPr>
          <a:xfrm>
            <a:off x="1764062" y="3625988"/>
            <a:ext cx="354341" cy="353394"/>
            <a:chOff x="-46779100" y="3938500"/>
            <a:chExt cx="299325" cy="298525"/>
          </a:xfrm>
        </p:grpSpPr>
        <p:sp>
          <p:nvSpPr>
            <p:cNvPr id="11180" name="Google Shape;11180;p13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13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2" name="Google Shape;11182;p136"/>
          <p:cNvGrpSpPr/>
          <p:nvPr/>
        </p:nvGrpSpPr>
        <p:grpSpPr>
          <a:xfrm>
            <a:off x="3971800" y="2758855"/>
            <a:ext cx="355258" cy="355288"/>
            <a:chOff x="-44924250" y="3206000"/>
            <a:chExt cx="300100" cy="300125"/>
          </a:xfrm>
        </p:grpSpPr>
        <p:sp>
          <p:nvSpPr>
            <p:cNvPr id="11183" name="Google Shape;11183;p136"/>
            <p:cNvSpPr/>
            <p:nvPr/>
          </p:nvSpPr>
          <p:spPr>
            <a:xfrm>
              <a:off x="-44747025" y="3365100"/>
              <a:ext cx="122875" cy="87450"/>
            </a:xfrm>
            <a:custGeom>
              <a:avLst/>
              <a:gdLst/>
              <a:ahLst/>
              <a:cxnLst/>
              <a:rect l="l" t="t" r="r" b="b"/>
              <a:pathLst>
                <a:path w="491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4915" y="3498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136"/>
            <p:cNvSpPr/>
            <p:nvPr/>
          </p:nvSpPr>
          <p:spPr>
            <a:xfrm>
              <a:off x="-44747025" y="3470650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46"/>
                    <a:pt x="473" y="1418"/>
                    <a:pt x="1071" y="1418"/>
                  </a:cubicBezTo>
                  <a:lnTo>
                    <a:pt x="3875" y="1418"/>
                  </a:lnTo>
                  <a:cubicBezTo>
                    <a:pt x="4442" y="1418"/>
                    <a:pt x="4915" y="946"/>
                    <a:pt x="4915" y="347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136"/>
            <p:cNvSpPr/>
            <p:nvPr/>
          </p:nvSpPr>
          <p:spPr>
            <a:xfrm>
              <a:off x="-44747025" y="3313125"/>
              <a:ext cx="122875" cy="35475"/>
            </a:xfrm>
            <a:custGeom>
              <a:avLst/>
              <a:gdLst/>
              <a:ahLst/>
              <a:cxnLst/>
              <a:rect l="l" t="t" r="r" b="b"/>
              <a:pathLst>
                <a:path w="4915" h="141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1418"/>
                  </a:lnTo>
                  <a:lnTo>
                    <a:pt x="4915" y="1418"/>
                  </a:lnTo>
                  <a:lnTo>
                    <a:pt x="4915" y="1072"/>
                  </a:lnTo>
                  <a:cubicBezTo>
                    <a:pt x="4915" y="473"/>
                    <a:pt x="4442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136"/>
            <p:cNvSpPr/>
            <p:nvPr/>
          </p:nvSpPr>
          <p:spPr>
            <a:xfrm>
              <a:off x="-44924250" y="3384000"/>
              <a:ext cx="159125" cy="69350"/>
            </a:xfrm>
            <a:custGeom>
              <a:avLst/>
              <a:gdLst/>
              <a:ahLst/>
              <a:cxnLst/>
              <a:rect l="l" t="t" r="r" b="b"/>
              <a:pathLst>
                <a:path w="6365" h="2774" extrusionOk="0">
                  <a:moveTo>
                    <a:pt x="1" y="1"/>
                  </a:moveTo>
                  <a:lnTo>
                    <a:pt x="1" y="316"/>
                  </a:lnTo>
                  <a:lnTo>
                    <a:pt x="32" y="316"/>
                  </a:lnTo>
                  <a:cubicBezTo>
                    <a:pt x="32" y="915"/>
                    <a:pt x="505" y="1387"/>
                    <a:pt x="1103" y="1387"/>
                  </a:cubicBezTo>
                  <a:lnTo>
                    <a:pt x="4254" y="1387"/>
                  </a:lnTo>
                  <a:lnTo>
                    <a:pt x="4254" y="2080"/>
                  </a:lnTo>
                  <a:lnTo>
                    <a:pt x="3183" y="2080"/>
                  </a:lnTo>
                  <a:cubicBezTo>
                    <a:pt x="2994" y="2080"/>
                    <a:pt x="2836" y="2238"/>
                    <a:pt x="2836" y="2427"/>
                  </a:cubicBezTo>
                  <a:cubicBezTo>
                    <a:pt x="2836" y="2647"/>
                    <a:pt x="2994" y="2773"/>
                    <a:pt x="3183" y="2773"/>
                  </a:cubicBezTo>
                  <a:lnTo>
                    <a:pt x="6365" y="2773"/>
                  </a:ln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136"/>
            <p:cNvSpPr/>
            <p:nvPr/>
          </p:nvSpPr>
          <p:spPr>
            <a:xfrm>
              <a:off x="-44924250" y="3206000"/>
              <a:ext cx="264675" cy="159125"/>
            </a:xfrm>
            <a:custGeom>
              <a:avLst/>
              <a:gdLst/>
              <a:ahLst/>
              <a:cxnLst/>
              <a:rect l="l" t="t" r="r" b="b"/>
              <a:pathLst>
                <a:path w="10587" h="6365" extrusionOk="0">
                  <a:moveTo>
                    <a:pt x="1072" y="1"/>
                  </a:moveTo>
                  <a:cubicBezTo>
                    <a:pt x="473" y="1"/>
                    <a:pt x="1" y="473"/>
                    <a:pt x="1" y="1041"/>
                  </a:cubicBezTo>
                  <a:lnTo>
                    <a:pt x="1" y="6365"/>
                  </a:lnTo>
                  <a:lnTo>
                    <a:pt x="6365" y="6365"/>
                  </a:lnTo>
                  <a:lnTo>
                    <a:pt x="6365" y="5357"/>
                  </a:lnTo>
                  <a:cubicBezTo>
                    <a:pt x="6365" y="4349"/>
                    <a:pt x="7152" y="3561"/>
                    <a:pt x="8160" y="3561"/>
                  </a:cubicBezTo>
                  <a:lnTo>
                    <a:pt x="10586" y="3561"/>
                  </a:lnTo>
                  <a:lnTo>
                    <a:pt x="10586" y="1041"/>
                  </a:lnTo>
                  <a:cubicBezTo>
                    <a:pt x="10586" y="473"/>
                    <a:pt x="1011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8" name="Google Shape;11188;p136"/>
          <p:cNvGrpSpPr/>
          <p:nvPr/>
        </p:nvGrpSpPr>
        <p:grpSpPr>
          <a:xfrm>
            <a:off x="1286286" y="1386849"/>
            <a:ext cx="355258" cy="355258"/>
            <a:chOff x="-50134375" y="3183175"/>
            <a:chExt cx="300100" cy="300100"/>
          </a:xfrm>
        </p:grpSpPr>
        <p:sp>
          <p:nvSpPr>
            <p:cNvPr id="11189" name="Google Shape;11189;p136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136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136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136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136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136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136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136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136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136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9" name="Google Shape;11199;p136"/>
          <p:cNvGrpSpPr/>
          <p:nvPr/>
        </p:nvGrpSpPr>
        <p:grpSpPr>
          <a:xfrm>
            <a:off x="1286286" y="1822251"/>
            <a:ext cx="355258" cy="355288"/>
            <a:chOff x="-50134375" y="3550975"/>
            <a:chExt cx="300100" cy="300125"/>
          </a:xfrm>
        </p:grpSpPr>
        <p:sp>
          <p:nvSpPr>
            <p:cNvPr id="11200" name="Google Shape;11200;p136"/>
            <p:cNvSpPr/>
            <p:nvPr/>
          </p:nvSpPr>
          <p:spPr>
            <a:xfrm>
              <a:off x="-50134375" y="35509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136"/>
            <p:cNvSpPr/>
            <p:nvPr/>
          </p:nvSpPr>
          <p:spPr>
            <a:xfrm>
              <a:off x="-50054825" y="3603750"/>
              <a:ext cx="141800" cy="194575"/>
            </a:xfrm>
            <a:custGeom>
              <a:avLst/>
              <a:gdLst/>
              <a:ahLst/>
              <a:cxnLst/>
              <a:rect l="l" t="t" r="r" b="b"/>
              <a:pathLst>
                <a:path w="5672" h="7783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2" name="Google Shape;11202;p136"/>
          <p:cNvGrpSpPr/>
          <p:nvPr/>
        </p:nvGrpSpPr>
        <p:grpSpPr>
          <a:xfrm>
            <a:off x="1286286" y="2259783"/>
            <a:ext cx="355258" cy="355051"/>
            <a:chOff x="-50134375" y="3920575"/>
            <a:chExt cx="300100" cy="299925"/>
          </a:xfrm>
        </p:grpSpPr>
        <p:sp>
          <p:nvSpPr>
            <p:cNvPr id="11203" name="Google Shape;11203;p136"/>
            <p:cNvSpPr/>
            <p:nvPr/>
          </p:nvSpPr>
          <p:spPr>
            <a:xfrm>
              <a:off x="-49985525" y="3920575"/>
              <a:ext cx="151250" cy="151850"/>
            </a:xfrm>
            <a:custGeom>
              <a:avLst/>
              <a:gdLst/>
              <a:ahLst/>
              <a:cxnLst/>
              <a:rect l="l" t="t" r="r" b="b"/>
              <a:pathLst>
                <a:path w="6050" h="6074" extrusionOk="0">
                  <a:moveTo>
                    <a:pt x="1986" y="1"/>
                  </a:moveTo>
                  <a:cubicBezTo>
                    <a:pt x="1537" y="1"/>
                    <a:pt x="1088" y="166"/>
                    <a:pt x="757" y="497"/>
                  </a:cubicBezTo>
                  <a:lnTo>
                    <a:pt x="1" y="1284"/>
                  </a:lnTo>
                  <a:lnTo>
                    <a:pt x="4758" y="6073"/>
                  </a:lnTo>
                  <a:lnTo>
                    <a:pt x="5546" y="5317"/>
                  </a:lnTo>
                  <a:cubicBezTo>
                    <a:pt x="5861" y="5002"/>
                    <a:pt x="6050" y="4529"/>
                    <a:pt x="6050" y="4057"/>
                  </a:cubicBezTo>
                  <a:cubicBezTo>
                    <a:pt x="6050" y="3616"/>
                    <a:pt x="5861" y="3143"/>
                    <a:pt x="5546" y="2828"/>
                  </a:cubicBezTo>
                  <a:lnTo>
                    <a:pt x="3214" y="497"/>
                  </a:lnTo>
                  <a:cubicBezTo>
                    <a:pt x="2883" y="166"/>
                    <a:pt x="2434" y="1"/>
                    <a:pt x="1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136"/>
            <p:cNvSpPr/>
            <p:nvPr/>
          </p:nvSpPr>
          <p:spPr>
            <a:xfrm>
              <a:off x="-50134375" y="4069250"/>
              <a:ext cx="151250" cy="151250"/>
            </a:xfrm>
            <a:custGeom>
              <a:avLst/>
              <a:gdLst/>
              <a:ahLst/>
              <a:cxnLst/>
              <a:rect l="l" t="t" r="r" b="b"/>
              <a:pathLst>
                <a:path w="6050" h="6050" extrusionOk="0">
                  <a:moveTo>
                    <a:pt x="1292" y="0"/>
                  </a:moveTo>
                  <a:lnTo>
                    <a:pt x="504" y="756"/>
                  </a:lnTo>
                  <a:cubicBezTo>
                    <a:pt x="189" y="1071"/>
                    <a:pt x="0" y="1544"/>
                    <a:pt x="0" y="2016"/>
                  </a:cubicBezTo>
                  <a:cubicBezTo>
                    <a:pt x="0" y="2489"/>
                    <a:pt x="189" y="2899"/>
                    <a:pt x="504" y="3277"/>
                  </a:cubicBezTo>
                  <a:lnTo>
                    <a:pt x="2804" y="5545"/>
                  </a:lnTo>
                  <a:cubicBezTo>
                    <a:pt x="3119" y="5860"/>
                    <a:pt x="3592" y="6049"/>
                    <a:pt x="4064" y="6049"/>
                  </a:cubicBezTo>
                  <a:cubicBezTo>
                    <a:pt x="4537" y="6049"/>
                    <a:pt x="4947" y="5860"/>
                    <a:pt x="5325" y="5545"/>
                  </a:cubicBezTo>
                  <a:lnTo>
                    <a:pt x="6049" y="4757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136"/>
            <p:cNvSpPr/>
            <p:nvPr/>
          </p:nvSpPr>
          <p:spPr>
            <a:xfrm>
              <a:off x="-50090275" y="3964500"/>
              <a:ext cx="211100" cy="211100"/>
            </a:xfrm>
            <a:custGeom>
              <a:avLst/>
              <a:gdLst/>
              <a:ahLst/>
              <a:cxnLst/>
              <a:rect l="l" t="t" r="r" b="b"/>
              <a:pathLst>
                <a:path w="8444" h="8444" extrusionOk="0">
                  <a:moveTo>
                    <a:pt x="2446" y="4316"/>
                  </a:moveTo>
                  <a:cubicBezTo>
                    <a:pt x="2537" y="4316"/>
                    <a:pt x="2631" y="4348"/>
                    <a:pt x="2710" y="4411"/>
                  </a:cubicBezTo>
                  <a:lnTo>
                    <a:pt x="4033" y="5734"/>
                  </a:lnTo>
                  <a:cubicBezTo>
                    <a:pt x="4191" y="5828"/>
                    <a:pt x="4191" y="6080"/>
                    <a:pt x="4033" y="6238"/>
                  </a:cubicBezTo>
                  <a:cubicBezTo>
                    <a:pt x="3970" y="6301"/>
                    <a:pt x="3884" y="6332"/>
                    <a:pt x="3789" y="6332"/>
                  </a:cubicBezTo>
                  <a:cubicBezTo>
                    <a:pt x="3694" y="6332"/>
                    <a:pt x="3592" y="6301"/>
                    <a:pt x="3498" y="6238"/>
                  </a:cubicBezTo>
                  <a:lnTo>
                    <a:pt x="2206" y="4946"/>
                  </a:lnTo>
                  <a:cubicBezTo>
                    <a:pt x="2080" y="4820"/>
                    <a:pt x="2080" y="4568"/>
                    <a:pt x="2206" y="4411"/>
                  </a:cubicBezTo>
                  <a:cubicBezTo>
                    <a:pt x="2269" y="4348"/>
                    <a:pt x="2356" y="4316"/>
                    <a:pt x="2446" y="4316"/>
                  </a:cubicBezTo>
                  <a:close/>
                  <a:moveTo>
                    <a:pt x="3687" y="0"/>
                  </a:moveTo>
                  <a:lnTo>
                    <a:pt x="1" y="3686"/>
                  </a:lnTo>
                  <a:lnTo>
                    <a:pt x="4789" y="8443"/>
                  </a:lnTo>
                  <a:lnTo>
                    <a:pt x="8444" y="4789"/>
                  </a:lnTo>
                  <a:lnTo>
                    <a:pt x="36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6" name="Google Shape;11206;p136"/>
          <p:cNvGrpSpPr/>
          <p:nvPr/>
        </p:nvGrpSpPr>
        <p:grpSpPr>
          <a:xfrm>
            <a:off x="3497010" y="1407358"/>
            <a:ext cx="357123" cy="355258"/>
            <a:chOff x="-48262200" y="3200500"/>
            <a:chExt cx="301675" cy="300100"/>
          </a:xfrm>
        </p:grpSpPr>
        <p:sp>
          <p:nvSpPr>
            <p:cNvPr id="11207" name="Google Shape;11207;p136"/>
            <p:cNvSpPr/>
            <p:nvPr/>
          </p:nvSpPr>
          <p:spPr>
            <a:xfrm>
              <a:off x="-48191325" y="32887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72" y="1"/>
                  </a:moveTo>
                  <a:cubicBezTo>
                    <a:pt x="474" y="1"/>
                    <a:pt x="1" y="473"/>
                    <a:pt x="1" y="1041"/>
                  </a:cubicBezTo>
                  <a:cubicBezTo>
                    <a:pt x="1" y="1513"/>
                    <a:pt x="285" y="1891"/>
                    <a:pt x="726" y="2049"/>
                  </a:cubicBezTo>
                  <a:lnTo>
                    <a:pt x="726" y="1041"/>
                  </a:lnTo>
                  <a:cubicBezTo>
                    <a:pt x="726" y="852"/>
                    <a:pt x="883" y="694"/>
                    <a:pt x="1072" y="694"/>
                  </a:cubicBezTo>
                  <a:lnTo>
                    <a:pt x="2049" y="694"/>
                  </a:lnTo>
                  <a:cubicBezTo>
                    <a:pt x="1891" y="253"/>
                    <a:pt x="151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136"/>
            <p:cNvSpPr/>
            <p:nvPr/>
          </p:nvSpPr>
          <p:spPr>
            <a:xfrm>
              <a:off x="-48155875" y="33241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1"/>
                  </a:moveTo>
                  <a:lnTo>
                    <a:pt x="1" y="631"/>
                  </a:lnTo>
                  <a:cubicBezTo>
                    <a:pt x="284" y="505"/>
                    <a:pt x="536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136"/>
            <p:cNvSpPr/>
            <p:nvPr/>
          </p:nvSpPr>
          <p:spPr>
            <a:xfrm>
              <a:off x="-48085775" y="3206000"/>
              <a:ext cx="47275" cy="47300"/>
            </a:xfrm>
            <a:custGeom>
              <a:avLst/>
              <a:gdLst/>
              <a:ahLst/>
              <a:cxnLst/>
              <a:rect l="l" t="t" r="r" b="b"/>
              <a:pathLst>
                <a:path w="1891" h="1892" extrusionOk="0">
                  <a:moveTo>
                    <a:pt x="1" y="1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136"/>
            <p:cNvSpPr/>
            <p:nvPr/>
          </p:nvSpPr>
          <p:spPr>
            <a:xfrm>
              <a:off x="-48262200" y="3200500"/>
              <a:ext cx="228425" cy="300100"/>
            </a:xfrm>
            <a:custGeom>
              <a:avLst/>
              <a:gdLst/>
              <a:ahLst/>
              <a:cxnLst/>
              <a:rect l="l" t="t" r="r" b="b"/>
              <a:pathLst>
                <a:path w="9137" h="12004" extrusionOk="0">
                  <a:moveTo>
                    <a:pt x="3907" y="2773"/>
                  </a:moveTo>
                  <a:cubicBezTo>
                    <a:pt x="4789" y="2773"/>
                    <a:pt x="5482" y="3371"/>
                    <a:pt x="5640" y="4190"/>
                  </a:cubicBezTo>
                  <a:lnTo>
                    <a:pt x="6743" y="4190"/>
                  </a:lnTo>
                  <a:cubicBezTo>
                    <a:pt x="6900" y="4222"/>
                    <a:pt x="7058" y="4380"/>
                    <a:pt x="7058" y="4569"/>
                  </a:cubicBezTo>
                  <a:lnTo>
                    <a:pt x="7058" y="7372"/>
                  </a:lnTo>
                  <a:cubicBezTo>
                    <a:pt x="7058" y="7562"/>
                    <a:pt x="6900" y="7719"/>
                    <a:pt x="6711" y="7719"/>
                  </a:cubicBezTo>
                  <a:lnTo>
                    <a:pt x="3907" y="7719"/>
                  </a:lnTo>
                  <a:cubicBezTo>
                    <a:pt x="3718" y="7719"/>
                    <a:pt x="3561" y="7562"/>
                    <a:pt x="3561" y="7372"/>
                  </a:cubicBezTo>
                  <a:lnTo>
                    <a:pt x="3561" y="6270"/>
                  </a:lnTo>
                  <a:cubicBezTo>
                    <a:pt x="2773" y="6112"/>
                    <a:pt x="2143" y="5419"/>
                    <a:pt x="2143" y="4537"/>
                  </a:cubicBezTo>
                  <a:cubicBezTo>
                    <a:pt x="2143" y="3560"/>
                    <a:pt x="2931" y="2773"/>
                    <a:pt x="3907" y="2773"/>
                  </a:cubicBezTo>
                  <a:close/>
                  <a:moveTo>
                    <a:pt x="5293" y="8475"/>
                  </a:moveTo>
                  <a:cubicBezTo>
                    <a:pt x="5482" y="8475"/>
                    <a:pt x="5640" y="8633"/>
                    <a:pt x="5640" y="8822"/>
                  </a:cubicBezTo>
                  <a:cubicBezTo>
                    <a:pt x="5640" y="9042"/>
                    <a:pt x="5482" y="9200"/>
                    <a:pt x="5293" y="9200"/>
                  </a:cubicBezTo>
                  <a:lnTo>
                    <a:pt x="2489" y="9200"/>
                  </a:lnTo>
                  <a:cubicBezTo>
                    <a:pt x="2300" y="9200"/>
                    <a:pt x="2143" y="9042"/>
                    <a:pt x="2143" y="8822"/>
                  </a:cubicBezTo>
                  <a:cubicBezTo>
                    <a:pt x="2143" y="8633"/>
                    <a:pt x="2300" y="8475"/>
                    <a:pt x="2489" y="8475"/>
                  </a:cubicBezTo>
                  <a:close/>
                  <a:moveTo>
                    <a:pt x="6711" y="8475"/>
                  </a:moveTo>
                  <a:cubicBezTo>
                    <a:pt x="6900" y="8475"/>
                    <a:pt x="7058" y="8633"/>
                    <a:pt x="7058" y="8822"/>
                  </a:cubicBezTo>
                  <a:cubicBezTo>
                    <a:pt x="7058" y="9042"/>
                    <a:pt x="6900" y="9200"/>
                    <a:pt x="6711" y="9200"/>
                  </a:cubicBezTo>
                  <a:cubicBezTo>
                    <a:pt x="6522" y="9200"/>
                    <a:pt x="6365" y="9042"/>
                    <a:pt x="6365" y="8822"/>
                  </a:cubicBezTo>
                  <a:cubicBezTo>
                    <a:pt x="6365" y="8633"/>
                    <a:pt x="6522" y="8475"/>
                    <a:pt x="6711" y="8475"/>
                  </a:cubicBezTo>
                  <a:close/>
                  <a:moveTo>
                    <a:pt x="6711" y="9893"/>
                  </a:moveTo>
                  <a:cubicBezTo>
                    <a:pt x="6900" y="9893"/>
                    <a:pt x="7058" y="10050"/>
                    <a:pt x="7058" y="10239"/>
                  </a:cubicBezTo>
                  <a:cubicBezTo>
                    <a:pt x="7058" y="10428"/>
                    <a:pt x="6900" y="10617"/>
                    <a:pt x="6711" y="10617"/>
                  </a:cubicBezTo>
                  <a:lnTo>
                    <a:pt x="2489" y="10617"/>
                  </a:lnTo>
                  <a:cubicBezTo>
                    <a:pt x="2300" y="10617"/>
                    <a:pt x="2143" y="10460"/>
                    <a:pt x="2143" y="10239"/>
                  </a:cubicBezTo>
                  <a:cubicBezTo>
                    <a:pt x="2143" y="10050"/>
                    <a:pt x="2300" y="9893"/>
                    <a:pt x="2489" y="9893"/>
                  </a:cubicBez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1657"/>
                  </a:lnTo>
                  <a:cubicBezTo>
                    <a:pt x="1" y="11878"/>
                    <a:pt x="158" y="12004"/>
                    <a:pt x="379" y="12004"/>
                  </a:cubicBezTo>
                  <a:lnTo>
                    <a:pt x="8790" y="12004"/>
                  </a:lnTo>
                  <a:cubicBezTo>
                    <a:pt x="8979" y="12004"/>
                    <a:pt x="9137" y="11878"/>
                    <a:pt x="9137" y="11657"/>
                  </a:cubicBezTo>
                  <a:lnTo>
                    <a:pt x="9137" y="2804"/>
                  </a:lnTo>
                  <a:lnTo>
                    <a:pt x="6711" y="2804"/>
                  </a:lnTo>
                  <a:cubicBezTo>
                    <a:pt x="6522" y="2804"/>
                    <a:pt x="6365" y="2647"/>
                    <a:pt x="6365" y="2458"/>
                  </a:cubicBezTo>
                  <a:lnTo>
                    <a:pt x="63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136"/>
            <p:cNvSpPr/>
            <p:nvPr/>
          </p:nvSpPr>
          <p:spPr>
            <a:xfrm>
              <a:off x="-48155075" y="3322575"/>
              <a:ext cx="52775" cy="53575"/>
            </a:xfrm>
            <a:custGeom>
              <a:avLst/>
              <a:gdLst/>
              <a:ahLst/>
              <a:cxnLst/>
              <a:rect l="l" t="t" r="r" b="b"/>
              <a:pathLst>
                <a:path w="2111" h="2143" extrusionOk="0">
                  <a:moveTo>
                    <a:pt x="1355" y="1"/>
                  </a:moveTo>
                  <a:cubicBezTo>
                    <a:pt x="1197" y="725"/>
                    <a:pt x="662" y="1261"/>
                    <a:pt x="0" y="1387"/>
                  </a:cubicBez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136"/>
            <p:cNvSpPr/>
            <p:nvPr/>
          </p:nvSpPr>
          <p:spPr>
            <a:xfrm>
              <a:off x="-48014100" y="3417100"/>
              <a:ext cx="53575" cy="18125"/>
            </a:xfrm>
            <a:custGeom>
              <a:avLst/>
              <a:gdLst/>
              <a:ahLst/>
              <a:cxnLst/>
              <a:rect l="l" t="t" r="r" b="b"/>
              <a:pathLst>
                <a:path w="2143" h="725" extrusionOk="0">
                  <a:moveTo>
                    <a:pt x="1" y="0"/>
                  </a:moveTo>
                  <a:lnTo>
                    <a:pt x="1" y="725"/>
                  </a:lnTo>
                  <a:lnTo>
                    <a:pt x="2143" y="72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136"/>
            <p:cNvSpPr/>
            <p:nvPr/>
          </p:nvSpPr>
          <p:spPr>
            <a:xfrm>
              <a:off x="-48014100" y="3289500"/>
              <a:ext cx="53575" cy="110300"/>
            </a:xfrm>
            <a:custGeom>
              <a:avLst/>
              <a:gdLst/>
              <a:ahLst/>
              <a:cxnLst/>
              <a:rect l="l" t="t" r="r" b="b"/>
              <a:pathLst>
                <a:path w="2143" h="4412" extrusionOk="0">
                  <a:moveTo>
                    <a:pt x="1" y="0"/>
                  </a:moveTo>
                  <a:lnTo>
                    <a:pt x="1" y="4411"/>
                  </a:lnTo>
                  <a:lnTo>
                    <a:pt x="2143" y="4411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136"/>
            <p:cNvSpPr/>
            <p:nvPr/>
          </p:nvSpPr>
          <p:spPr>
            <a:xfrm>
              <a:off x="-48014100" y="3451750"/>
              <a:ext cx="53575" cy="48075"/>
            </a:xfrm>
            <a:custGeom>
              <a:avLst/>
              <a:gdLst/>
              <a:ahLst/>
              <a:cxnLst/>
              <a:rect l="l" t="t" r="r" b="b"/>
              <a:pathLst>
                <a:path w="2143" h="1923" extrusionOk="0">
                  <a:moveTo>
                    <a:pt x="1" y="0"/>
                  </a:moveTo>
                  <a:lnTo>
                    <a:pt x="1" y="883"/>
                  </a:lnTo>
                  <a:cubicBezTo>
                    <a:pt x="1" y="1450"/>
                    <a:pt x="473" y="1922"/>
                    <a:pt x="1072" y="1922"/>
                  </a:cubicBezTo>
                  <a:cubicBezTo>
                    <a:pt x="1670" y="1922"/>
                    <a:pt x="2143" y="1450"/>
                    <a:pt x="2143" y="883"/>
                  </a:cubicBez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136"/>
            <p:cNvSpPr/>
            <p:nvPr/>
          </p:nvSpPr>
          <p:spPr>
            <a:xfrm>
              <a:off x="-48011725" y="3220375"/>
              <a:ext cx="48050" cy="51025"/>
            </a:xfrm>
            <a:custGeom>
              <a:avLst/>
              <a:gdLst/>
              <a:ahLst/>
              <a:cxnLst/>
              <a:rect l="l" t="t" r="r" b="b"/>
              <a:pathLst>
                <a:path w="1922" h="2041" extrusionOk="0">
                  <a:moveTo>
                    <a:pt x="985" y="1"/>
                  </a:moveTo>
                  <a:cubicBezTo>
                    <a:pt x="843" y="1"/>
                    <a:pt x="693" y="72"/>
                    <a:pt x="630" y="213"/>
                  </a:cubicBezTo>
                  <a:lnTo>
                    <a:pt x="0" y="2041"/>
                  </a:lnTo>
                  <a:lnTo>
                    <a:pt x="1922" y="2041"/>
                  </a:lnTo>
                  <a:lnTo>
                    <a:pt x="1292" y="213"/>
                  </a:lnTo>
                  <a:cubicBezTo>
                    <a:pt x="1260" y="72"/>
                    <a:pt x="1126" y="1"/>
                    <a:pt x="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6" name="Google Shape;11216;p136"/>
          <p:cNvGrpSpPr/>
          <p:nvPr/>
        </p:nvGrpSpPr>
        <p:grpSpPr>
          <a:xfrm>
            <a:off x="3526383" y="1844447"/>
            <a:ext cx="298377" cy="354519"/>
            <a:chOff x="-48233050" y="3569725"/>
            <a:chExt cx="252050" cy="299475"/>
          </a:xfrm>
        </p:grpSpPr>
        <p:sp>
          <p:nvSpPr>
            <p:cNvPr id="11217" name="Google Shape;11217;p136"/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136"/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136"/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0" name="Google Shape;11220;p136"/>
          <p:cNvGrpSpPr/>
          <p:nvPr/>
        </p:nvGrpSpPr>
        <p:grpSpPr>
          <a:xfrm>
            <a:off x="3550148" y="2278191"/>
            <a:ext cx="250847" cy="358070"/>
            <a:chOff x="-48216525" y="3936125"/>
            <a:chExt cx="211900" cy="302475"/>
          </a:xfrm>
        </p:grpSpPr>
        <p:sp>
          <p:nvSpPr>
            <p:cNvPr id="11221" name="Google Shape;11221;p13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13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13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13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5" name="Google Shape;11225;p136"/>
          <p:cNvGrpSpPr/>
          <p:nvPr/>
        </p:nvGrpSpPr>
        <p:grpSpPr>
          <a:xfrm>
            <a:off x="2205866" y="2753261"/>
            <a:ext cx="355258" cy="355288"/>
            <a:chOff x="-46410500" y="3201275"/>
            <a:chExt cx="300100" cy="300125"/>
          </a:xfrm>
        </p:grpSpPr>
        <p:sp>
          <p:nvSpPr>
            <p:cNvPr id="11226" name="Google Shape;11226;p136"/>
            <p:cNvSpPr/>
            <p:nvPr/>
          </p:nvSpPr>
          <p:spPr>
            <a:xfrm>
              <a:off x="-46358500" y="3201275"/>
              <a:ext cx="37825" cy="87450"/>
            </a:xfrm>
            <a:custGeom>
              <a:avLst/>
              <a:gdLst/>
              <a:ahLst/>
              <a:cxnLst/>
              <a:rect l="l" t="t" r="r" b="b"/>
              <a:pathLst>
                <a:path w="1513" h="3498" extrusionOk="0">
                  <a:moveTo>
                    <a:pt x="768" y="1"/>
                  </a:moveTo>
                  <a:cubicBezTo>
                    <a:pt x="677" y="1"/>
                    <a:pt x="583" y="32"/>
                    <a:pt x="504" y="95"/>
                  </a:cubicBezTo>
                  <a:cubicBezTo>
                    <a:pt x="0" y="599"/>
                    <a:pt x="0" y="1482"/>
                    <a:pt x="504" y="1986"/>
                  </a:cubicBezTo>
                  <a:cubicBezTo>
                    <a:pt x="725" y="2238"/>
                    <a:pt x="725" y="2616"/>
                    <a:pt x="504" y="2899"/>
                  </a:cubicBezTo>
                  <a:cubicBezTo>
                    <a:pt x="378" y="3025"/>
                    <a:pt x="378" y="3246"/>
                    <a:pt x="504" y="3403"/>
                  </a:cubicBezTo>
                  <a:cubicBezTo>
                    <a:pt x="567" y="3466"/>
                    <a:pt x="654" y="3498"/>
                    <a:pt x="744" y="3498"/>
                  </a:cubicBezTo>
                  <a:cubicBezTo>
                    <a:pt x="835" y="3498"/>
                    <a:pt x="929" y="3466"/>
                    <a:pt x="1008" y="3403"/>
                  </a:cubicBezTo>
                  <a:cubicBezTo>
                    <a:pt x="1512" y="2899"/>
                    <a:pt x="1512" y="2017"/>
                    <a:pt x="1008" y="1513"/>
                  </a:cubicBezTo>
                  <a:cubicBezTo>
                    <a:pt x="788" y="1293"/>
                    <a:pt x="788" y="851"/>
                    <a:pt x="1008" y="599"/>
                  </a:cubicBezTo>
                  <a:cubicBezTo>
                    <a:pt x="1134" y="505"/>
                    <a:pt x="1134" y="253"/>
                    <a:pt x="1008" y="95"/>
                  </a:cubicBezTo>
                  <a:cubicBezTo>
                    <a:pt x="945" y="32"/>
                    <a:pt x="859" y="1"/>
                    <a:pt x="7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136"/>
            <p:cNvSpPr/>
            <p:nvPr/>
          </p:nvSpPr>
          <p:spPr>
            <a:xfrm>
              <a:off x="-46307325" y="3201275"/>
              <a:ext cx="38625" cy="88250"/>
            </a:xfrm>
            <a:custGeom>
              <a:avLst/>
              <a:gdLst/>
              <a:ahLst/>
              <a:cxnLst/>
              <a:rect l="l" t="t" r="r" b="b"/>
              <a:pathLst>
                <a:path w="1545" h="3530" extrusionOk="0">
                  <a:moveTo>
                    <a:pt x="781" y="1"/>
                  </a:moveTo>
                  <a:cubicBezTo>
                    <a:pt x="686" y="1"/>
                    <a:pt x="584" y="32"/>
                    <a:pt x="505" y="95"/>
                  </a:cubicBezTo>
                  <a:cubicBezTo>
                    <a:pt x="1" y="599"/>
                    <a:pt x="1" y="1482"/>
                    <a:pt x="505" y="1986"/>
                  </a:cubicBezTo>
                  <a:cubicBezTo>
                    <a:pt x="788" y="2238"/>
                    <a:pt x="788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631" y="3498"/>
                    <a:pt x="694" y="3529"/>
                    <a:pt x="788" y="3529"/>
                  </a:cubicBezTo>
                  <a:cubicBezTo>
                    <a:pt x="851" y="3529"/>
                    <a:pt x="978" y="3498"/>
                    <a:pt x="1009" y="3403"/>
                  </a:cubicBezTo>
                  <a:cubicBezTo>
                    <a:pt x="1545" y="2899"/>
                    <a:pt x="1545" y="2017"/>
                    <a:pt x="1009" y="1513"/>
                  </a:cubicBezTo>
                  <a:cubicBezTo>
                    <a:pt x="788" y="1293"/>
                    <a:pt x="788" y="851"/>
                    <a:pt x="1009" y="599"/>
                  </a:cubicBezTo>
                  <a:cubicBezTo>
                    <a:pt x="1135" y="505"/>
                    <a:pt x="1135" y="253"/>
                    <a:pt x="1009" y="95"/>
                  </a:cubicBezTo>
                  <a:cubicBezTo>
                    <a:pt x="962" y="32"/>
                    <a:pt x="875" y="1"/>
                    <a:pt x="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136"/>
            <p:cNvSpPr/>
            <p:nvPr/>
          </p:nvSpPr>
          <p:spPr>
            <a:xfrm>
              <a:off x="-46253750" y="3201275"/>
              <a:ext cx="38600" cy="87450"/>
            </a:xfrm>
            <a:custGeom>
              <a:avLst/>
              <a:gdLst/>
              <a:ahLst/>
              <a:cxnLst/>
              <a:rect l="l" t="t" r="r" b="b"/>
              <a:pathLst>
                <a:path w="1544" h="3498" extrusionOk="0">
                  <a:moveTo>
                    <a:pt x="800" y="1"/>
                  </a:moveTo>
                  <a:cubicBezTo>
                    <a:pt x="709" y="1"/>
                    <a:pt x="615" y="32"/>
                    <a:pt x="536" y="95"/>
                  </a:cubicBezTo>
                  <a:cubicBezTo>
                    <a:pt x="0" y="599"/>
                    <a:pt x="0" y="1482"/>
                    <a:pt x="536" y="1986"/>
                  </a:cubicBezTo>
                  <a:cubicBezTo>
                    <a:pt x="756" y="2238"/>
                    <a:pt x="756" y="2616"/>
                    <a:pt x="536" y="2899"/>
                  </a:cubicBezTo>
                  <a:cubicBezTo>
                    <a:pt x="410" y="3025"/>
                    <a:pt x="410" y="3246"/>
                    <a:pt x="536" y="3403"/>
                  </a:cubicBezTo>
                  <a:cubicBezTo>
                    <a:pt x="599" y="3466"/>
                    <a:pt x="685" y="3498"/>
                    <a:pt x="776" y="3498"/>
                  </a:cubicBezTo>
                  <a:cubicBezTo>
                    <a:pt x="867" y="3498"/>
                    <a:pt x="961" y="3466"/>
                    <a:pt x="1040" y="3403"/>
                  </a:cubicBezTo>
                  <a:cubicBezTo>
                    <a:pt x="1544" y="2899"/>
                    <a:pt x="1544" y="2017"/>
                    <a:pt x="1040" y="1513"/>
                  </a:cubicBezTo>
                  <a:cubicBezTo>
                    <a:pt x="788" y="1293"/>
                    <a:pt x="788" y="851"/>
                    <a:pt x="1040" y="599"/>
                  </a:cubicBezTo>
                  <a:cubicBezTo>
                    <a:pt x="1166" y="505"/>
                    <a:pt x="1166" y="253"/>
                    <a:pt x="1040" y="95"/>
                  </a:cubicBezTo>
                  <a:cubicBezTo>
                    <a:pt x="977" y="32"/>
                    <a:pt x="890" y="1"/>
                    <a:pt x="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136"/>
            <p:cNvSpPr/>
            <p:nvPr/>
          </p:nvSpPr>
          <p:spPr>
            <a:xfrm>
              <a:off x="-46410500" y="3306025"/>
              <a:ext cx="300100" cy="141025"/>
            </a:xfrm>
            <a:custGeom>
              <a:avLst/>
              <a:gdLst/>
              <a:ahLst/>
              <a:cxnLst/>
              <a:rect l="l" t="t" r="r" b="b"/>
              <a:pathLst>
                <a:path w="12004" h="5641" extrusionOk="0">
                  <a:moveTo>
                    <a:pt x="10933" y="1419"/>
                  </a:moveTo>
                  <a:cubicBezTo>
                    <a:pt x="11122" y="1419"/>
                    <a:pt x="11279" y="1576"/>
                    <a:pt x="11279" y="1765"/>
                  </a:cubicBezTo>
                  <a:cubicBezTo>
                    <a:pt x="11248" y="3057"/>
                    <a:pt x="10208" y="4128"/>
                    <a:pt x="8980" y="4223"/>
                  </a:cubicBezTo>
                  <a:cubicBezTo>
                    <a:pt x="9389" y="3404"/>
                    <a:pt x="9673" y="2458"/>
                    <a:pt x="9799" y="1419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2458"/>
                    <a:pt x="694" y="4412"/>
                    <a:pt x="1923" y="5640"/>
                  </a:cubicBezTo>
                  <a:lnTo>
                    <a:pt x="7971" y="5640"/>
                  </a:lnTo>
                  <a:cubicBezTo>
                    <a:pt x="8192" y="5420"/>
                    <a:pt x="8381" y="5168"/>
                    <a:pt x="8539" y="4916"/>
                  </a:cubicBezTo>
                  <a:lnTo>
                    <a:pt x="8854" y="4916"/>
                  </a:lnTo>
                  <a:cubicBezTo>
                    <a:pt x="10586" y="4916"/>
                    <a:pt x="12004" y="3498"/>
                    <a:pt x="12004" y="1765"/>
                  </a:cubicBezTo>
                  <a:cubicBezTo>
                    <a:pt x="11941" y="1198"/>
                    <a:pt x="11469" y="726"/>
                    <a:pt x="10933" y="726"/>
                  </a:cubicBezTo>
                  <a:lnTo>
                    <a:pt x="9862" y="726"/>
                  </a:lnTo>
                  <a:lnTo>
                    <a:pt x="9862" y="348"/>
                  </a:lnTo>
                  <a:cubicBezTo>
                    <a:pt x="9862" y="159"/>
                    <a:pt x="9704" y="1"/>
                    <a:pt x="95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136"/>
            <p:cNvSpPr/>
            <p:nvPr/>
          </p:nvSpPr>
          <p:spPr>
            <a:xfrm>
              <a:off x="-46401050" y="3465925"/>
              <a:ext cx="226075" cy="35475"/>
            </a:xfrm>
            <a:custGeom>
              <a:avLst/>
              <a:gdLst/>
              <a:ahLst/>
              <a:cxnLst/>
              <a:rect l="l" t="t" r="r" b="b"/>
              <a:pathLst>
                <a:path w="9043" h="1419" extrusionOk="0">
                  <a:moveTo>
                    <a:pt x="473" y="0"/>
                  </a:moveTo>
                  <a:cubicBezTo>
                    <a:pt x="158" y="0"/>
                    <a:pt x="1" y="379"/>
                    <a:pt x="221" y="631"/>
                  </a:cubicBezTo>
                  <a:cubicBezTo>
                    <a:pt x="757" y="1135"/>
                    <a:pt x="1450" y="1418"/>
                    <a:pt x="2206" y="1418"/>
                  </a:cubicBezTo>
                  <a:lnTo>
                    <a:pt x="6837" y="1418"/>
                  </a:lnTo>
                  <a:cubicBezTo>
                    <a:pt x="7593" y="1418"/>
                    <a:pt x="8318" y="1135"/>
                    <a:pt x="8822" y="631"/>
                  </a:cubicBezTo>
                  <a:cubicBezTo>
                    <a:pt x="9043" y="379"/>
                    <a:pt x="8948" y="0"/>
                    <a:pt x="86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1" name="Google Shape;11231;p136"/>
          <p:cNvGrpSpPr/>
          <p:nvPr/>
        </p:nvGrpSpPr>
        <p:grpSpPr>
          <a:xfrm>
            <a:off x="2205866" y="3188692"/>
            <a:ext cx="355258" cy="356205"/>
            <a:chOff x="-46409700" y="3569100"/>
            <a:chExt cx="300100" cy="300900"/>
          </a:xfrm>
        </p:grpSpPr>
        <p:sp>
          <p:nvSpPr>
            <p:cNvPr id="11232" name="Google Shape;11232;p136"/>
            <p:cNvSpPr/>
            <p:nvPr/>
          </p:nvSpPr>
          <p:spPr>
            <a:xfrm>
              <a:off x="-46234850" y="3569100"/>
              <a:ext cx="18125" cy="52800"/>
            </a:xfrm>
            <a:custGeom>
              <a:avLst/>
              <a:gdLst/>
              <a:ahLst/>
              <a:cxnLst/>
              <a:rect l="l" t="t" r="r" b="b"/>
              <a:pathLst>
                <a:path w="725" h="2112" extrusionOk="0">
                  <a:moveTo>
                    <a:pt x="0" y="1"/>
                  </a:moveTo>
                  <a:lnTo>
                    <a:pt x="0" y="2111"/>
                  </a:lnTo>
                  <a:lnTo>
                    <a:pt x="725" y="2111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136"/>
            <p:cNvSpPr/>
            <p:nvPr/>
          </p:nvSpPr>
          <p:spPr>
            <a:xfrm>
              <a:off x="-46270300" y="3745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136"/>
            <p:cNvSpPr/>
            <p:nvPr/>
          </p:nvSpPr>
          <p:spPr>
            <a:xfrm>
              <a:off x="-46305750" y="3710875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662"/>
                  </a:moveTo>
                  <a:cubicBezTo>
                    <a:pt x="2364" y="662"/>
                    <a:pt x="2836" y="1135"/>
                    <a:pt x="2836" y="1733"/>
                  </a:cubicBezTo>
                  <a:cubicBezTo>
                    <a:pt x="2836" y="2332"/>
                    <a:pt x="2364" y="2804"/>
                    <a:pt x="1765" y="2804"/>
                  </a:cubicBezTo>
                  <a:cubicBezTo>
                    <a:pt x="1198" y="2804"/>
                    <a:pt x="725" y="2332"/>
                    <a:pt x="725" y="1733"/>
                  </a:cubicBezTo>
                  <a:cubicBezTo>
                    <a:pt x="725" y="1135"/>
                    <a:pt x="1198" y="662"/>
                    <a:pt x="1765" y="662"/>
                  </a:cubicBezTo>
                  <a:close/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cubicBezTo>
                    <a:pt x="1" y="2741"/>
                    <a:pt x="788" y="3529"/>
                    <a:pt x="1765" y="3529"/>
                  </a:cubicBezTo>
                  <a:cubicBezTo>
                    <a:pt x="2773" y="3529"/>
                    <a:pt x="3561" y="2741"/>
                    <a:pt x="3561" y="1765"/>
                  </a:cubicBezTo>
                  <a:cubicBezTo>
                    <a:pt x="3561" y="788"/>
                    <a:pt x="2773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136"/>
            <p:cNvSpPr/>
            <p:nvPr/>
          </p:nvSpPr>
          <p:spPr>
            <a:xfrm>
              <a:off x="-46409700" y="3569900"/>
              <a:ext cx="300100" cy="300100"/>
            </a:xfrm>
            <a:custGeom>
              <a:avLst/>
              <a:gdLst/>
              <a:ahLst/>
              <a:cxnLst/>
              <a:rect l="l" t="t" r="r" b="b"/>
              <a:pathLst>
                <a:path w="12004" h="12004" extrusionOk="0">
                  <a:moveTo>
                    <a:pt x="5923" y="4978"/>
                  </a:moveTo>
                  <a:cubicBezTo>
                    <a:pt x="7278" y="4978"/>
                    <a:pt x="8381" y="6081"/>
                    <a:pt x="8381" y="7404"/>
                  </a:cubicBezTo>
                  <a:cubicBezTo>
                    <a:pt x="8412" y="8758"/>
                    <a:pt x="7309" y="9830"/>
                    <a:pt x="5923" y="9830"/>
                  </a:cubicBezTo>
                  <a:cubicBezTo>
                    <a:pt x="4600" y="9830"/>
                    <a:pt x="3497" y="8727"/>
                    <a:pt x="3497" y="7404"/>
                  </a:cubicBezTo>
                  <a:cubicBezTo>
                    <a:pt x="3497" y="6081"/>
                    <a:pt x="4600" y="4978"/>
                    <a:pt x="5923" y="4978"/>
                  </a:cubicBezTo>
                  <a:close/>
                  <a:moveTo>
                    <a:pt x="2426" y="9861"/>
                  </a:moveTo>
                  <a:cubicBezTo>
                    <a:pt x="2647" y="9861"/>
                    <a:pt x="2773" y="10019"/>
                    <a:pt x="2773" y="10208"/>
                  </a:cubicBezTo>
                  <a:cubicBezTo>
                    <a:pt x="2773" y="10397"/>
                    <a:pt x="2647" y="10554"/>
                    <a:pt x="2426" y="10554"/>
                  </a:cubicBezTo>
                  <a:lnTo>
                    <a:pt x="1733" y="10554"/>
                  </a:lnTo>
                  <a:cubicBezTo>
                    <a:pt x="1512" y="10554"/>
                    <a:pt x="1386" y="10397"/>
                    <a:pt x="1386" y="10208"/>
                  </a:cubicBezTo>
                  <a:cubicBezTo>
                    <a:pt x="1386" y="10019"/>
                    <a:pt x="1512" y="9861"/>
                    <a:pt x="1733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1657"/>
                  </a:lnTo>
                  <a:cubicBezTo>
                    <a:pt x="0" y="11846"/>
                    <a:pt x="158" y="12003"/>
                    <a:pt x="347" y="12003"/>
                  </a:cubicBezTo>
                  <a:lnTo>
                    <a:pt x="11657" y="12003"/>
                  </a:lnTo>
                  <a:cubicBezTo>
                    <a:pt x="11846" y="12003"/>
                    <a:pt x="12004" y="11846"/>
                    <a:pt x="12004" y="11657"/>
                  </a:cubicBezTo>
                  <a:lnTo>
                    <a:pt x="12004" y="2489"/>
                  </a:lnTo>
                  <a:cubicBezTo>
                    <a:pt x="11909" y="2331"/>
                    <a:pt x="11878" y="2237"/>
                    <a:pt x="11846" y="2205"/>
                  </a:cubicBezTo>
                  <a:lnTo>
                    <a:pt x="9830" y="189"/>
                  </a:lnTo>
                  <a:lnTo>
                    <a:pt x="9830" y="3875"/>
                  </a:lnTo>
                  <a:cubicBezTo>
                    <a:pt x="9830" y="4064"/>
                    <a:pt x="9672" y="4222"/>
                    <a:pt x="9483" y="4222"/>
                  </a:cubicBezTo>
                  <a:lnTo>
                    <a:pt x="2458" y="4222"/>
                  </a:lnTo>
                  <a:cubicBezTo>
                    <a:pt x="2269" y="4222"/>
                    <a:pt x="2111" y="4064"/>
                    <a:pt x="2111" y="3875"/>
                  </a:cubicBez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136"/>
            <p:cNvSpPr/>
            <p:nvPr/>
          </p:nvSpPr>
          <p:spPr>
            <a:xfrm>
              <a:off x="-46341175" y="3569100"/>
              <a:ext cx="159125" cy="87450"/>
            </a:xfrm>
            <a:custGeom>
              <a:avLst/>
              <a:gdLst/>
              <a:ahLst/>
              <a:cxnLst/>
              <a:rect l="l" t="t" r="r" b="b"/>
              <a:pathLst>
                <a:path w="6365" h="3498" extrusionOk="0">
                  <a:moveTo>
                    <a:pt x="0" y="1"/>
                  </a:moveTo>
                  <a:lnTo>
                    <a:pt x="0" y="3498"/>
                  </a:lnTo>
                  <a:lnTo>
                    <a:pt x="6364" y="3498"/>
                  </a:lnTo>
                  <a:lnTo>
                    <a:pt x="6364" y="1"/>
                  </a:lnTo>
                  <a:lnTo>
                    <a:pt x="5640" y="1"/>
                  </a:lnTo>
                  <a:lnTo>
                    <a:pt x="5640" y="2426"/>
                  </a:lnTo>
                  <a:cubicBezTo>
                    <a:pt x="5640" y="2647"/>
                    <a:pt x="5482" y="2773"/>
                    <a:pt x="5293" y="2773"/>
                  </a:cubicBezTo>
                  <a:lnTo>
                    <a:pt x="3875" y="2773"/>
                  </a:lnTo>
                  <a:cubicBezTo>
                    <a:pt x="3655" y="2773"/>
                    <a:pt x="3497" y="2647"/>
                    <a:pt x="3497" y="2426"/>
                  </a:cubicBezTo>
                  <a:lnTo>
                    <a:pt x="34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7" name="Google Shape;11237;p136"/>
          <p:cNvGrpSpPr/>
          <p:nvPr/>
        </p:nvGrpSpPr>
        <p:grpSpPr>
          <a:xfrm>
            <a:off x="2193747" y="3624124"/>
            <a:ext cx="379497" cy="358070"/>
            <a:chOff x="-46422300" y="3936925"/>
            <a:chExt cx="320575" cy="302475"/>
          </a:xfrm>
        </p:grpSpPr>
        <p:sp>
          <p:nvSpPr>
            <p:cNvPr id="11238" name="Google Shape;11238;p136"/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136"/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0" name="Google Shape;11240;p136"/>
          <p:cNvGrpSpPr/>
          <p:nvPr/>
        </p:nvGrpSpPr>
        <p:grpSpPr>
          <a:xfrm>
            <a:off x="3971326" y="3178452"/>
            <a:ext cx="356205" cy="355258"/>
            <a:chOff x="-44914800" y="3560450"/>
            <a:chExt cx="300900" cy="300100"/>
          </a:xfrm>
        </p:grpSpPr>
        <p:sp>
          <p:nvSpPr>
            <p:cNvPr id="11241" name="Google Shape;11241;p136"/>
            <p:cNvSpPr/>
            <p:nvPr/>
          </p:nvSpPr>
          <p:spPr>
            <a:xfrm>
              <a:off x="-44914800" y="3560450"/>
              <a:ext cx="300900" cy="300100"/>
            </a:xfrm>
            <a:custGeom>
              <a:avLst/>
              <a:gdLst/>
              <a:ahLst/>
              <a:cxnLst/>
              <a:rect l="l" t="t" r="r" b="b"/>
              <a:pathLst>
                <a:path w="12036" h="12004" extrusionOk="0">
                  <a:moveTo>
                    <a:pt x="9893" y="1418"/>
                  </a:moveTo>
                  <a:lnTo>
                    <a:pt x="9893" y="1764"/>
                  </a:lnTo>
                  <a:cubicBezTo>
                    <a:pt x="9893" y="1953"/>
                    <a:pt x="10051" y="2111"/>
                    <a:pt x="10240" y="2111"/>
                  </a:cubicBezTo>
                  <a:lnTo>
                    <a:pt x="10618" y="2111"/>
                  </a:lnTo>
                  <a:lnTo>
                    <a:pt x="10618" y="9924"/>
                  </a:lnTo>
                  <a:lnTo>
                    <a:pt x="10240" y="9924"/>
                  </a:lnTo>
                  <a:cubicBezTo>
                    <a:pt x="10051" y="9924"/>
                    <a:pt x="9893" y="10082"/>
                    <a:pt x="9893" y="10271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71"/>
                  </a:lnTo>
                  <a:cubicBezTo>
                    <a:pt x="2143" y="10082"/>
                    <a:pt x="1985" y="9924"/>
                    <a:pt x="1796" y="9924"/>
                  </a:cubicBezTo>
                  <a:lnTo>
                    <a:pt x="1450" y="9924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64"/>
                  </a:lnTo>
                  <a:cubicBezTo>
                    <a:pt x="1" y="1953"/>
                    <a:pt x="158" y="2111"/>
                    <a:pt x="379" y="2111"/>
                  </a:cubicBezTo>
                  <a:lnTo>
                    <a:pt x="725" y="2111"/>
                  </a:lnTo>
                  <a:lnTo>
                    <a:pt x="725" y="9861"/>
                  </a:lnTo>
                  <a:lnTo>
                    <a:pt x="379" y="9861"/>
                  </a:lnTo>
                  <a:cubicBezTo>
                    <a:pt x="158" y="9861"/>
                    <a:pt x="1" y="10019"/>
                    <a:pt x="1" y="10208"/>
                  </a:cubicBezTo>
                  <a:lnTo>
                    <a:pt x="1" y="11657"/>
                  </a:lnTo>
                  <a:cubicBezTo>
                    <a:pt x="1" y="11846"/>
                    <a:pt x="158" y="12003"/>
                    <a:pt x="379" y="12003"/>
                  </a:cubicBezTo>
                  <a:lnTo>
                    <a:pt x="1796" y="12003"/>
                  </a:lnTo>
                  <a:cubicBezTo>
                    <a:pt x="1985" y="12003"/>
                    <a:pt x="2143" y="11846"/>
                    <a:pt x="2143" y="11657"/>
                  </a:cubicBezTo>
                  <a:lnTo>
                    <a:pt x="2143" y="11279"/>
                  </a:lnTo>
                  <a:lnTo>
                    <a:pt x="9893" y="11279"/>
                  </a:lnTo>
                  <a:lnTo>
                    <a:pt x="9893" y="11657"/>
                  </a:lnTo>
                  <a:cubicBezTo>
                    <a:pt x="9893" y="11846"/>
                    <a:pt x="10051" y="12003"/>
                    <a:pt x="10240" y="12003"/>
                  </a:cubicBezTo>
                  <a:lnTo>
                    <a:pt x="11657" y="12003"/>
                  </a:lnTo>
                  <a:cubicBezTo>
                    <a:pt x="11878" y="12003"/>
                    <a:pt x="12036" y="11846"/>
                    <a:pt x="12036" y="11657"/>
                  </a:cubicBezTo>
                  <a:lnTo>
                    <a:pt x="12036" y="10208"/>
                  </a:lnTo>
                  <a:cubicBezTo>
                    <a:pt x="12036" y="10019"/>
                    <a:pt x="11878" y="9861"/>
                    <a:pt x="11657" y="9861"/>
                  </a:cubicBezTo>
                  <a:lnTo>
                    <a:pt x="11311" y="9861"/>
                  </a:lnTo>
                  <a:lnTo>
                    <a:pt x="11311" y="2111"/>
                  </a:lnTo>
                  <a:lnTo>
                    <a:pt x="11657" y="2111"/>
                  </a:lnTo>
                  <a:cubicBezTo>
                    <a:pt x="11878" y="2111"/>
                    <a:pt x="12036" y="1953"/>
                    <a:pt x="12036" y="1764"/>
                  </a:cubicBezTo>
                  <a:lnTo>
                    <a:pt x="12036" y="347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47"/>
                  </a:cubicBezTo>
                  <a:lnTo>
                    <a:pt x="9893" y="693"/>
                  </a:ln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136"/>
            <p:cNvSpPr/>
            <p:nvPr/>
          </p:nvSpPr>
          <p:spPr>
            <a:xfrm>
              <a:off x="-44861250" y="3632100"/>
              <a:ext cx="193800" cy="146525"/>
            </a:xfrm>
            <a:custGeom>
              <a:avLst/>
              <a:gdLst/>
              <a:ahLst/>
              <a:cxnLst/>
              <a:rect l="l" t="t" r="r" b="b"/>
              <a:pathLst>
                <a:path w="7752" h="5861" extrusionOk="0">
                  <a:moveTo>
                    <a:pt x="3845" y="1009"/>
                  </a:moveTo>
                  <a:cubicBezTo>
                    <a:pt x="4443" y="1009"/>
                    <a:pt x="4916" y="1482"/>
                    <a:pt x="4916" y="2080"/>
                  </a:cubicBezTo>
                  <a:cubicBezTo>
                    <a:pt x="4916" y="2679"/>
                    <a:pt x="4443" y="3151"/>
                    <a:pt x="3845" y="3151"/>
                  </a:cubicBezTo>
                  <a:cubicBezTo>
                    <a:pt x="3277" y="3151"/>
                    <a:pt x="2805" y="2679"/>
                    <a:pt x="2805" y="2080"/>
                  </a:cubicBezTo>
                  <a:cubicBezTo>
                    <a:pt x="2805" y="1482"/>
                    <a:pt x="3277" y="1009"/>
                    <a:pt x="3845" y="1009"/>
                  </a:cubicBezTo>
                  <a:close/>
                  <a:moveTo>
                    <a:pt x="348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5829"/>
                  </a:lnTo>
                  <a:lnTo>
                    <a:pt x="2206" y="3624"/>
                  </a:lnTo>
                  <a:cubicBezTo>
                    <a:pt x="2269" y="3561"/>
                    <a:pt x="2356" y="3530"/>
                    <a:pt x="2447" y="3530"/>
                  </a:cubicBezTo>
                  <a:cubicBezTo>
                    <a:pt x="2537" y="3530"/>
                    <a:pt x="2632" y="3561"/>
                    <a:pt x="2710" y="3624"/>
                  </a:cubicBezTo>
                  <a:lnTo>
                    <a:pt x="3939" y="4821"/>
                  </a:lnTo>
                  <a:lnTo>
                    <a:pt x="5042" y="3656"/>
                  </a:lnTo>
                  <a:cubicBezTo>
                    <a:pt x="5136" y="3561"/>
                    <a:pt x="5199" y="3530"/>
                    <a:pt x="5294" y="3530"/>
                  </a:cubicBezTo>
                  <a:cubicBezTo>
                    <a:pt x="5388" y="3530"/>
                    <a:pt x="5483" y="3561"/>
                    <a:pt x="5546" y="3656"/>
                  </a:cubicBezTo>
                  <a:lnTo>
                    <a:pt x="7751" y="5861"/>
                  </a:lnTo>
                  <a:lnTo>
                    <a:pt x="7751" y="379"/>
                  </a:lnTo>
                  <a:cubicBezTo>
                    <a:pt x="7720" y="159"/>
                    <a:pt x="7562" y="1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136"/>
            <p:cNvSpPr/>
            <p:nvPr/>
          </p:nvSpPr>
          <p:spPr>
            <a:xfrm>
              <a:off x="-44773800" y="36754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136"/>
            <p:cNvSpPr/>
            <p:nvPr/>
          </p:nvSpPr>
          <p:spPr>
            <a:xfrm>
              <a:off x="-44750975" y="3741600"/>
              <a:ext cx="70900" cy="48050"/>
            </a:xfrm>
            <a:custGeom>
              <a:avLst/>
              <a:gdLst/>
              <a:ahLst/>
              <a:cxnLst/>
              <a:rect l="l" t="t" r="r" b="b"/>
              <a:pathLst>
                <a:path w="2836" h="1922" extrusionOk="0">
                  <a:moveTo>
                    <a:pt x="883" y="0"/>
                  </a:moveTo>
                  <a:lnTo>
                    <a:pt x="1" y="945"/>
                  </a:lnTo>
                  <a:lnTo>
                    <a:pt x="1009" y="1922"/>
                  </a:lnTo>
                  <a:lnTo>
                    <a:pt x="2836" y="1922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136"/>
            <p:cNvSpPr/>
            <p:nvPr/>
          </p:nvSpPr>
          <p:spPr>
            <a:xfrm>
              <a:off x="-44848625" y="3740025"/>
              <a:ext cx="97675" cy="49625"/>
            </a:xfrm>
            <a:custGeom>
              <a:avLst/>
              <a:gdLst/>
              <a:ahLst/>
              <a:cxnLst/>
              <a:rect l="l" t="t" r="r" b="b"/>
              <a:pathLst>
                <a:path w="3907" h="1985" extrusionOk="0">
                  <a:moveTo>
                    <a:pt x="1985" y="0"/>
                  </a:moveTo>
                  <a:lnTo>
                    <a:pt x="0" y="1985"/>
                  </a:lnTo>
                  <a:lnTo>
                    <a:pt x="3907" y="1985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6" name="Google Shape;11246;p136"/>
          <p:cNvGrpSpPr/>
          <p:nvPr/>
        </p:nvGrpSpPr>
        <p:grpSpPr>
          <a:xfrm>
            <a:off x="1726378" y="1387086"/>
            <a:ext cx="354311" cy="354104"/>
            <a:chOff x="-49764975" y="3183375"/>
            <a:chExt cx="299300" cy="299125"/>
          </a:xfrm>
        </p:grpSpPr>
        <p:sp>
          <p:nvSpPr>
            <p:cNvPr id="11247" name="Google Shape;11247;p136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136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136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136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136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136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136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136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136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6" name="Google Shape;11256;p136"/>
          <p:cNvGrpSpPr/>
          <p:nvPr/>
        </p:nvGrpSpPr>
        <p:grpSpPr>
          <a:xfrm>
            <a:off x="1726378" y="1822547"/>
            <a:ext cx="354311" cy="355909"/>
            <a:chOff x="-49764975" y="3551225"/>
            <a:chExt cx="299300" cy="300650"/>
          </a:xfrm>
        </p:grpSpPr>
        <p:sp>
          <p:nvSpPr>
            <p:cNvPr id="11257" name="Google Shape;11257;p136"/>
            <p:cNvSpPr/>
            <p:nvPr/>
          </p:nvSpPr>
          <p:spPr>
            <a:xfrm>
              <a:off x="-4976497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136"/>
            <p:cNvSpPr/>
            <p:nvPr/>
          </p:nvSpPr>
          <p:spPr>
            <a:xfrm>
              <a:off x="-49763400" y="3598250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136"/>
            <p:cNvSpPr/>
            <p:nvPr/>
          </p:nvSpPr>
          <p:spPr>
            <a:xfrm>
              <a:off x="-49763400" y="3703975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136"/>
            <p:cNvSpPr/>
            <p:nvPr/>
          </p:nvSpPr>
          <p:spPr>
            <a:xfrm>
              <a:off x="-49501125" y="3657325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136"/>
            <p:cNvSpPr/>
            <p:nvPr/>
          </p:nvSpPr>
          <p:spPr>
            <a:xfrm>
              <a:off x="-49499550" y="3598250"/>
              <a:ext cx="31525" cy="30550"/>
            </a:xfrm>
            <a:custGeom>
              <a:avLst/>
              <a:gdLst/>
              <a:ahLst/>
              <a:cxnLst/>
              <a:rect l="l" t="t" r="r" b="b"/>
              <a:pathLst>
                <a:path w="1261" h="1222" extrusionOk="0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136"/>
            <p:cNvSpPr/>
            <p:nvPr/>
          </p:nvSpPr>
          <p:spPr>
            <a:xfrm>
              <a:off x="-49499550" y="3704575"/>
              <a:ext cx="31525" cy="29950"/>
            </a:xfrm>
            <a:custGeom>
              <a:avLst/>
              <a:gdLst/>
              <a:ahLst/>
              <a:cxnLst/>
              <a:rect l="l" t="t" r="r" b="b"/>
              <a:pathLst>
                <a:path w="1261" h="1198" extrusionOk="0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136"/>
            <p:cNvSpPr/>
            <p:nvPr/>
          </p:nvSpPr>
          <p:spPr>
            <a:xfrm>
              <a:off x="-49725600" y="3551225"/>
              <a:ext cx="215050" cy="210875"/>
            </a:xfrm>
            <a:custGeom>
              <a:avLst/>
              <a:gdLst/>
              <a:ahLst/>
              <a:cxnLst/>
              <a:rect l="l" t="t" r="r" b="b"/>
              <a:pathLst>
                <a:path w="8602" h="8435" extrusionOk="0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136"/>
            <p:cNvSpPr/>
            <p:nvPr/>
          </p:nvSpPr>
          <p:spPr>
            <a:xfrm>
              <a:off x="-49633450" y="3697475"/>
              <a:ext cx="35475" cy="65400"/>
            </a:xfrm>
            <a:custGeom>
              <a:avLst/>
              <a:gdLst/>
              <a:ahLst/>
              <a:cxnLst/>
              <a:rect l="l" t="t" r="r" b="b"/>
              <a:pathLst>
                <a:path w="141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136"/>
            <p:cNvSpPr/>
            <p:nvPr/>
          </p:nvSpPr>
          <p:spPr>
            <a:xfrm>
              <a:off x="-49676775" y="3780975"/>
              <a:ext cx="123675" cy="34675"/>
            </a:xfrm>
            <a:custGeom>
              <a:avLst/>
              <a:gdLst/>
              <a:ahLst/>
              <a:cxnLst/>
              <a:rect l="l" t="t" r="r" b="b"/>
              <a:pathLst>
                <a:path w="4947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136"/>
            <p:cNvSpPr/>
            <p:nvPr/>
          </p:nvSpPr>
          <p:spPr>
            <a:xfrm>
              <a:off x="-49630300" y="3651800"/>
              <a:ext cx="29150" cy="31325"/>
            </a:xfrm>
            <a:custGeom>
              <a:avLst/>
              <a:gdLst/>
              <a:ahLst/>
              <a:cxnLst/>
              <a:rect l="l" t="t" r="r" b="b"/>
              <a:pathLst>
                <a:path w="1166" h="1253" extrusionOk="0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136"/>
            <p:cNvSpPr/>
            <p:nvPr/>
          </p:nvSpPr>
          <p:spPr>
            <a:xfrm>
              <a:off x="-49657875" y="3833750"/>
              <a:ext cx="85100" cy="18125"/>
            </a:xfrm>
            <a:custGeom>
              <a:avLst/>
              <a:gdLst/>
              <a:ahLst/>
              <a:cxnLst/>
              <a:rect l="l" t="t" r="r" b="b"/>
              <a:pathLst>
                <a:path w="3404" h="725" extrusionOk="0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8" name="Google Shape;11268;p136"/>
          <p:cNvGrpSpPr/>
          <p:nvPr/>
        </p:nvGrpSpPr>
        <p:grpSpPr>
          <a:xfrm>
            <a:off x="1724040" y="2259310"/>
            <a:ext cx="358987" cy="355525"/>
            <a:chOff x="-49766550" y="3920175"/>
            <a:chExt cx="303250" cy="300325"/>
          </a:xfrm>
        </p:grpSpPr>
        <p:sp>
          <p:nvSpPr>
            <p:cNvPr id="11269" name="Google Shape;11269;p136"/>
            <p:cNvSpPr/>
            <p:nvPr/>
          </p:nvSpPr>
          <p:spPr>
            <a:xfrm>
              <a:off x="-49764975" y="3920175"/>
              <a:ext cx="228425" cy="89225"/>
            </a:xfrm>
            <a:custGeom>
              <a:avLst/>
              <a:gdLst/>
              <a:ahLst/>
              <a:cxnLst/>
              <a:rect l="l" t="t" r="r" b="b"/>
              <a:pathLst>
                <a:path w="9137" h="3569" extrusionOk="0">
                  <a:moveTo>
                    <a:pt x="4568" y="1"/>
                  </a:moveTo>
                  <a:cubicBezTo>
                    <a:pt x="2284" y="1"/>
                    <a:pt x="0" y="592"/>
                    <a:pt x="0" y="1773"/>
                  </a:cubicBezTo>
                  <a:cubicBezTo>
                    <a:pt x="0" y="2970"/>
                    <a:pt x="2300" y="3569"/>
                    <a:pt x="4568" y="3569"/>
                  </a:cubicBezTo>
                  <a:cubicBezTo>
                    <a:pt x="6837" y="3569"/>
                    <a:pt x="9137" y="2970"/>
                    <a:pt x="9137" y="1773"/>
                  </a:cubicBezTo>
                  <a:cubicBezTo>
                    <a:pt x="9137" y="592"/>
                    <a:pt x="6852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136"/>
            <p:cNvSpPr/>
            <p:nvPr/>
          </p:nvSpPr>
          <p:spPr>
            <a:xfrm>
              <a:off x="-49764975" y="3998350"/>
              <a:ext cx="141775" cy="115800"/>
            </a:xfrm>
            <a:custGeom>
              <a:avLst/>
              <a:gdLst/>
              <a:ahLst/>
              <a:cxnLst/>
              <a:rect l="l" t="t" r="r" b="b"/>
              <a:pathLst>
                <a:path w="5671" h="4632" extrusionOk="0">
                  <a:moveTo>
                    <a:pt x="0" y="1"/>
                  </a:moveTo>
                  <a:lnTo>
                    <a:pt x="0" y="3939"/>
                  </a:lnTo>
                  <a:cubicBezTo>
                    <a:pt x="0" y="4317"/>
                    <a:pt x="315" y="4632"/>
                    <a:pt x="693" y="4632"/>
                  </a:cubicBezTo>
                  <a:cubicBezTo>
                    <a:pt x="1103" y="4632"/>
                    <a:pt x="1418" y="4317"/>
                    <a:pt x="1418" y="3939"/>
                  </a:cubicBezTo>
                  <a:lnTo>
                    <a:pt x="1418" y="2868"/>
                  </a:lnTo>
                  <a:cubicBezTo>
                    <a:pt x="1418" y="2269"/>
                    <a:pt x="1890" y="1796"/>
                    <a:pt x="2457" y="1796"/>
                  </a:cubicBezTo>
                  <a:cubicBezTo>
                    <a:pt x="3056" y="1796"/>
                    <a:pt x="3529" y="2269"/>
                    <a:pt x="3529" y="2868"/>
                  </a:cubicBezTo>
                  <a:lnTo>
                    <a:pt x="3529" y="3592"/>
                  </a:lnTo>
                  <a:cubicBezTo>
                    <a:pt x="3529" y="3781"/>
                    <a:pt x="3686" y="3939"/>
                    <a:pt x="3875" y="3939"/>
                  </a:cubicBezTo>
                  <a:cubicBezTo>
                    <a:pt x="4096" y="3939"/>
                    <a:pt x="4253" y="3781"/>
                    <a:pt x="4253" y="3592"/>
                  </a:cubicBezTo>
                  <a:lnTo>
                    <a:pt x="4253" y="2868"/>
                  </a:lnTo>
                  <a:cubicBezTo>
                    <a:pt x="4253" y="2427"/>
                    <a:pt x="4568" y="1954"/>
                    <a:pt x="5041" y="1828"/>
                  </a:cubicBezTo>
                  <a:cubicBezTo>
                    <a:pt x="5104" y="1796"/>
                    <a:pt x="5198" y="1796"/>
                    <a:pt x="5293" y="1796"/>
                  </a:cubicBezTo>
                  <a:cubicBezTo>
                    <a:pt x="5513" y="1796"/>
                    <a:pt x="5671" y="1639"/>
                    <a:pt x="5671" y="1450"/>
                  </a:cubicBezTo>
                  <a:lnTo>
                    <a:pt x="5671" y="1040"/>
                  </a:lnTo>
                  <a:cubicBezTo>
                    <a:pt x="5293" y="1103"/>
                    <a:pt x="4946" y="1103"/>
                    <a:pt x="4600" y="1103"/>
                  </a:cubicBezTo>
                  <a:cubicBezTo>
                    <a:pt x="2899" y="1103"/>
                    <a:pt x="1008" y="78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136"/>
            <p:cNvSpPr/>
            <p:nvPr/>
          </p:nvSpPr>
          <p:spPr>
            <a:xfrm>
              <a:off x="-49627150" y="3996000"/>
              <a:ext cx="163850" cy="148100"/>
            </a:xfrm>
            <a:custGeom>
              <a:avLst/>
              <a:gdLst/>
              <a:ahLst/>
              <a:cxnLst/>
              <a:rect l="l" t="t" r="r" b="b"/>
              <a:pathLst>
                <a:path w="6554" h="5924" extrusionOk="0">
                  <a:moveTo>
                    <a:pt x="3655" y="725"/>
                  </a:moveTo>
                  <a:cubicBezTo>
                    <a:pt x="4348" y="1040"/>
                    <a:pt x="5041" y="1544"/>
                    <a:pt x="5451" y="2206"/>
                  </a:cubicBezTo>
                  <a:cubicBezTo>
                    <a:pt x="5766" y="2678"/>
                    <a:pt x="5860" y="3308"/>
                    <a:pt x="5671" y="3875"/>
                  </a:cubicBezTo>
                  <a:cubicBezTo>
                    <a:pt x="5451" y="4411"/>
                    <a:pt x="5041" y="4852"/>
                    <a:pt x="4443" y="5041"/>
                  </a:cubicBezTo>
                  <a:cubicBezTo>
                    <a:pt x="4171" y="5132"/>
                    <a:pt x="3899" y="5193"/>
                    <a:pt x="3655" y="5198"/>
                  </a:cubicBezTo>
                  <a:lnTo>
                    <a:pt x="3655" y="5198"/>
                  </a:lnTo>
                  <a:lnTo>
                    <a:pt x="3655" y="725"/>
                  </a:lnTo>
                  <a:close/>
                  <a:moveTo>
                    <a:pt x="3718" y="0"/>
                  </a:moveTo>
                  <a:cubicBezTo>
                    <a:pt x="3088" y="599"/>
                    <a:pt x="1985" y="914"/>
                    <a:pt x="820" y="1071"/>
                  </a:cubicBezTo>
                  <a:lnTo>
                    <a:pt x="820" y="1544"/>
                  </a:lnTo>
                  <a:cubicBezTo>
                    <a:pt x="820" y="2048"/>
                    <a:pt x="473" y="2489"/>
                    <a:pt x="0" y="2584"/>
                  </a:cubicBezTo>
                  <a:lnTo>
                    <a:pt x="1009" y="3938"/>
                  </a:lnTo>
                  <a:cubicBezTo>
                    <a:pt x="1619" y="4793"/>
                    <a:pt x="2554" y="5263"/>
                    <a:pt x="3557" y="5263"/>
                  </a:cubicBezTo>
                  <a:cubicBezTo>
                    <a:pt x="3579" y="5263"/>
                    <a:pt x="3601" y="5263"/>
                    <a:pt x="3624" y="5262"/>
                  </a:cubicBezTo>
                  <a:lnTo>
                    <a:pt x="3624" y="5262"/>
                  </a:lnTo>
                  <a:lnTo>
                    <a:pt x="3624" y="5923"/>
                  </a:lnTo>
                  <a:cubicBezTo>
                    <a:pt x="3970" y="5923"/>
                    <a:pt x="4317" y="5829"/>
                    <a:pt x="4632" y="5734"/>
                  </a:cubicBezTo>
                  <a:cubicBezTo>
                    <a:pt x="5419" y="5451"/>
                    <a:pt x="6018" y="4852"/>
                    <a:pt x="6301" y="4096"/>
                  </a:cubicBezTo>
                  <a:cubicBezTo>
                    <a:pt x="6553" y="3371"/>
                    <a:pt x="6459" y="2521"/>
                    <a:pt x="6018" y="1859"/>
                  </a:cubicBezTo>
                  <a:cubicBezTo>
                    <a:pt x="5451" y="1040"/>
                    <a:pt x="4632" y="41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136"/>
            <p:cNvSpPr/>
            <p:nvPr/>
          </p:nvSpPr>
          <p:spPr>
            <a:xfrm>
              <a:off x="-49766550" y="4061375"/>
              <a:ext cx="230000" cy="159125"/>
            </a:xfrm>
            <a:custGeom>
              <a:avLst/>
              <a:gdLst/>
              <a:ahLst/>
              <a:cxnLst/>
              <a:rect l="l" t="t" r="r" b="b"/>
              <a:pathLst>
                <a:path w="9200" h="6365" extrusionOk="0">
                  <a:moveTo>
                    <a:pt x="2489" y="0"/>
                  </a:moveTo>
                  <a:cubicBezTo>
                    <a:pt x="2300" y="0"/>
                    <a:pt x="2142" y="158"/>
                    <a:pt x="2142" y="347"/>
                  </a:cubicBezTo>
                  <a:lnTo>
                    <a:pt x="2142" y="1418"/>
                  </a:lnTo>
                  <a:cubicBezTo>
                    <a:pt x="2142" y="2205"/>
                    <a:pt x="1481" y="2836"/>
                    <a:pt x="725" y="2836"/>
                  </a:cubicBezTo>
                  <a:cubicBezTo>
                    <a:pt x="441" y="2836"/>
                    <a:pt x="221" y="2741"/>
                    <a:pt x="0" y="2647"/>
                  </a:cubicBezTo>
                  <a:lnTo>
                    <a:pt x="0" y="4600"/>
                  </a:lnTo>
                  <a:cubicBezTo>
                    <a:pt x="0" y="5734"/>
                    <a:pt x="2331" y="6364"/>
                    <a:pt x="4631" y="6364"/>
                  </a:cubicBezTo>
                  <a:cubicBezTo>
                    <a:pt x="6900" y="6364"/>
                    <a:pt x="9200" y="5797"/>
                    <a:pt x="9200" y="4600"/>
                  </a:cubicBezTo>
                  <a:lnTo>
                    <a:pt x="9200" y="3340"/>
                  </a:lnTo>
                  <a:cubicBezTo>
                    <a:pt x="9121" y="3353"/>
                    <a:pt x="9033" y="3360"/>
                    <a:pt x="8938" y="3360"/>
                  </a:cubicBezTo>
                  <a:cubicBezTo>
                    <a:pt x="8153" y="3360"/>
                    <a:pt x="6857" y="2888"/>
                    <a:pt x="5986" y="1764"/>
                  </a:cubicBezTo>
                  <a:lnTo>
                    <a:pt x="4978" y="378"/>
                  </a:lnTo>
                  <a:lnTo>
                    <a:pt x="4978" y="1071"/>
                  </a:lnTo>
                  <a:cubicBezTo>
                    <a:pt x="4978" y="1638"/>
                    <a:pt x="4505" y="2111"/>
                    <a:pt x="3907" y="2111"/>
                  </a:cubicBezTo>
                  <a:cubicBezTo>
                    <a:pt x="3308" y="2111"/>
                    <a:pt x="2836" y="163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3" name="Google Shape;11273;p136"/>
          <p:cNvGrpSpPr/>
          <p:nvPr/>
        </p:nvGrpSpPr>
        <p:grpSpPr>
          <a:xfrm>
            <a:off x="3939571" y="1407358"/>
            <a:ext cx="357123" cy="354341"/>
            <a:chOff x="-47892800" y="3200500"/>
            <a:chExt cx="301675" cy="299325"/>
          </a:xfrm>
        </p:grpSpPr>
        <p:sp>
          <p:nvSpPr>
            <p:cNvPr id="11274" name="Google Shape;11274;p136"/>
            <p:cNvSpPr/>
            <p:nvPr/>
          </p:nvSpPr>
          <p:spPr>
            <a:xfrm>
              <a:off x="-47892800" y="3200500"/>
              <a:ext cx="301675" cy="177225"/>
            </a:xfrm>
            <a:custGeom>
              <a:avLst/>
              <a:gdLst/>
              <a:ahLst/>
              <a:cxnLst/>
              <a:rect l="l" t="t" r="r" b="b"/>
              <a:pathLst>
                <a:path w="12067" h="7089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lnTo>
                    <a:pt x="0" y="1796"/>
                  </a:lnTo>
                  <a:cubicBezTo>
                    <a:pt x="0" y="1985"/>
                    <a:pt x="158" y="2143"/>
                    <a:pt x="347" y="2143"/>
                  </a:cubicBezTo>
                  <a:lnTo>
                    <a:pt x="1765" y="2143"/>
                  </a:lnTo>
                  <a:cubicBezTo>
                    <a:pt x="1985" y="2143"/>
                    <a:pt x="2143" y="1985"/>
                    <a:pt x="2143" y="1796"/>
                  </a:cubicBezTo>
                  <a:lnTo>
                    <a:pt x="2143" y="1418"/>
                  </a:lnTo>
                  <a:lnTo>
                    <a:pt x="5010" y="1418"/>
                  </a:lnTo>
                  <a:cubicBezTo>
                    <a:pt x="4915" y="1576"/>
                    <a:pt x="3277" y="4506"/>
                    <a:pt x="3182" y="4663"/>
                  </a:cubicBezTo>
                  <a:lnTo>
                    <a:pt x="4821" y="7089"/>
                  </a:lnTo>
                  <a:lnTo>
                    <a:pt x="5671" y="7089"/>
                  </a:lnTo>
                  <a:lnTo>
                    <a:pt x="5671" y="5577"/>
                  </a:lnTo>
                  <a:cubicBezTo>
                    <a:pt x="5293" y="5419"/>
                    <a:pt x="4978" y="5010"/>
                    <a:pt x="4978" y="4569"/>
                  </a:cubicBezTo>
                  <a:cubicBezTo>
                    <a:pt x="4978" y="4001"/>
                    <a:pt x="5451" y="3529"/>
                    <a:pt x="6018" y="3529"/>
                  </a:cubicBezTo>
                  <a:cubicBezTo>
                    <a:pt x="6616" y="3529"/>
                    <a:pt x="7089" y="4001"/>
                    <a:pt x="7089" y="4569"/>
                  </a:cubicBezTo>
                  <a:cubicBezTo>
                    <a:pt x="7089" y="5041"/>
                    <a:pt x="6805" y="5419"/>
                    <a:pt x="6396" y="5577"/>
                  </a:cubicBezTo>
                  <a:lnTo>
                    <a:pt x="6396" y="7026"/>
                  </a:lnTo>
                  <a:lnTo>
                    <a:pt x="7247" y="7026"/>
                  </a:lnTo>
                  <a:lnTo>
                    <a:pt x="8853" y="4569"/>
                  </a:lnTo>
                  <a:cubicBezTo>
                    <a:pt x="8790" y="4411"/>
                    <a:pt x="7120" y="1513"/>
                    <a:pt x="7057" y="1355"/>
                  </a:cubicBezTo>
                  <a:lnTo>
                    <a:pt x="9924" y="1355"/>
                  </a:lnTo>
                  <a:lnTo>
                    <a:pt x="9924" y="1702"/>
                  </a:lnTo>
                  <a:cubicBezTo>
                    <a:pt x="9924" y="1891"/>
                    <a:pt x="10082" y="2048"/>
                    <a:pt x="10271" y="2048"/>
                  </a:cubicBezTo>
                  <a:lnTo>
                    <a:pt x="11689" y="2048"/>
                  </a:lnTo>
                  <a:cubicBezTo>
                    <a:pt x="11909" y="2048"/>
                    <a:pt x="12067" y="1891"/>
                    <a:pt x="12067" y="1702"/>
                  </a:cubicBezTo>
                  <a:lnTo>
                    <a:pt x="12067" y="284"/>
                  </a:lnTo>
                  <a:cubicBezTo>
                    <a:pt x="12004" y="158"/>
                    <a:pt x="11846" y="0"/>
                    <a:pt x="11657" y="0"/>
                  </a:cubicBezTo>
                  <a:lnTo>
                    <a:pt x="10239" y="0"/>
                  </a:lnTo>
                  <a:cubicBezTo>
                    <a:pt x="10050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6616" y="725"/>
                  </a:lnTo>
                  <a:lnTo>
                    <a:pt x="6301" y="221"/>
                  </a:lnTo>
                  <a:cubicBezTo>
                    <a:pt x="6238" y="95"/>
                    <a:pt x="6120" y="32"/>
                    <a:pt x="6002" y="32"/>
                  </a:cubicBezTo>
                  <a:cubicBezTo>
                    <a:pt x="5884" y="32"/>
                    <a:pt x="5766" y="95"/>
                    <a:pt x="5703" y="221"/>
                  </a:cubicBezTo>
                  <a:lnTo>
                    <a:pt x="5388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136"/>
            <p:cNvSpPr/>
            <p:nvPr/>
          </p:nvSpPr>
          <p:spPr>
            <a:xfrm>
              <a:off x="-47751825" y="33060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8"/>
                  </a:cubicBez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136"/>
            <p:cNvSpPr/>
            <p:nvPr/>
          </p:nvSpPr>
          <p:spPr>
            <a:xfrm>
              <a:off x="-47786475" y="339505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lnTo>
                    <a:pt x="3498" y="693"/>
                  </a:lnTo>
                  <a:lnTo>
                    <a:pt x="3498" y="347"/>
                  </a:lnTo>
                  <a:cubicBezTo>
                    <a:pt x="3498" y="158"/>
                    <a:pt x="337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136"/>
            <p:cNvSpPr/>
            <p:nvPr/>
          </p:nvSpPr>
          <p:spPr>
            <a:xfrm>
              <a:off x="-47692750" y="3271375"/>
              <a:ext cx="101625" cy="140225"/>
            </a:xfrm>
            <a:custGeom>
              <a:avLst/>
              <a:gdLst/>
              <a:ahLst/>
              <a:cxnLst/>
              <a:rect l="l" t="t" r="r" b="b"/>
              <a:pathLst>
                <a:path w="4065" h="5609" extrusionOk="0">
                  <a:moveTo>
                    <a:pt x="631" y="1"/>
                  </a:moveTo>
                  <a:lnTo>
                    <a:pt x="1576" y="1639"/>
                  </a:lnTo>
                  <a:cubicBezTo>
                    <a:pt x="1639" y="1734"/>
                    <a:pt x="1639" y="1891"/>
                    <a:pt x="1576" y="1986"/>
                  </a:cubicBezTo>
                  <a:lnTo>
                    <a:pt x="1" y="4348"/>
                  </a:lnTo>
                  <a:cubicBezTo>
                    <a:pt x="316" y="4537"/>
                    <a:pt x="505" y="4853"/>
                    <a:pt x="505" y="5262"/>
                  </a:cubicBezTo>
                  <a:lnTo>
                    <a:pt x="505" y="5609"/>
                  </a:lnTo>
                  <a:lnTo>
                    <a:pt x="4065" y="5609"/>
                  </a:lnTo>
                  <a:lnTo>
                    <a:pt x="4065" y="1040"/>
                  </a:lnTo>
                  <a:cubicBezTo>
                    <a:pt x="4002" y="473"/>
                    <a:pt x="3561" y="1"/>
                    <a:pt x="2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136"/>
            <p:cNvSpPr/>
            <p:nvPr/>
          </p:nvSpPr>
          <p:spPr>
            <a:xfrm>
              <a:off x="-47891225" y="3272950"/>
              <a:ext cx="100050" cy="140225"/>
            </a:xfrm>
            <a:custGeom>
              <a:avLst/>
              <a:gdLst/>
              <a:ahLst/>
              <a:cxnLst/>
              <a:rect l="l" t="t" r="r" b="b"/>
              <a:pathLst>
                <a:path w="4002" h="5609" extrusionOk="0">
                  <a:moveTo>
                    <a:pt x="1040" y="1"/>
                  </a:moveTo>
                  <a:cubicBezTo>
                    <a:pt x="473" y="1"/>
                    <a:pt x="0" y="442"/>
                    <a:pt x="0" y="1040"/>
                  </a:cubicBezTo>
                  <a:lnTo>
                    <a:pt x="0" y="5609"/>
                  </a:lnTo>
                  <a:lnTo>
                    <a:pt x="3529" y="5609"/>
                  </a:lnTo>
                  <a:lnTo>
                    <a:pt x="3529" y="5231"/>
                  </a:lnTo>
                  <a:lnTo>
                    <a:pt x="3497" y="5231"/>
                  </a:lnTo>
                  <a:cubicBezTo>
                    <a:pt x="3497" y="4821"/>
                    <a:pt x="3686" y="4506"/>
                    <a:pt x="4002" y="4317"/>
                  </a:cubicBezTo>
                  <a:lnTo>
                    <a:pt x="2426" y="1954"/>
                  </a:lnTo>
                  <a:cubicBezTo>
                    <a:pt x="2363" y="1828"/>
                    <a:pt x="2363" y="1734"/>
                    <a:pt x="2426" y="1608"/>
                  </a:cubicBezTo>
                  <a:lnTo>
                    <a:pt x="33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136"/>
            <p:cNvSpPr/>
            <p:nvPr/>
          </p:nvSpPr>
          <p:spPr>
            <a:xfrm>
              <a:off x="-47892800" y="3428900"/>
              <a:ext cx="300100" cy="70925"/>
            </a:xfrm>
            <a:custGeom>
              <a:avLst/>
              <a:gdLst/>
              <a:ahLst/>
              <a:cxnLst/>
              <a:rect l="l" t="t" r="r" b="b"/>
              <a:pathLst>
                <a:path w="12004" h="2837" extrusionOk="0">
                  <a:moveTo>
                    <a:pt x="0" y="1"/>
                  </a:moveTo>
                  <a:lnTo>
                    <a:pt x="0" y="379"/>
                  </a:lnTo>
                  <a:cubicBezTo>
                    <a:pt x="0" y="946"/>
                    <a:pt x="473" y="1418"/>
                    <a:pt x="1072" y="1418"/>
                  </a:cubicBezTo>
                  <a:lnTo>
                    <a:pt x="4978" y="1418"/>
                  </a:lnTo>
                  <a:lnTo>
                    <a:pt x="4978" y="2143"/>
                  </a:lnTo>
                  <a:lnTo>
                    <a:pt x="3907" y="2143"/>
                  </a:lnTo>
                  <a:cubicBezTo>
                    <a:pt x="3718" y="2143"/>
                    <a:pt x="3560" y="2301"/>
                    <a:pt x="3560" y="2490"/>
                  </a:cubicBezTo>
                  <a:cubicBezTo>
                    <a:pt x="3560" y="2679"/>
                    <a:pt x="3718" y="2836"/>
                    <a:pt x="3907" y="2836"/>
                  </a:cubicBezTo>
                  <a:lnTo>
                    <a:pt x="8129" y="2836"/>
                  </a:lnTo>
                  <a:cubicBezTo>
                    <a:pt x="8318" y="2836"/>
                    <a:pt x="8475" y="2679"/>
                    <a:pt x="8475" y="2490"/>
                  </a:cubicBezTo>
                  <a:cubicBezTo>
                    <a:pt x="8475" y="2301"/>
                    <a:pt x="8318" y="2143"/>
                    <a:pt x="8129" y="2143"/>
                  </a:cubicBezTo>
                  <a:lnTo>
                    <a:pt x="7057" y="2143"/>
                  </a:lnTo>
                  <a:lnTo>
                    <a:pt x="7057" y="1418"/>
                  </a:lnTo>
                  <a:lnTo>
                    <a:pt x="10964" y="1418"/>
                  </a:lnTo>
                  <a:cubicBezTo>
                    <a:pt x="11531" y="1418"/>
                    <a:pt x="12004" y="946"/>
                    <a:pt x="12004" y="379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0" name="Google Shape;11280;p136"/>
          <p:cNvGrpSpPr/>
          <p:nvPr/>
        </p:nvGrpSpPr>
        <p:grpSpPr>
          <a:xfrm>
            <a:off x="4003437" y="1843707"/>
            <a:ext cx="229391" cy="355258"/>
            <a:chOff x="-47839250" y="3569100"/>
            <a:chExt cx="193775" cy="300100"/>
          </a:xfrm>
        </p:grpSpPr>
        <p:sp>
          <p:nvSpPr>
            <p:cNvPr id="11281" name="Google Shape;11281;p136"/>
            <p:cNvSpPr/>
            <p:nvPr/>
          </p:nvSpPr>
          <p:spPr>
            <a:xfrm>
              <a:off x="-47786475" y="3657325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44"/>
                    <a:pt x="284" y="1890"/>
                    <a:pt x="725" y="2048"/>
                  </a:cubicBezTo>
                  <a:lnTo>
                    <a:pt x="725" y="1071"/>
                  </a:lnTo>
                  <a:cubicBezTo>
                    <a:pt x="725" y="882"/>
                    <a:pt x="883" y="725"/>
                    <a:pt x="1072" y="725"/>
                  </a:cubicBezTo>
                  <a:lnTo>
                    <a:pt x="2048" y="725"/>
                  </a:lnTo>
                  <a:cubicBezTo>
                    <a:pt x="1891" y="315"/>
                    <a:pt x="1513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136"/>
            <p:cNvSpPr/>
            <p:nvPr/>
          </p:nvSpPr>
          <p:spPr>
            <a:xfrm>
              <a:off x="-47751025" y="36927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1"/>
                  </a:moveTo>
                  <a:lnTo>
                    <a:pt x="0" y="631"/>
                  </a:lnTo>
                  <a:cubicBezTo>
                    <a:pt x="315" y="536"/>
                    <a:pt x="504" y="284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136"/>
            <p:cNvSpPr/>
            <p:nvPr/>
          </p:nvSpPr>
          <p:spPr>
            <a:xfrm>
              <a:off x="-47838450" y="3569100"/>
              <a:ext cx="192975" cy="35475"/>
            </a:xfrm>
            <a:custGeom>
              <a:avLst/>
              <a:gdLst/>
              <a:ahLst/>
              <a:cxnLst/>
              <a:rect l="l" t="t" r="r" b="b"/>
              <a:pathLst>
                <a:path w="7719" h="1419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7719" y="1418"/>
                  </a:lnTo>
                  <a:lnTo>
                    <a:pt x="7719" y="347"/>
                  </a:lnTo>
                  <a:cubicBezTo>
                    <a:pt x="7719" y="158"/>
                    <a:pt x="7561" y="1"/>
                    <a:pt x="7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136"/>
            <p:cNvSpPr/>
            <p:nvPr/>
          </p:nvSpPr>
          <p:spPr>
            <a:xfrm>
              <a:off x="-47751025" y="3691975"/>
              <a:ext cx="53575" cy="53575"/>
            </a:xfrm>
            <a:custGeom>
              <a:avLst/>
              <a:gdLst/>
              <a:ahLst/>
              <a:cxnLst/>
              <a:rect l="l" t="t" r="r" b="b"/>
              <a:pathLst>
                <a:path w="2143" h="2143" extrusionOk="0">
                  <a:moveTo>
                    <a:pt x="1386" y="0"/>
                  </a:moveTo>
                  <a:cubicBezTo>
                    <a:pt x="1229" y="662"/>
                    <a:pt x="725" y="1229"/>
                    <a:pt x="0" y="1387"/>
                  </a:cubicBezTo>
                  <a:lnTo>
                    <a:pt x="0" y="2143"/>
                  </a:lnTo>
                  <a:lnTo>
                    <a:pt x="2143" y="214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136"/>
            <p:cNvSpPr/>
            <p:nvPr/>
          </p:nvSpPr>
          <p:spPr>
            <a:xfrm>
              <a:off x="-47839250" y="3621875"/>
              <a:ext cx="193000" cy="159125"/>
            </a:xfrm>
            <a:custGeom>
              <a:avLst/>
              <a:gdLst/>
              <a:ahLst/>
              <a:cxnLst/>
              <a:rect l="l" t="t" r="r" b="b"/>
              <a:pathLst>
                <a:path w="7720" h="6365" extrusionOk="0">
                  <a:moveTo>
                    <a:pt x="3183" y="725"/>
                  </a:moveTo>
                  <a:cubicBezTo>
                    <a:pt x="4033" y="725"/>
                    <a:pt x="4758" y="1324"/>
                    <a:pt x="4915" y="2143"/>
                  </a:cubicBezTo>
                  <a:lnTo>
                    <a:pt x="6018" y="2143"/>
                  </a:lnTo>
                  <a:cubicBezTo>
                    <a:pt x="6207" y="2143"/>
                    <a:pt x="6365" y="2300"/>
                    <a:pt x="6365" y="2489"/>
                  </a:cubicBezTo>
                  <a:lnTo>
                    <a:pt x="6365" y="5293"/>
                  </a:lnTo>
                  <a:cubicBezTo>
                    <a:pt x="6365" y="5482"/>
                    <a:pt x="6207" y="5640"/>
                    <a:pt x="6018" y="5640"/>
                  </a:cubicBezTo>
                  <a:lnTo>
                    <a:pt x="3214" y="5640"/>
                  </a:lnTo>
                  <a:cubicBezTo>
                    <a:pt x="3025" y="5640"/>
                    <a:pt x="2868" y="5482"/>
                    <a:pt x="2868" y="5293"/>
                  </a:cubicBezTo>
                  <a:lnTo>
                    <a:pt x="2868" y="4191"/>
                  </a:lnTo>
                  <a:cubicBezTo>
                    <a:pt x="2080" y="4033"/>
                    <a:pt x="1450" y="3308"/>
                    <a:pt x="1450" y="2458"/>
                  </a:cubicBezTo>
                  <a:cubicBezTo>
                    <a:pt x="1418" y="1513"/>
                    <a:pt x="2206" y="725"/>
                    <a:pt x="3183" y="725"/>
                  </a:cubicBezTo>
                  <a:close/>
                  <a:moveTo>
                    <a:pt x="1" y="0"/>
                  </a:moveTo>
                  <a:lnTo>
                    <a:pt x="1" y="6364"/>
                  </a:lnTo>
                  <a:lnTo>
                    <a:pt x="7719" y="6364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136"/>
            <p:cNvSpPr/>
            <p:nvPr/>
          </p:nvSpPr>
          <p:spPr>
            <a:xfrm>
              <a:off x="-47839250" y="3799075"/>
              <a:ext cx="193000" cy="70125"/>
            </a:xfrm>
            <a:custGeom>
              <a:avLst/>
              <a:gdLst/>
              <a:ahLst/>
              <a:cxnLst/>
              <a:rect l="l" t="t" r="r" b="b"/>
              <a:pathLst>
                <a:path w="7720" h="2805" extrusionOk="0">
                  <a:moveTo>
                    <a:pt x="4600" y="663"/>
                  </a:moveTo>
                  <a:cubicBezTo>
                    <a:pt x="4789" y="663"/>
                    <a:pt x="4947" y="820"/>
                    <a:pt x="4947" y="1041"/>
                  </a:cubicBezTo>
                  <a:cubicBezTo>
                    <a:pt x="4947" y="1230"/>
                    <a:pt x="4789" y="1387"/>
                    <a:pt x="4600" y="1387"/>
                  </a:cubicBezTo>
                  <a:lnTo>
                    <a:pt x="3183" y="1387"/>
                  </a:lnTo>
                  <a:cubicBezTo>
                    <a:pt x="2994" y="1387"/>
                    <a:pt x="2836" y="1230"/>
                    <a:pt x="2836" y="1041"/>
                  </a:cubicBezTo>
                  <a:cubicBezTo>
                    <a:pt x="2836" y="852"/>
                    <a:pt x="2994" y="663"/>
                    <a:pt x="3183" y="663"/>
                  </a:cubicBezTo>
                  <a:close/>
                  <a:moveTo>
                    <a:pt x="1" y="1"/>
                  </a:moveTo>
                  <a:lnTo>
                    <a:pt x="1" y="2458"/>
                  </a:lnTo>
                  <a:cubicBezTo>
                    <a:pt x="1" y="2647"/>
                    <a:pt x="158" y="2805"/>
                    <a:pt x="347" y="2805"/>
                  </a:cubicBezTo>
                  <a:lnTo>
                    <a:pt x="7341" y="2805"/>
                  </a:lnTo>
                  <a:cubicBezTo>
                    <a:pt x="7562" y="2805"/>
                    <a:pt x="7719" y="2647"/>
                    <a:pt x="7719" y="2458"/>
                  </a:cubicBez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7" name="Google Shape;11287;p136"/>
          <p:cNvGrpSpPr/>
          <p:nvPr/>
        </p:nvGrpSpPr>
        <p:grpSpPr>
          <a:xfrm>
            <a:off x="3940503" y="2280056"/>
            <a:ext cx="355258" cy="356205"/>
            <a:chOff x="-47892800" y="3937700"/>
            <a:chExt cx="300100" cy="300900"/>
          </a:xfrm>
        </p:grpSpPr>
        <p:sp>
          <p:nvSpPr>
            <p:cNvPr id="11288" name="Google Shape;11288;p136"/>
            <p:cNvSpPr/>
            <p:nvPr/>
          </p:nvSpPr>
          <p:spPr>
            <a:xfrm>
              <a:off x="-47858150" y="3937700"/>
              <a:ext cx="70900" cy="44150"/>
            </a:xfrm>
            <a:custGeom>
              <a:avLst/>
              <a:gdLst/>
              <a:ahLst/>
              <a:cxnLst/>
              <a:rect l="l" t="t" r="r" b="b"/>
              <a:pathLst>
                <a:path w="2836" h="1766" extrusionOk="0">
                  <a:moveTo>
                    <a:pt x="1418" y="1"/>
                  </a:moveTo>
                  <a:cubicBezTo>
                    <a:pt x="631" y="1"/>
                    <a:pt x="1" y="694"/>
                    <a:pt x="1" y="1419"/>
                  </a:cubicBezTo>
                  <a:lnTo>
                    <a:pt x="1" y="1765"/>
                  </a:lnTo>
                  <a:cubicBezTo>
                    <a:pt x="442" y="1545"/>
                    <a:pt x="914" y="1419"/>
                    <a:pt x="1418" y="1419"/>
                  </a:cubicBezTo>
                  <a:cubicBezTo>
                    <a:pt x="1922" y="1419"/>
                    <a:pt x="2395" y="1545"/>
                    <a:pt x="2836" y="1765"/>
                  </a:cubicBezTo>
                  <a:lnTo>
                    <a:pt x="2836" y="1419"/>
                  </a:lnTo>
                  <a:cubicBezTo>
                    <a:pt x="2836" y="631"/>
                    <a:pt x="220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136"/>
            <p:cNvSpPr/>
            <p:nvPr/>
          </p:nvSpPr>
          <p:spPr>
            <a:xfrm>
              <a:off x="-47892800" y="3991275"/>
              <a:ext cx="141000" cy="105550"/>
            </a:xfrm>
            <a:custGeom>
              <a:avLst/>
              <a:gdLst/>
              <a:ahLst/>
              <a:cxnLst/>
              <a:rect l="l" t="t" r="r" b="b"/>
              <a:pathLst>
                <a:path w="5640" h="4222" extrusionOk="0">
                  <a:moveTo>
                    <a:pt x="2836" y="0"/>
                  </a:moveTo>
                  <a:cubicBezTo>
                    <a:pt x="1292" y="0"/>
                    <a:pt x="32" y="1260"/>
                    <a:pt x="32" y="2804"/>
                  </a:cubicBezTo>
                  <a:lnTo>
                    <a:pt x="32" y="3875"/>
                  </a:lnTo>
                  <a:cubicBezTo>
                    <a:pt x="0" y="4064"/>
                    <a:pt x="158" y="4222"/>
                    <a:pt x="347" y="4222"/>
                  </a:cubicBezTo>
                  <a:lnTo>
                    <a:pt x="5293" y="4222"/>
                  </a:lnTo>
                  <a:cubicBezTo>
                    <a:pt x="5482" y="4222"/>
                    <a:pt x="5640" y="4064"/>
                    <a:pt x="5640" y="3875"/>
                  </a:cubicBezTo>
                  <a:lnTo>
                    <a:pt x="5640" y="2804"/>
                  </a:lnTo>
                  <a:cubicBezTo>
                    <a:pt x="5640" y="1260"/>
                    <a:pt x="4380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136"/>
            <p:cNvSpPr/>
            <p:nvPr/>
          </p:nvSpPr>
          <p:spPr>
            <a:xfrm>
              <a:off x="-47773875" y="3956600"/>
              <a:ext cx="119750" cy="89025"/>
            </a:xfrm>
            <a:custGeom>
              <a:avLst/>
              <a:gdLst/>
              <a:ahLst/>
              <a:cxnLst/>
              <a:rect l="l" t="t" r="r" b="b"/>
              <a:pathLst>
                <a:path w="4790" h="3561" extrusionOk="0">
                  <a:moveTo>
                    <a:pt x="1" y="1"/>
                  </a:moveTo>
                  <a:cubicBezTo>
                    <a:pt x="95" y="253"/>
                    <a:pt x="127" y="474"/>
                    <a:pt x="127" y="726"/>
                  </a:cubicBezTo>
                  <a:lnTo>
                    <a:pt x="127" y="1419"/>
                  </a:lnTo>
                  <a:lnTo>
                    <a:pt x="158" y="1419"/>
                  </a:lnTo>
                  <a:cubicBezTo>
                    <a:pt x="442" y="1639"/>
                    <a:pt x="694" y="1860"/>
                    <a:pt x="883" y="2143"/>
                  </a:cubicBezTo>
                  <a:cubicBezTo>
                    <a:pt x="1702" y="2301"/>
                    <a:pt x="2427" y="2805"/>
                    <a:pt x="2805" y="3561"/>
                  </a:cubicBezTo>
                  <a:cubicBezTo>
                    <a:pt x="3214" y="3120"/>
                    <a:pt x="3750" y="2805"/>
                    <a:pt x="4380" y="2805"/>
                  </a:cubicBezTo>
                  <a:cubicBezTo>
                    <a:pt x="4506" y="2805"/>
                    <a:pt x="4663" y="2805"/>
                    <a:pt x="4789" y="2836"/>
                  </a:cubicBezTo>
                  <a:cubicBezTo>
                    <a:pt x="4033" y="1167"/>
                    <a:pt x="2332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136"/>
            <p:cNvSpPr/>
            <p:nvPr/>
          </p:nvSpPr>
          <p:spPr>
            <a:xfrm>
              <a:off x="-47699050" y="4043250"/>
              <a:ext cx="71700" cy="70900"/>
            </a:xfrm>
            <a:custGeom>
              <a:avLst/>
              <a:gdLst/>
              <a:ahLst/>
              <a:cxnLst/>
              <a:rect l="l" t="t" r="r" b="b"/>
              <a:pathLst>
                <a:path w="2868" h="2836" extrusionOk="0">
                  <a:moveTo>
                    <a:pt x="1450" y="0"/>
                  </a:moveTo>
                  <a:cubicBezTo>
                    <a:pt x="662" y="0"/>
                    <a:pt x="1" y="694"/>
                    <a:pt x="1" y="1418"/>
                  </a:cubicBezTo>
                  <a:cubicBezTo>
                    <a:pt x="1" y="2206"/>
                    <a:pt x="662" y="2836"/>
                    <a:pt x="1450" y="2836"/>
                  </a:cubicBezTo>
                  <a:cubicBezTo>
                    <a:pt x="2237" y="2836"/>
                    <a:pt x="2868" y="2206"/>
                    <a:pt x="2868" y="1418"/>
                  </a:cubicBezTo>
                  <a:cubicBezTo>
                    <a:pt x="2868" y="631"/>
                    <a:pt x="2237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136"/>
            <p:cNvSpPr/>
            <p:nvPr/>
          </p:nvSpPr>
          <p:spPr>
            <a:xfrm>
              <a:off x="-47770725" y="4124375"/>
              <a:ext cx="178025" cy="114225"/>
            </a:xfrm>
            <a:custGeom>
              <a:avLst/>
              <a:gdLst/>
              <a:ahLst/>
              <a:cxnLst/>
              <a:rect l="l" t="t" r="r" b="b"/>
              <a:pathLst>
                <a:path w="7121" h="4569" extrusionOk="0">
                  <a:moveTo>
                    <a:pt x="3183" y="0"/>
                  </a:moveTo>
                  <a:lnTo>
                    <a:pt x="3183" y="2426"/>
                  </a:lnTo>
                  <a:lnTo>
                    <a:pt x="2490" y="2426"/>
                  </a:lnTo>
                  <a:lnTo>
                    <a:pt x="2490" y="2080"/>
                  </a:lnTo>
                  <a:cubicBezTo>
                    <a:pt x="2490" y="1891"/>
                    <a:pt x="2332" y="1733"/>
                    <a:pt x="2143" y="1733"/>
                  </a:cubicBezTo>
                  <a:cubicBezTo>
                    <a:pt x="1954" y="1733"/>
                    <a:pt x="1796" y="1891"/>
                    <a:pt x="1796" y="2080"/>
                  </a:cubicBezTo>
                  <a:lnTo>
                    <a:pt x="1796" y="2426"/>
                  </a:lnTo>
                  <a:cubicBezTo>
                    <a:pt x="788" y="2426"/>
                    <a:pt x="1" y="3214"/>
                    <a:pt x="1" y="4222"/>
                  </a:cubicBezTo>
                  <a:cubicBezTo>
                    <a:pt x="1" y="4411"/>
                    <a:pt x="158" y="4569"/>
                    <a:pt x="379" y="4569"/>
                  </a:cubicBezTo>
                  <a:lnTo>
                    <a:pt x="6711" y="4569"/>
                  </a:lnTo>
                  <a:cubicBezTo>
                    <a:pt x="6900" y="4569"/>
                    <a:pt x="7058" y="4411"/>
                    <a:pt x="7058" y="4222"/>
                  </a:cubicBezTo>
                  <a:cubicBezTo>
                    <a:pt x="7121" y="3214"/>
                    <a:pt x="6302" y="2426"/>
                    <a:pt x="5325" y="2426"/>
                  </a:cubicBezTo>
                  <a:lnTo>
                    <a:pt x="5325" y="0"/>
                  </a:lnTo>
                  <a:cubicBezTo>
                    <a:pt x="5010" y="190"/>
                    <a:pt x="4663" y="284"/>
                    <a:pt x="4254" y="284"/>
                  </a:cubicBezTo>
                  <a:cubicBezTo>
                    <a:pt x="3876" y="284"/>
                    <a:pt x="3529" y="158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136"/>
            <p:cNvSpPr/>
            <p:nvPr/>
          </p:nvSpPr>
          <p:spPr>
            <a:xfrm>
              <a:off x="-47830575" y="41322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136"/>
            <p:cNvSpPr/>
            <p:nvPr/>
          </p:nvSpPr>
          <p:spPr>
            <a:xfrm>
              <a:off x="-47785675" y="4112375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402" y="0"/>
                  </a:moveTo>
                  <a:cubicBezTo>
                    <a:pt x="307" y="0"/>
                    <a:pt x="205" y="24"/>
                    <a:pt x="126" y="71"/>
                  </a:cubicBezTo>
                  <a:cubicBezTo>
                    <a:pt x="0" y="197"/>
                    <a:pt x="0" y="449"/>
                    <a:pt x="126" y="607"/>
                  </a:cubicBezTo>
                  <a:lnTo>
                    <a:pt x="882" y="1331"/>
                  </a:lnTo>
                  <a:cubicBezTo>
                    <a:pt x="961" y="1410"/>
                    <a:pt x="1055" y="1449"/>
                    <a:pt x="1146" y="1449"/>
                  </a:cubicBezTo>
                  <a:cubicBezTo>
                    <a:pt x="1237" y="1449"/>
                    <a:pt x="1323" y="1410"/>
                    <a:pt x="1386" y="1331"/>
                  </a:cubicBezTo>
                  <a:cubicBezTo>
                    <a:pt x="1512" y="1237"/>
                    <a:pt x="1512" y="985"/>
                    <a:pt x="1386" y="827"/>
                  </a:cubicBezTo>
                  <a:lnTo>
                    <a:pt x="630" y="71"/>
                  </a:lnTo>
                  <a:cubicBezTo>
                    <a:pt x="583" y="24"/>
                    <a:pt x="496" y="0"/>
                    <a:pt x="4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136"/>
            <p:cNvSpPr/>
            <p:nvPr/>
          </p:nvSpPr>
          <p:spPr>
            <a:xfrm>
              <a:off x="-47892800" y="4112750"/>
              <a:ext cx="37825" cy="36250"/>
            </a:xfrm>
            <a:custGeom>
              <a:avLst/>
              <a:gdLst/>
              <a:ahLst/>
              <a:cxnLst/>
              <a:rect l="l" t="t" r="r" b="b"/>
              <a:pathLst>
                <a:path w="1513" h="1450" extrusionOk="0">
                  <a:moveTo>
                    <a:pt x="1111" y="1"/>
                  </a:moveTo>
                  <a:cubicBezTo>
                    <a:pt x="1016" y="1"/>
                    <a:pt x="930" y="40"/>
                    <a:pt x="883" y="119"/>
                  </a:cubicBezTo>
                  <a:lnTo>
                    <a:pt x="126" y="844"/>
                  </a:lnTo>
                  <a:cubicBezTo>
                    <a:pt x="0" y="970"/>
                    <a:pt x="0" y="1222"/>
                    <a:pt x="126" y="1379"/>
                  </a:cubicBezTo>
                  <a:cubicBezTo>
                    <a:pt x="189" y="1426"/>
                    <a:pt x="276" y="1450"/>
                    <a:pt x="367" y="1450"/>
                  </a:cubicBezTo>
                  <a:cubicBezTo>
                    <a:pt x="457" y="1450"/>
                    <a:pt x="552" y="1426"/>
                    <a:pt x="630" y="1379"/>
                  </a:cubicBezTo>
                  <a:lnTo>
                    <a:pt x="1387" y="623"/>
                  </a:lnTo>
                  <a:cubicBezTo>
                    <a:pt x="1513" y="497"/>
                    <a:pt x="1513" y="276"/>
                    <a:pt x="1387" y="119"/>
                  </a:cubicBezTo>
                  <a:cubicBezTo>
                    <a:pt x="1308" y="40"/>
                    <a:pt x="1205" y="1"/>
                    <a:pt x="1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6" name="Google Shape;11296;p136"/>
          <p:cNvGrpSpPr/>
          <p:nvPr/>
        </p:nvGrpSpPr>
        <p:grpSpPr>
          <a:xfrm>
            <a:off x="2645798" y="2773770"/>
            <a:ext cx="355258" cy="311458"/>
            <a:chOff x="-46042675" y="3218600"/>
            <a:chExt cx="300100" cy="263100"/>
          </a:xfrm>
        </p:grpSpPr>
        <p:sp>
          <p:nvSpPr>
            <p:cNvPr id="11297" name="Google Shape;11297;p136"/>
            <p:cNvSpPr/>
            <p:nvPr/>
          </p:nvSpPr>
          <p:spPr>
            <a:xfrm>
              <a:off x="-46042675" y="3302875"/>
              <a:ext cx="35475" cy="130000"/>
            </a:xfrm>
            <a:custGeom>
              <a:avLst/>
              <a:gdLst/>
              <a:ahLst/>
              <a:cxnLst/>
              <a:rect l="l" t="t" r="r" b="b"/>
              <a:pathLst>
                <a:path w="1419" h="5200" extrusionOk="0">
                  <a:moveTo>
                    <a:pt x="1" y="1"/>
                  </a:moveTo>
                  <a:lnTo>
                    <a:pt x="1" y="5199"/>
                  </a:lnTo>
                  <a:lnTo>
                    <a:pt x="1418" y="4506"/>
                  </a:lnTo>
                  <a:lnTo>
                    <a:pt x="1418" y="7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136"/>
            <p:cNvSpPr/>
            <p:nvPr/>
          </p:nvSpPr>
          <p:spPr>
            <a:xfrm>
              <a:off x="-45919025" y="3341475"/>
              <a:ext cx="53600" cy="52800"/>
            </a:xfrm>
            <a:custGeom>
              <a:avLst/>
              <a:gdLst/>
              <a:ahLst/>
              <a:cxnLst/>
              <a:rect l="l" t="t" r="r" b="b"/>
              <a:pathLst>
                <a:path w="2144" h="2112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639"/>
                    <a:pt x="473" y="2112"/>
                    <a:pt x="1072" y="2112"/>
                  </a:cubicBezTo>
                  <a:cubicBezTo>
                    <a:pt x="1671" y="2112"/>
                    <a:pt x="2143" y="1639"/>
                    <a:pt x="2143" y="1072"/>
                  </a:cubicBezTo>
                  <a:cubicBezTo>
                    <a:pt x="2143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136"/>
            <p:cNvSpPr/>
            <p:nvPr/>
          </p:nvSpPr>
          <p:spPr>
            <a:xfrm>
              <a:off x="-45778025" y="3302875"/>
              <a:ext cx="35450" cy="130000"/>
            </a:xfrm>
            <a:custGeom>
              <a:avLst/>
              <a:gdLst/>
              <a:ahLst/>
              <a:cxnLst/>
              <a:rect l="l" t="t" r="r" b="b"/>
              <a:pathLst>
                <a:path w="1418" h="5200" extrusionOk="0">
                  <a:moveTo>
                    <a:pt x="1418" y="1"/>
                  </a:moveTo>
                  <a:lnTo>
                    <a:pt x="0" y="726"/>
                  </a:lnTo>
                  <a:lnTo>
                    <a:pt x="0" y="4506"/>
                  </a:lnTo>
                  <a:lnTo>
                    <a:pt x="1418" y="5199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136"/>
            <p:cNvSpPr/>
            <p:nvPr/>
          </p:nvSpPr>
          <p:spPr>
            <a:xfrm>
              <a:off x="-46042675" y="3235950"/>
              <a:ext cx="300100" cy="245750"/>
            </a:xfrm>
            <a:custGeom>
              <a:avLst/>
              <a:gdLst/>
              <a:ahLst/>
              <a:cxnLst/>
              <a:rect l="l" t="t" r="r" b="b"/>
              <a:pathLst>
                <a:path w="12004" h="9830" extrusionOk="0">
                  <a:moveTo>
                    <a:pt x="6018" y="2142"/>
                  </a:moveTo>
                  <a:cubicBezTo>
                    <a:pt x="7751" y="2142"/>
                    <a:pt x="9168" y="3560"/>
                    <a:pt x="9168" y="5293"/>
                  </a:cubicBezTo>
                  <a:cubicBezTo>
                    <a:pt x="9168" y="7026"/>
                    <a:pt x="7751" y="8443"/>
                    <a:pt x="6018" y="8443"/>
                  </a:cubicBezTo>
                  <a:cubicBezTo>
                    <a:pt x="4285" y="8443"/>
                    <a:pt x="2867" y="7026"/>
                    <a:pt x="2867" y="5293"/>
                  </a:cubicBezTo>
                  <a:cubicBezTo>
                    <a:pt x="2867" y="3560"/>
                    <a:pt x="4285" y="2142"/>
                    <a:pt x="6018" y="2142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78"/>
                  </a:cubicBezTo>
                  <a:lnTo>
                    <a:pt x="1418" y="725"/>
                  </a:lnTo>
                  <a:lnTo>
                    <a:pt x="1072" y="725"/>
                  </a:lnTo>
                  <a:cubicBezTo>
                    <a:pt x="473" y="725"/>
                    <a:pt x="1" y="1197"/>
                    <a:pt x="1" y="1796"/>
                  </a:cubicBezTo>
                  <a:lnTo>
                    <a:pt x="1" y="1890"/>
                  </a:lnTo>
                  <a:lnTo>
                    <a:pt x="1922" y="2835"/>
                  </a:lnTo>
                  <a:cubicBezTo>
                    <a:pt x="2048" y="2930"/>
                    <a:pt x="2143" y="3056"/>
                    <a:pt x="2143" y="3151"/>
                  </a:cubicBezTo>
                  <a:lnTo>
                    <a:pt x="2143" y="7372"/>
                  </a:lnTo>
                  <a:cubicBezTo>
                    <a:pt x="2143" y="7498"/>
                    <a:pt x="2048" y="7624"/>
                    <a:pt x="1922" y="7687"/>
                  </a:cubicBezTo>
                  <a:lnTo>
                    <a:pt x="1" y="8632"/>
                  </a:lnTo>
                  <a:lnTo>
                    <a:pt x="1" y="8758"/>
                  </a:lnTo>
                  <a:cubicBezTo>
                    <a:pt x="1" y="9357"/>
                    <a:pt x="473" y="9830"/>
                    <a:pt x="1072" y="9830"/>
                  </a:cubicBezTo>
                  <a:lnTo>
                    <a:pt x="10964" y="9830"/>
                  </a:lnTo>
                  <a:cubicBezTo>
                    <a:pt x="11531" y="9830"/>
                    <a:pt x="12004" y="9357"/>
                    <a:pt x="12004" y="8758"/>
                  </a:cubicBezTo>
                  <a:lnTo>
                    <a:pt x="12004" y="8632"/>
                  </a:lnTo>
                  <a:lnTo>
                    <a:pt x="10082" y="7687"/>
                  </a:lnTo>
                  <a:cubicBezTo>
                    <a:pt x="9956" y="7624"/>
                    <a:pt x="9893" y="7498"/>
                    <a:pt x="9893" y="7372"/>
                  </a:cubicBezTo>
                  <a:lnTo>
                    <a:pt x="9893" y="3151"/>
                  </a:lnTo>
                  <a:cubicBezTo>
                    <a:pt x="9893" y="3056"/>
                    <a:pt x="9956" y="2930"/>
                    <a:pt x="10082" y="2835"/>
                  </a:cubicBezTo>
                  <a:lnTo>
                    <a:pt x="12004" y="1890"/>
                  </a:lnTo>
                  <a:lnTo>
                    <a:pt x="12004" y="1796"/>
                  </a:lnTo>
                  <a:cubicBezTo>
                    <a:pt x="12004" y="1197"/>
                    <a:pt x="11531" y="725"/>
                    <a:pt x="10933" y="725"/>
                  </a:cubicBez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136"/>
            <p:cNvSpPr/>
            <p:nvPr/>
          </p:nvSpPr>
          <p:spPr>
            <a:xfrm>
              <a:off x="-45952875" y="3306025"/>
              <a:ext cx="122100" cy="122125"/>
            </a:xfrm>
            <a:custGeom>
              <a:avLst/>
              <a:gdLst/>
              <a:ahLst/>
              <a:cxnLst/>
              <a:rect l="l" t="t" r="r" b="b"/>
              <a:pathLst>
                <a:path w="4884" h="4885" extrusionOk="0">
                  <a:moveTo>
                    <a:pt x="2426" y="663"/>
                  </a:moveTo>
                  <a:cubicBezTo>
                    <a:pt x="3403" y="663"/>
                    <a:pt x="4190" y="1450"/>
                    <a:pt x="4190" y="2458"/>
                  </a:cubicBezTo>
                  <a:cubicBezTo>
                    <a:pt x="4159" y="3435"/>
                    <a:pt x="3371" y="4223"/>
                    <a:pt x="2426" y="4223"/>
                  </a:cubicBezTo>
                  <a:cubicBezTo>
                    <a:pt x="1449" y="4223"/>
                    <a:pt x="662" y="3435"/>
                    <a:pt x="662" y="2458"/>
                  </a:cubicBezTo>
                  <a:cubicBezTo>
                    <a:pt x="662" y="1450"/>
                    <a:pt x="1449" y="663"/>
                    <a:pt x="2426" y="663"/>
                  </a:cubicBezTo>
                  <a:close/>
                  <a:moveTo>
                    <a:pt x="2426" y="1"/>
                  </a:moveTo>
                  <a:cubicBezTo>
                    <a:pt x="1103" y="1"/>
                    <a:pt x="0" y="1104"/>
                    <a:pt x="0" y="2458"/>
                  </a:cubicBezTo>
                  <a:cubicBezTo>
                    <a:pt x="0" y="3782"/>
                    <a:pt x="1103" y="4884"/>
                    <a:pt x="2426" y="4884"/>
                  </a:cubicBezTo>
                  <a:cubicBezTo>
                    <a:pt x="3781" y="4884"/>
                    <a:pt x="4883" y="3782"/>
                    <a:pt x="4883" y="2458"/>
                  </a:cubicBezTo>
                  <a:cubicBezTo>
                    <a:pt x="4883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136"/>
            <p:cNvSpPr/>
            <p:nvPr/>
          </p:nvSpPr>
          <p:spPr>
            <a:xfrm>
              <a:off x="-45941075" y="3218600"/>
              <a:ext cx="98475" cy="17375"/>
            </a:xfrm>
            <a:custGeom>
              <a:avLst/>
              <a:gdLst/>
              <a:ahLst/>
              <a:cxnLst/>
              <a:rect l="l" t="t" r="r" b="b"/>
              <a:pathLst>
                <a:path w="3939" h="695" extrusionOk="0">
                  <a:moveTo>
                    <a:pt x="536" y="1"/>
                  </a:moveTo>
                  <a:cubicBezTo>
                    <a:pt x="410" y="1"/>
                    <a:pt x="316" y="64"/>
                    <a:pt x="221" y="190"/>
                  </a:cubicBezTo>
                  <a:lnTo>
                    <a:pt x="1" y="694"/>
                  </a:lnTo>
                  <a:lnTo>
                    <a:pt x="3939" y="694"/>
                  </a:lnTo>
                  <a:lnTo>
                    <a:pt x="3655" y="190"/>
                  </a:lnTo>
                  <a:cubicBezTo>
                    <a:pt x="3592" y="64"/>
                    <a:pt x="3466" y="1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3" name="Google Shape;11303;p136"/>
          <p:cNvGrpSpPr/>
          <p:nvPr/>
        </p:nvGrpSpPr>
        <p:grpSpPr>
          <a:xfrm>
            <a:off x="2645798" y="3188219"/>
            <a:ext cx="355258" cy="323118"/>
            <a:chOff x="-46042675" y="3568700"/>
            <a:chExt cx="300100" cy="272950"/>
          </a:xfrm>
        </p:grpSpPr>
        <p:sp>
          <p:nvSpPr>
            <p:cNvPr id="11304" name="Google Shape;11304;p136"/>
            <p:cNvSpPr/>
            <p:nvPr/>
          </p:nvSpPr>
          <p:spPr>
            <a:xfrm>
              <a:off x="-46042675" y="3758125"/>
              <a:ext cx="115025" cy="83525"/>
            </a:xfrm>
            <a:custGeom>
              <a:avLst/>
              <a:gdLst/>
              <a:ahLst/>
              <a:cxnLst/>
              <a:rect l="l" t="t" r="r" b="b"/>
              <a:pathLst>
                <a:path w="4601" h="3341" extrusionOk="0">
                  <a:moveTo>
                    <a:pt x="1985" y="1"/>
                  </a:moveTo>
                  <a:lnTo>
                    <a:pt x="127" y="1797"/>
                  </a:lnTo>
                  <a:cubicBezTo>
                    <a:pt x="32" y="1891"/>
                    <a:pt x="1" y="2017"/>
                    <a:pt x="32" y="2112"/>
                  </a:cubicBezTo>
                  <a:cubicBezTo>
                    <a:pt x="95" y="2238"/>
                    <a:pt x="158" y="2332"/>
                    <a:pt x="284" y="2364"/>
                  </a:cubicBezTo>
                  <a:lnTo>
                    <a:pt x="3277" y="3340"/>
                  </a:lnTo>
                  <a:lnTo>
                    <a:pt x="3403" y="3340"/>
                  </a:lnTo>
                  <a:cubicBezTo>
                    <a:pt x="3466" y="3340"/>
                    <a:pt x="3592" y="3309"/>
                    <a:pt x="3624" y="3214"/>
                  </a:cubicBezTo>
                  <a:lnTo>
                    <a:pt x="4600" y="2238"/>
                  </a:lnTo>
                  <a:lnTo>
                    <a:pt x="2395" y="1639"/>
                  </a:lnTo>
                  <a:cubicBezTo>
                    <a:pt x="2367" y="1650"/>
                    <a:pt x="2340" y="1656"/>
                    <a:pt x="2316" y="1656"/>
                  </a:cubicBezTo>
                  <a:cubicBezTo>
                    <a:pt x="2206" y="1656"/>
                    <a:pt x="2143" y="1548"/>
                    <a:pt x="2143" y="1418"/>
                  </a:cubicBezTo>
                  <a:lnTo>
                    <a:pt x="19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136"/>
            <p:cNvSpPr/>
            <p:nvPr/>
          </p:nvSpPr>
          <p:spPr>
            <a:xfrm>
              <a:off x="-45866250" y="3654175"/>
              <a:ext cx="37825" cy="3782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1009" y="0"/>
                  </a:moveTo>
                  <a:lnTo>
                    <a:pt x="1" y="1008"/>
                  </a:lnTo>
                  <a:lnTo>
                    <a:pt x="505" y="1512"/>
                  </a:lnTo>
                  <a:lnTo>
                    <a:pt x="1513" y="50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136"/>
            <p:cNvSpPr/>
            <p:nvPr/>
          </p:nvSpPr>
          <p:spPr>
            <a:xfrm>
              <a:off x="-45828450" y="3629750"/>
              <a:ext cx="25225" cy="25225"/>
            </a:xfrm>
            <a:custGeom>
              <a:avLst/>
              <a:gdLst/>
              <a:ahLst/>
              <a:cxnLst/>
              <a:rect l="l" t="t" r="r" b="b"/>
              <a:pathLst>
                <a:path w="1009" h="1009" extrusionOk="0">
                  <a:moveTo>
                    <a:pt x="505" y="0"/>
                  </a:moveTo>
                  <a:lnTo>
                    <a:pt x="1" y="505"/>
                  </a:lnTo>
                  <a:lnTo>
                    <a:pt x="505" y="1009"/>
                  </a:lnTo>
                  <a:lnTo>
                    <a:pt x="1009" y="50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136"/>
            <p:cNvSpPr/>
            <p:nvPr/>
          </p:nvSpPr>
          <p:spPr>
            <a:xfrm>
              <a:off x="-45979675" y="3568700"/>
              <a:ext cx="237100" cy="237800"/>
            </a:xfrm>
            <a:custGeom>
              <a:avLst/>
              <a:gdLst/>
              <a:ahLst/>
              <a:cxnLst/>
              <a:rect l="l" t="t" r="r" b="b"/>
              <a:pathLst>
                <a:path w="9484" h="9512" extrusionOk="0">
                  <a:moveTo>
                    <a:pt x="6499" y="1615"/>
                  </a:moveTo>
                  <a:cubicBezTo>
                    <a:pt x="6593" y="1615"/>
                    <a:pt x="6696" y="1639"/>
                    <a:pt x="6774" y="1686"/>
                  </a:cubicBezTo>
                  <a:lnTo>
                    <a:pt x="7751" y="2695"/>
                  </a:lnTo>
                  <a:cubicBezTo>
                    <a:pt x="7909" y="2852"/>
                    <a:pt x="7909" y="3073"/>
                    <a:pt x="7751" y="3199"/>
                  </a:cubicBezTo>
                  <a:lnTo>
                    <a:pt x="5262" y="5687"/>
                  </a:lnTo>
                  <a:cubicBezTo>
                    <a:pt x="5215" y="5750"/>
                    <a:pt x="5128" y="5782"/>
                    <a:pt x="5034" y="5782"/>
                  </a:cubicBezTo>
                  <a:cubicBezTo>
                    <a:pt x="4939" y="5782"/>
                    <a:pt x="4837" y="5750"/>
                    <a:pt x="4758" y="5687"/>
                  </a:cubicBezTo>
                  <a:lnTo>
                    <a:pt x="3782" y="4711"/>
                  </a:lnTo>
                  <a:cubicBezTo>
                    <a:pt x="3656" y="4585"/>
                    <a:pt x="3656" y="4333"/>
                    <a:pt x="3782" y="4175"/>
                  </a:cubicBezTo>
                  <a:lnTo>
                    <a:pt x="6270" y="1686"/>
                  </a:lnTo>
                  <a:cubicBezTo>
                    <a:pt x="6318" y="1639"/>
                    <a:pt x="6404" y="1615"/>
                    <a:pt x="6499" y="1615"/>
                  </a:cubicBezTo>
                  <a:close/>
                  <a:moveTo>
                    <a:pt x="3506" y="5593"/>
                  </a:moveTo>
                  <a:cubicBezTo>
                    <a:pt x="3600" y="5593"/>
                    <a:pt x="3703" y="5624"/>
                    <a:pt x="3782" y="5687"/>
                  </a:cubicBezTo>
                  <a:cubicBezTo>
                    <a:pt x="3939" y="5845"/>
                    <a:pt x="3939" y="6034"/>
                    <a:pt x="3782" y="6192"/>
                  </a:cubicBezTo>
                  <a:lnTo>
                    <a:pt x="2553" y="7420"/>
                  </a:lnTo>
                  <a:cubicBezTo>
                    <a:pt x="2490" y="7483"/>
                    <a:pt x="2403" y="7515"/>
                    <a:pt x="2313" y="7515"/>
                  </a:cubicBezTo>
                  <a:cubicBezTo>
                    <a:pt x="2222" y="7515"/>
                    <a:pt x="2128" y="7483"/>
                    <a:pt x="2049" y="7420"/>
                  </a:cubicBezTo>
                  <a:cubicBezTo>
                    <a:pt x="1923" y="7294"/>
                    <a:pt x="1923" y="7074"/>
                    <a:pt x="2049" y="6916"/>
                  </a:cubicBezTo>
                  <a:lnTo>
                    <a:pt x="3277" y="5687"/>
                  </a:lnTo>
                  <a:cubicBezTo>
                    <a:pt x="3325" y="5624"/>
                    <a:pt x="3411" y="5593"/>
                    <a:pt x="3506" y="5593"/>
                  </a:cubicBezTo>
                  <a:close/>
                  <a:moveTo>
                    <a:pt x="7034" y="1"/>
                  </a:moveTo>
                  <a:cubicBezTo>
                    <a:pt x="6396" y="1"/>
                    <a:pt x="5766" y="237"/>
                    <a:pt x="5325" y="710"/>
                  </a:cubicBezTo>
                  <a:lnTo>
                    <a:pt x="127" y="5908"/>
                  </a:lnTo>
                  <a:cubicBezTo>
                    <a:pt x="32" y="6003"/>
                    <a:pt x="1" y="6129"/>
                    <a:pt x="1" y="6192"/>
                  </a:cubicBezTo>
                  <a:lnTo>
                    <a:pt x="221" y="8428"/>
                  </a:lnTo>
                  <a:cubicBezTo>
                    <a:pt x="221" y="8586"/>
                    <a:pt x="347" y="8712"/>
                    <a:pt x="505" y="8743"/>
                  </a:cubicBezTo>
                  <a:lnTo>
                    <a:pt x="3214" y="9500"/>
                  </a:lnTo>
                  <a:cubicBezTo>
                    <a:pt x="3248" y="9508"/>
                    <a:pt x="3282" y="9512"/>
                    <a:pt x="3316" y="9512"/>
                  </a:cubicBezTo>
                  <a:cubicBezTo>
                    <a:pt x="3408" y="9512"/>
                    <a:pt x="3500" y="9483"/>
                    <a:pt x="3592" y="9437"/>
                  </a:cubicBezTo>
                  <a:lnTo>
                    <a:pt x="8791" y="4238"/>
                  </a:lnTo>
                  <a:cubicBezTo>
                    <a:pt x="9263" y="3766"/>
                    <a:pt x="9484" y="3167"/>
                    <a:pt x="9484" y="2505"/>
                  </a:cubicBezTo>
                  <a:cubicBezTo>
                    <a:pt x="9484" y="1812"/>
                    <a:pt x="9200" y="1182"/>
                    <a:pt x="8791" y="710"/>
                  </a:cubicBezTo>
                  <a:cubicBezTo>
                    <a:pt x="8318" y="237"/>
                    <a:pt x="7672" y="1"/>
                    <a:pt x="70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8" name="Google Shape;11308;p136"/>
          <p:cNvGrpSpPr/>
          <p:nvPr/>
        </p:nvGrpSpPr>
        <p:grpSpPr>
          <a:xfrm>
            <a:off x="2687749" y="3625189"/>
            <a:ext cx="271357" cy="356057"/>
            <a:chOff x="-46007225" y="3937825"/>
            <a:chExt cx="229225" cy="300775"/>
          </a:xfrm>
        </p:grpSpPr>
        <p:sp>
          <p:nvSpPr>
            <p:cNvPr id="11309" name="Google Shape;11309;p136"/>
            <p:cNvSpPr/>
            <p:nvPr/>
          </p:nvSpPr>
          <p:spPr>
            <a:xfrm>
              <a:off x="-45813475" y="39904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136"/>
            <p:cNvSpPr/>
            <p:nvPr/>
          </p:nvSpPr>
          <p:spPr>
            <a:xfrm>
              <a:off x="-46007225" y="39904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136"/>
            <p:cNvSpPr/>
            <p:nvPr/>
          </p:nvSpPr>
          <p:spPr>
            <a:xfrm>
              <a:off x="-45826875" y="3937825"/>
              <a:ext cx="35475" cy="26750"/>
            </a:xfrm>
            <a:custGeom>
              <a:avLst/>
              <a:gdLst/>
              <a:ahLst/>
              <a:cxnLst/>
              <a:rect l="l" t="t" r="r" b="b"/>
              <a:pathLst>
                <a:path w="1419" h="1070" extrusionOk="0">
                  <a:moveTo>
                    <a:pt x="993" y="0"/>
                  </a:moveTo>
                  <a:cubicBezTo>
                    <a:pt x="932" y="0"/>
                    <a:pt x="871" y="18"/>
                    <a:pt x="820" y="59"/>
                  </a:cubicBezTo>
                  <a:lnTo>
                    <a:pt x="221" y="405"/>
                  </a:lnTo>
                  <a:cubicBezTo>
                    <a:pt x="64" y="500"/>
                    <a:pt x="1" y="720"/>
                    <a:pt x="127" y="878"/>
                  </a:cubicBezTo>
                  <a:cubicBezTo>
                    <a:pt x="188" y="1000"/>
                    <a:pt x="288" y="1070"/>
                    <a:pt x="403" y="1070"/>
                  </a:cubicBezTo>
                  <a:cubicBezTo>
                    <a:pt x="466" y="1070"/>
                    <a:pt x="533" y="1049"/>
                    <a:pt x="599" y="1004"/>
                  </a:cubicBezTo>
                  <a:lnTo>
                    <a:pt x="1167" y="657"/>
                  </a:lnTo>
                  <a:cubicBezTo>
                    <a:pt x="1324" y="563"/>
                    <a:pt x="1419" y="342"/>
                    <a:pt x="1293" y="185"/>
                  </a:cubicBezTo>
                  <a:cubicBezTo>
                    <a:pt x="1250" y="78"/>
                    <a:pt x="1121" y="0"/>
                    <a:pt x="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136"/>
            <p:cNvSpPr/>
            <p:nvPr/>
          </p:nvSpPr>
          <p:spPr>
            <a:xfrm>
              <a:off x="-45993850" y="4034625"/>
              <a:ext cx="35475" cy="25850"/>
            </a:xfrm>
            <a:custGeom>
              <a:avLst/>
              <a:gdLst/>
              <a:ahLst/>
              <a:cxnLst/>
              <a:rect l="l" t="t" r="r" b="b"/>
              <a:pathLst>
                <a:path w="1419" h="1034" extrusionOk="0">
                  <a:moveTo>
                    <a:pt x="1014" y="0"/>
                  </a:moveTo>
                  <a:cubicBezTo>
                    <a:pt x="958" y="0"/>
                    <a:pt x="901" y="10"/>
                    <a:pt x="851" y="30"/>
                  </a:cubicBezTo>
                  <a:lnTo>
                    <a:pt x="253" y="377"/>
                  </a:lnTo>
                  <a:cubicBezTo>
                    <a:pt x="95" y="472"/>
                    <a:pt x="1" y="692"/>
                    <a:pt x="127" y="850"/>
                  </a:cubicBezTo>
                  <a:cubicBezTo>
                    <a:pt x="191" y="956"/>
                    <a:pt x="313" y="1034"/>
                    <a:pt x="433" y="1034"/>
                  </a:cubicBezTo>
                  <a:cubicBezTo>
                    <a:pt x="491" y="1034"/>
                    <a:pt x="549" y="1016"/>
                    <a:pt x="599" y="976"/>
                  </a:cubicBezTo>
                  <a:lnTo>
                    <a:pt x="1198" y="629"/>
                  </a:lnTo>
                  <a:cubicBezTo>
                    <a:pt x="1356" y="566"/>
                    <a:pt x="1419" y="314"/>
                    <a:pt x="1324" y="156"/>
                  </a:cubicBezTo>
                  <a:cubicBezTo>
                    <a:pt x="1259" y="49"/>
                    <a:pt x="1136" y="0"/>
                    <a:pt x="10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136"/>
            <p:cNvSpPr/>
            <p:nvPr/>
          </p:nvSpPr>
          <p:spPr>
            <a:xfrm>
              <a:off x="-45825300" y="4034625"/>
              <a:ext cx="34675" cy="25725"/>
            </a:xfrm>
            <a:custGeom>
              <a:avLst/>
              <a:gdLst/>
              <a:ahLst/>
              <a:cxnLst/>
              <a:rect l="l" t="t" r="r" b="b"/>
              <a:pathLst>
                <a:path w="1387" h="1029" extrusionOk="0">
                  <a:moveTo>
                    <a:pt x="399" y="0"/>
                  </a:moveTo>
                  <a:cubicBezTo>
                    <a:pt x="270" y="0"/>
                    <a:pt x="138" y="49"/>
                    <a:pt x="95" y="156"/>
                  </a:cubicBezTo>
                  <a:cubicBezTo>
                    <a:pt x="1" y="314"/>
                    <a:pt x="32" y="566"/>
                    <a:pt x="190" y="629"/>
                  </a:cubicBezTo>
                  <a:lnTo>
                    <a:pt x="789" y="976"/>
                  </a:lnTo>
                  <a:cubicBezTo>
                    <a:pt x="848" y="1011"/>
                    <a:pt x="920" y="1029"/>
                    <a:pt x="991" y="1029"/>
                  </a:cubicBezTo>
                  <a:cubicBezTo>
                    <a:pt x="1108" y="1029"/>
                    <a:pt x="1222" y="980"/>
                    <a:pt x="1261" y="881"/>
                  </a:cubicBezTo>
                  <a:cubicBezTo>
                    <a:pt x="1387" y="692"/>
                    <a:pt x="1324" y="503"/>
                    <a:pt x="1135" y="408"/>
                  </a:cubicBezTo>
                  <a:lnTo>
                    <a:pt x="568" y="30"/>
                  </a:lnTo>
                  <a:cubicBezTo>
                    <a:pt x="518" y="10"/>
                    <a:pt x="459" y="0"/>
                    <a:pt x="3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136"/>
            <p:cNvSpPr/>
            <p:nvPr/>
          </p:nvSpPr>
          <p:spPr>
            <a:xfrm>
              <a:off x="-45992275" y="3938175"/>
              <a:ext cx="33900" cy="25525"/>
            </a:xfrm>
            <a:custGeom>
              <a:avLst/>
              <a:gdLst/>
              <a:ahLst/>
              <a:cxnLst/>
              <a:rect l="l" t="t" r="r" b="b"/>
              <a:pathLst>
                <a:path w="1356" h="1021" extrusionOk="0">
                  <a:moveTo>
                    <a:pt x="372" y="0"/>
                  </a:moveTo>
                  <a:cubicBezTo>
                    <a:pt x="250" y="0"/>
                    <a:pt x="128" y="64"/>
                    <a:pt x="64" y="171"/>
                  </a:cubicBezTo>
                  <a:cubicBezTo>
                    <a:pt x="1" y="328"/>
                    <a:pt x="32" y="549"/>
                    <a:pt x="190" y="643"/>
                  </a:cubicBezTo>
                  <a:lnTo>
                    <a:pt x="788" y="990"/>
                  </a:lnTo>
                  <a:cubicBezTo>
                    <a:pt x="838" y="1010"/>
                    <a:pt x="895" y="1020"/>
                    <a:pt x="951" y="1020"/>
                  </a:cubicBezTo>
                  <a:cubicBezTo>
                    <a:pt x="1073" y="1020"/>
                    <a:pt x="1196" y="972"/>
                    <a:pt x="1261" y="864"/>
                  </a:cubicBezTo>
                  <a:cubicBezTo>
                    <a:pt x="1356" y="706"/>
                    <a:pt x="1293" y="517"/>
                    <a:pt x="1135" y="391"/>
                  </a:cubicBezTo>
                  <a:lnTo>
                    <a:pt x="536" y="45"/>
                  </a:lnTo>
                  <a:cubicBezTo>
                    <a:pt x="486" y="15"/>
                    <a:pt x="429" y="0"/>
                    <a:pt x="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136"/>
            <p:cNvSpPr/>
            <p:nvPr/>
          </p:nvSpPr>
          <p:spPr>
            <a:xfrm>
              <a:off x="-45953675" y="4078700"/>
              <a:ext cx="122900" cy="35450"/>
            </a:xfrm>
            <a:custGeom>
              <a:avLst/>
              <a:gdLst/>
              <a:ahLst/>
              <a:cxnLst/>
              <a:rect l="l" t="t" r="r" b="b"/>
              <a:pathLst>
                <a:path w="4916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40" y="725"/>
                  </a:lnTo>
                  <a:lnTo>
                    <a:pt x="1040" y="1418"/>
                  </a:lnTo>
                  <a:lnTo>
                    <a:pt x="3844" y="1418"/>
                  </a:lnTo>
                  <a:lnTo>
                    <a:pt x="3844" y="725"/>
                  </a:lnTo>
                  <a:lnTo>
                    <a:pt x="4569" y="725"/>
                  </a:lnTo>
                  <a:cubicBezTo>
                    <a:pt x="4758" y="725"/>
                    <a:pt x="4915" y="567"/>
                    <a:pt x="4915" y="378"/>
                  </a:cubicBezTo>
                  <a:cubicBezTo>
                    <a:pt x="4915" y="158"/>
                    <a:pt x="4758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136"/>
            <p:cNvSpPr/>
            <p:nvPr/>
          </p:nvSpPr>
          <p:spPr>
            <a:xfrm>
              <a:off x="-45956025" y="3938325"/>
              <a:ext cx="126025" cy="123075"/>
            </a:xfrm>
            <a:custGeom>
              <a:avLst/>
              <a:gdLst/>
              <a:ahLst/>
              <a:cxnLst/>
              <a:rect l="l" t="t" r="r" b="b"/>
              <a:pathLst>
                <a:path w="5041" h="4923" extrusionOk="0">
                  <a:moveTo>
                    <a:pt x="2557" y="1"/>
                  </a:moveTo>
                  <a:cubicBezTo>
                    <a:pt x="2408" y="1"/>
                    <a:pt x="2259" y="13"/>
                    <a:pt x="2111" y="39"/>
                  </a:cubicBezTo>
                  <a:cubicBezTo>
                    <a:pt x="1134" y="196"/>
                    <a:pt x="315" y="1016"/>
                    <a:pt x="158" y="1992"/>
                  </a:cubicBezTo>
                  <a:cubicBezTo>
                    <a:pt x="0" y="2874"/>
                    <a:pt x="284" y="3410"/>
                    <a:pt x="693" y="4103"/>
                  </a:cubicBezTo>
                  <a:cubicBezTo>
                    <a:pt x="914" y="4355"/>
                    <a:pt x="1071" y="4639"/>
                    <a:pt x="1134" y="4922"/>
                  </a:cubicBezTo>
                  <a:lnTo>
                    <a:pt x="2237" y="4922"/>
                  </a:lnTo>
                  <a:lnTo>
                    <a:pt x="2237" y="2780"/>
                  </a:lnTo>
                  <a:lnTo>
                    <a:pt x="1890" y="2780"/>
                  </a:lnTo>
                  <a:cubicBezTo>
                    <a:pt x="1701" y="2780"/>
                    <a:pt x="1544" y="2622"/>
                    <a:pt x="1544" y="2433"/>
                  </a:cubicBezTo>
                  <a:cubicBezTo>
                    <a:pt x="1544" y="2244"/>
                    <a:pt x="1701" y="2087"/>
                    <a:pt x="1890" y="2087"/>
                  </a:cubicBezTo>
                  <a:lnTo>
                    <a:pt x="3308" y="2087"/>
                  </a:lnTo>
                  <a:cubicBezTo>
                    <a:pt x="3497" y="2087"/>
                    <a:pt x="3655" y="2244"/>
                    <a:pt x="3655" y="2433"/>
                  </a:cubicBezTo>
                  <a:cubicBezTo>
                    <a:pt x="3655" y="2622"/>
                    <a:pt x="3497" y="2780"/>
                    <a:pt x="3308" y="2780"/>
                  </a:cubicBezTo>
                  <a:lnTo>
                    <a:pt x="2962" y="2780"/>
                  </a:lnTo>
                  <a:lnTo>
                    <a:pt x="2962" y="4922"/>
                  </a:lnTo>
                  <a:lnTo>
                    <a:pt x="4064" y="4922"/>
                  </a:lnTo>
                  <a:cubicBezTo>
                    <a:pt x="4127" y="4639"/>
                    <a:pt x="4348" y="4355"/>
                    <a:pt x="4505" y="4040"/>
                  </a:cubicBezTo>
                  <a:cubicBezTo>
                    <a:pt x="4820" y="3536"/>
                    <a:pt x="5041" y="3158"/>
                    <a:pt x="5041" y="2433"/>
                  </a:cubicBezTo>
                  <a:cubicBezTo>
                    <a:pt x="5041" y="1740"/>
                    <a:pt x="4726" y="1016"/>
                    <a:pt x="4190" y="543"/>
                  </a:cubicBezTo>
                  <a:cubicBezTo>
                    <a:pt x="3714" y="192"/>
                    <a:pt x="3138" y="1"/>
                    <a:pt x="25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136"/>
            <p:cNvSpPr/>
            <p:nvPr/>
          </p:nvSpPr>
          <p:spPr>
            <a:xfrm>
              <a:off x="-45927675" y="4132250"/>
              <a:ext cx="70125" cy="39400"/>
            </a:xfrm>
            <a:custGeom>
              <a:avLst/>
              <a:gdLst/>
              <a:ahLst/>
              <a:cxnLst/>
              <a:rect l="l" t="t" r="r" b="b"/>
              <a:pathLst>
                <a:path w="2805" h="1576" extrusionOk="0">
                  <a:moveTo>
                    <a:pt x="0" y="1"/>
                  </a:moveTo>
                  <a:lnTo>
                    <a:pt x="0" y="1576"/>
                  </a:lnTo>
                  <a:lnTo>
                    <a:pt x="158" y="1450"/>
                  </a:lnTo>
                  <a:cubicBezTo>
                    <a:pt x="536" y="1198"/>
                    <a:pt x="969" y="1072"/>
                    <a:pt x="1402" y="1072"/>
                  </a:cubicBezTo>
                  <a:cubicBezTo>
                    <a:pt x="1835" y="1072"/>
                    <a:pt x="2269" y="1198"/>
                    <a:pt x="2647" y="1450"/>
                  </a:cubicBezTo>
                  <a:lnTo>
                    <a:pt x="2804" y="1576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136"/>
            <p:cNvSpPr/>
            <p:nvPr/>
          </p:nvSpPr>
          <p:spPr>
            <a:xfrm>
              <a:off x="-45921375" y="4176950"/>
              <a:ext cx="59100" cy="61650"/>
            </a:xfrm>
            <a:custGeom>
              <a:avLst/>
              <a:gdLst/>
              <a:ahLst/>
              <a:cxnLst/>
              <a:rect l="l" t="t" r="r" b="b"/>
              <a:pathLst>
                <a:path w="2364" h="2466" extrusionOk="0">
                  <a:moveTo>
                    <a:pt x="1158" y="0"/>
                  </a:moveTo>
                  <a:cubicBezTo>
                    <a:pt x="859" y="0"/>
                    <a:pt x="567" y="87"/>
                    <a:pt x="315" y="260"/>
                  </a:cubicBezTo>
                  <a:lnTo>
                    <a:pt x="0" y="481"/>
                  </a:lnTo>
                  <a:lnTo>
                    <a:pt x="851" y="2277"/>
                  </a:lnTo>
                  <a:cubicBezTo>
                    <a:pt x="945" y="2371"/>
                    <a:pt x="1040" y="2466"/>
                    <a:pt x="1166" y="2466"/>
                  </a:cubicBezTo>
                  <a:cubicBezTo>
                    <a:pt x="1292" y="2466"/>
                    <a:pt x="1418" y="2371"/>
                    <a:pt x="1481" y="2277"/>
                  </a:cubicBezTo>
                  <a:lnTo>
                    <a:pt x="2363" y="481"/>
                  </a:lnTo>
                  <a:lnTo>
                    <a:pt x="2048" y="260"/>
                  </a:lnTo>
                  <a:cubicBezTo>
                    <a:pt x="1765" y="87"/>
                    <a:pt x="1457" y="0"/>
                    <a:pt x="1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9" name="Google Shape;11319;p136"/>
          <p:cNvGrpSpPr/>
          <p:nvPr/>
        </p:nvGrpSpPr>
        <p:grpSpPr>
          <a:xfrm>
            <a:off x="3993241" y="3615275"/>
            <a:ext cx="312375" cy="357596"/>
            <a:chOff x="-44895900" y="3929450"/>
            <a:chExt cx="263875" cy="302075"/>
          </a:xfrm>
        </p:grpSpPr>
        <p:sp>
          <p:nvSpPr>
            <p:cNvPr id="11320" name="Google Shape;11320;p136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136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136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136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136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136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6" name="Google Shape;11326;p136"/>
          <p:cNvGrpSpPr/>
          <p:nvPr/>
        </p:nvGrpSpPr>
        <p:grpSpPr>
          <a:xfrm>
            <a:off x="2167060" y="1398036"/>
            <a:ext cx="356205" cy="332885"/>
            <a:chOff x="-49397175" y="3192625"/>
            <a:chExt cx="300900" cy="281200"/>
          </a:xfrm>
        </p:grpSpPr>
        <p:sp>
          <p:nvSpPr>
            <p:cNvPr id="11327" name="Google Shape;11327;p136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136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136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136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136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136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136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4" name="Google Shape;11334;p136"/>
          <p:cNvGrpSpPr/>
          <p:nvPr/>
        </p:nvGrpSpPr>
        <p:grpSpPr>
          <a:xfrm>
            <a:off x="2193163" y="1822251"/>
            <a:ext cx="304000" cy="356205"/>
            <a:chOff x="-49375900" y="3550975"/>
            <a:chExt cx="256800" cy="300900"/>
          </a:xfrm>
        </p:grpSpPr>
        <p:sp>
          <p:nvSpPr>
            <p:cNvPr id="11335" name="Google Shape;11335;p136"/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136"/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136"/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136"/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136"/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136"/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136"/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136"/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136"/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136"/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136"/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6" name="Google Shape;11346;p136"/>
          <p:cNvGrpSpPr/>
          <p:nvPr/>
        </p:nvGrpSpPr>
        <p:grpSpPr>
          <a:xfrm>
            <a:off x="2188516" y="2259546"/>
            <a:ext cx="313293" cy="356205"/>
            <a:chOff x="-49378250" y="3920375"/>
            <a:chExt cx="264650" cy="300900"/>
          </a:xfrm>
        </p:grpSpPr>
        <p:sp>
          <p:nvSpPr>
            <p:cNvPr id="11347" name="Google Shape;11347;p136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136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136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136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136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136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136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4" name="Google Shape;11354;p136"/>
          <p:cNvGrpSpPr/>
          <p:nvPr/>
        </p:nvGrpSpPr>
        <p:grpSpPr>
          <a:xfrm>
            <a:off x="907504" y="2752344"/>
            <a:ext cx="312375" cy="357123"/>
            <a:chOff x="-47505300" y="3200500"/>
            <a:chExt cx="263875" cy="301675"/>
          </a:xfrm>
        </p:grpSpPr>
        <p:sp>
          <p:nvSpPr>
            <p:cNvPr id="11355" name="Google Shape;11355;p136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136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136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136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136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136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136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136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136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136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136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136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136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8" name="Google Shape;11368;p136"/>
          <p:cNvGrpSpPr/>
          <p:nvPr/>
        </p:nvGrpSpPr>
        <p:grpSpPr>
          <a:xfrm>
            <a:off x="885604" y="3188692"/>
            <a:ext cx="356176" cy="355051"/>
            <a:chOff x="-47524975" y="3569100"/>
            <a:chExt cx="300875" cy="299925"/>
          </a:xfrm>
        </p:grpSpPr>
        <p:sp>
          <p:nvSpPr>
            <p:cNvPr id="11369" name="Google Shape;11369;p136"/>
            <p:cNvSpPr/>
            <p:nvPr/>
          </p:nvSpPr>
          <p:spPr>
            <a:xfrm>
              <a:off x="-47524975" y="3755775"/>
              <a:ext cx="115000" cy="113250"/>
            </a:xfrm>
            <a:custGeom>
              <a:avLst/>
              <a:gdLst/>
              <a:ahLst/>
              <a:cxnLst/>
              <a:rect l="l" t="t" r="r" b="b"/>
              <a:pathLst>
                <a:path w="4600" h="4530" extrusionOk="0">
                  <a:moveTo>
                    <a:pt x="3088" y="0"/>
                  </a:moveTo>
                  <a:lnTo>
                    <a:pt x="378" y="2741"/>
                  </a:lnTo>
                  <a:cubicBezTo>
                    <a:pt x="0" y="3119"/>
                    <a:pt x="0" y="3781"/>
                    <a:pt x="378" y="4222"/>
                  </a:cubicBezTo>
                  <a:cubicBezTo>
                    <a:pt x="583" y="4427"/>
                    <a:pt x="851" y="4529"/>
                    <a:pt x="1123" y="4529"/>
                  </a:cubicBezTo>
                  <a:cubicBezTo>
                    <a:pt x="1394" y="4529"/>
                    <a:pt x="1670" y="4427"/>
                    <a:pt x="1890" y="4222"/>
                  </a:cubicBezTo>
                  <a:lnTo>
                    <a:pt x="4600" y="1512"/>
                  </a:lnTo>
                  <a:cubicBezTo>
                    <a:pt x="4001" y="1103"/>
                    <a:pt x="3497" y="599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136"/>
            <p:cNvSpPr/>
            <p:nvPr/>
          </p:nvSpPr>
          <p:spPr>
            <a:xfrm>
              <a:off x="-47346200" y="36746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36"/>
                    <a:pt x="505" y="315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136"/>
            <p:cNvSpPr/>
            <p:nvPr/>
          </p:nvSpPr>
          <p:spPr>
            <a:xfrm>
              <a:off x="-47382425" y="364000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cubicBezTo>
                    <a:pt x="1" y="1512"/>
                    <a:pt x="253" y="1890"/>
                    <a:pt x="694" y="2048"/>
                  </a:cubicBezTo>
                  <a:lnTo>
                    <a:pt x="694" y="1071"/>
                  </a:lnTo>
                  <a:cubicBezTo>
                    <a:pt x="694" y="851"/>
                    <a:pt x="851" y="693"/>
                    <a:pt x="1040" y="693"/>
                  </a:cubicBezTo>
                  <a:lnTo>
                    <a:pt x="2048" y="693"/>
                  </a:lnTo>
                  <a:cubicBezTo>
                    <a:pt x="1922" y="284"/>
                    <a:pt x="1513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136"/>
            <p:cNvSpPr/>
            <p:nvPr/>
          </p:nvSpPr>
          <p:spPr>
            <a:xfrm>
              <a:off x="-47346975" y="36746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0"/>
                  </a:moveTo>
                  <a:cubicBezTo>
                    <a:pt x="1261" y="693"/>
                    <a:pt x="693" y="1260"/>
                    <a:pt x="0" y="1355"/>
                  </a:cubicBezTo>
                  <a:lnTo>
                    <a:pt x="0" y="2111"/>
                  </a:lnTo>
                  <a:lnTo>
                    <a:pt x="2111" y="2111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136"/>
            <p:cNvSpPr/>
            <p:nvPr/>
          </p:nvSpPr>
          <p:spPr>
            <a:xfrm>
              <a:off x="-47452525" y="3569100"/>
              <a:ext cx="228425" cy="228425"/>
            </a:xfrm>
            <a:custGeom>
              <a:avLst/>
              <a:gdLst/>
              <a:ahLst/>
              <a:cxnLst/>
              <a:rect l="l" t="t" r="r" b="b"/>
              <a:pathLst>
                <a:path w="9137" h="9137" extrusionOk="0">
                  <a:moveTo>
                    <a:pt x="3907" y="2080"/>
                  </a:moveTo>
                  <a:cubicBezTo>
                    <a:pt x="4758" y="2080"/>
                    <a:pt x="5483" y="2679"/>
                    <a:pt x="5640" y="3498"/>
                  </a:cubicBezTo>
                  <a:lnTo>
                    <a:pt x="6743" y="3498"/>
                  </a:lnTo>
                  <a:cubicBezTo>
                    <a:pt x="6932" y="3498"/>
                    <a:pt x="7089" y="3655"/>
                    <a:pt x="7089" y="3844"/>
                  </a:cubicBezTo>
                  <a:lnTo>
                    <a:pt x="7089" y="6680"/>
                  </a:lnTo>
                  <a:lnTo>
                    <a:pt x="7058" y="6680"/>
                  </a:lnTo>
                  <a:cubicBezTo>
                    <a:pt x="7058" y="6900"/>
                    <a:pt x="6900" y="7058"/>
                    <a:pt x="6680" y="7058"/>
                  </a:cubicBezTo>
                  <a:lnTo>
                    <a:pt x="3907" y="7058"/>
                  </a:lnTo>
                  <a:cubicBezTo>
                    <a:pt x="3687" y="7058"/>
                    <a:pt x="3529" y="6900"/>
                    <a:pt x="3529" y="6680"/>
                  </a:cubicBezTo>
                  <a:lnTo>
                    <a:pt x="3529" y="5577"/>
                  </a:lnTo>
                  <a:cubicBezTo>
                    <a:pt x="2742" y="5419"/>
                    <a:pt x="2111" y="4726"/>
                    <a:pt x="2111" y="3844"/>
                  </a:cubicBezTo>
                  <a:cubicBezTo>
                    <a:pt x="2111" y="2868"/>
                    <a:pt x="2899" y="2080"/>
                    <a:pt x="3907" y="2080"/>
                  </a:cubicBezTo>
                  <a:close/>
                  <a:moveTo>
                    <a:pt x="4569" y="1"/>
                  </a:moveTo>
                  <a:cubicBezTo>
                    <a:pt x="2048" y="1"/>
                    <a:pt x="1" y="2048"/>
                    <a:pt x="1" y="4569"/>
                  </a:cubicBezTo>
                  <a:cubicBezTo>
                    <a:pt x="1" y="7089"/>
                    <a:pt x="2048" y="9137"/>
                    <a:pt x="4569" y="9137"/>
                  </a:cubicBezTo>
                  <a:cubicBezTo>
                    <a:pt x="7089" y="9137"/>
                    <a:pt x="9137" y="7089"/>
                    <a:pt x="9137" y="4569"/>
                  </a:cubicBezTo>
                  <a:cubicBezTo>
                    <a:pt x="9137" y="2048"/>
                    <a:pt x="7089" y="1"/>
                    <a:pt x="4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4" name="Google Shape;11374;p136"/>
          <p:cNvGrpSpPr/>
          <p:nvPr/>
        </p:nvGrpSpPr>
        <p:grpSpPr>
          <a:xfrm>
            <a:off x="886062" y="3667954"/>
            <a:ext cx="355258" cy="270410"/>
            <a:chOff x="-47523400" y="3973950"/>
            <a:chExt cx="300100" cy="228425"/>
          </a:xfrm>
        </p:grpSpPr>
        <p:sp>
          <p:nvSpPr>
            <p:cNvPr id="11375" name="Google Shape;11375;p136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136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136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136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136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0" name="Google Shape;11380;p136"/>
          <p:cNvGrpSpPr/>
          <p:nvPr/>
        </p:nvGrpSpPr>
        <p:grpSpPr>
          <a:xfrm>
            <a:off x="3091183" y="2750953"/>
            <a:ext cx="354341" cy="357596"/>
            <a:chOff x="-45673275" y="3199325"/>
            <a:chExt cx="299325" cy="302075"/>
          </a:xfrm>
        </p:grpSpPr>
        <p:sp>
          <p:nvSpPr>
            <p:cNvPr id="11381" name="Google Shape;11381;p136"/>
            <p:cNvSpPr/>
            <p:nvPr/>
          </p:nvSpPr>
          <p:spPr>
            <a:xfrm>
              <a:off x="-45672500" y="3199325"/>
              <a:ext cx="298550" cy="194175"/>
            </a:xfrm>
            <a:custGeom>
              <a:avLst/>
              <a:gdLst/>
              <a:ahLst/>
              <a:cxnLst/>
              <a:rect l="l" t="t" r="r" b="b"/>
              <a:pathLst>
                <a:path w="11942" h="7767" extrusionOk="0">
                  <a:moveTo>
                    <a:pt x="5947" y="0"/>
                  </a:moveTo>
                  <a:cubicBezTo>
                    <a:pt x="5884" y="0"/>
                    <a:pt x="5829" y="16"/>
                    <a:pt x="5798" y="47"/>
                  </a:cubicBezTo>
                  <a:lnTo>
                    <a:pt x="158" y="3607"/>
                  </a:lnTo>
                  <a:cubicBezTo>
                    <a:pt x="32" y="3670"/>
                    <a:pt x="1" y="3765"/>
                    <a:pt x="1" y="3922"/>
                  </a:cubicBezTo>
                  <a:cubicBezTo>
                    <a:pt x="1" y="4017"/>
                    <a:pt x="64" y="4143"/>
                    <a:pt x="158" y="4237"/>
                  </a:cubicBezTo>
                  <a:lnTo>
                    <a:pt x="5735" y="7735"/>
                  </a:lnTo>
                  <a:cubicBezTo>
                    <a:pt x="5798" y="7766"/>
                    <a:pt x="5861" y="7766"/>
                    <a:pt x="5955" y="7766"/>
                  </a:cubicBezTo>
                  <a:cubicBezTo>
                    <a:pt x="6018" y="7766"/>
                    <a:pt x="6050" y="7766"/>
                    <a:pt x="6144" y="7735"/>
                  </a:cubicBezTo>
                  <a:lnTo>
                    <a:pt x="11784" y="4237"/>
                  </a:lnTo>
                  <a:cubicBezTo>
                    <a:pt x="11878" y="4143"/>
                    <a:pt x="11941" y="4080"/>
                    <a:pt x="11941" y="3922"/>
                  </a:cubicBezTo>
                  <a:cubicBezTo>
                    <a:pt x="11941" y="3796"/>
                    <a:pt x="11847" y="3670"/>
                    <a:pt x="11784" y="3607"/>
                  </a:cubicBezTo>
                  <a:lnTo>
                    <a:pt x="6144" y="47"/>
                  </a:lnTo>
                  <a:cubicBezTo>
                    <a:pt x="6081" y="16"/>
                    <a:pt x="6010" y="0"/>
                    <a:pt x="5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136"/>
            <p:cNvSpPr/>
            <p:nvPr/>
          </p:nvSpPr>
          <p:spPr>
            <a:xfrm>
              <a:off x="-45673275" y="3387150"/>
              <a:ext cx="299325" cy="114250"/>
            </a:xfrm>
            <a:custGeom>
              <a:avLst/>
              <a:gdLst/>
              <a:ahLst/>
              <a:cxnLst/>
              <a:rect l="l" t="t" r="r" b="b"/>
              <a:pathLst>
                <a:path w="11973" h="4570" extrusionOk="0">
                  <a:moveTo>
                    <a:pt x="693" y="1"/>
                  </a:moveTo>
                  <a:lnTo>
                    <a:pt x="158" y="348"/>
                  </a:lnTo>
                  <a:cubicBezTo>
                    <a:pt x="32" y="411"/>
                    <a:pt x="0" y="505"/>
                    <a:pt x="0" y="663"/>
                  </a:cubicBezTo>
                  <a:cubicBezTo>
                    <a:pt x="0" y="789"/>
                    <a:pt x="63" y="883"/>
                    <a:pt x="158" y="978"/>
                  </a:cubicBezTo>
                  <a:lnTo>
                    <a:pt x="5797" y="4506"/>
                  </a:lnTo>
                  <a:cubicBezTo>
                    <a:pt x="5829" y="4569"/>
                    <a:pt x="5892" y="4569"/>
                    <a:pt x="5986" y="4569"/>
                  </a:cubicBezTo>
                  <a:cubicBezTo>
                    <a:pt x="6049" y="4569"/>
                    <a:pt x="6112" y="4569"/>
                    <a:pt x="6175" y="4506"/>
                  </a:cubicBezTo>
                  <a:lnTo>
                    <a:pt x="11815" y="978"/>
                  </a:lnTo>
                  <a:cubicBezTo>
                    <a:pt x="11941" y="883"/>
                    <a:pt x="11972" y="820"/>
                    <a:pt x="11972" y="663"/>
                  </a:cubicBezTo>
                  <a:cubicBezTo>
                    <a:pt x="11972" y="537"/>
                    <a:pt x="11878" y="411"/>
                    <a:pt x="11815" y="348"/>
                  </a:cubicBezTo>
                  <a:lnTo>
                    <a:pt x="11248" y="1"/>
                  </a:lnTo>
                  <a:lnTo>
                    <a:pt x="6175" y="3151"/>
                  </a:lnTo>
                  <a:cubicBezTo>
                    <a:pt x="6144" y="3183"/>
                    <a:pt x="6049" y="3183"/>
                    <a:pt x="5986" y="3183"/>
                  </a:cubicBezTo>
                  <a:cubicBezTo>
                    <a:pt x="5892" y="3183"/>
                    <a:pt x="5860" y="3183"/>
                    <a:pt x="5797" y="3151"/>
                  </a:cubicBezTo>
                  <a:lnTo>
                    <a:pt x="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136"/>
            <p:cNvSpPr/>
            <p:nvPr/>
          </p:nvSpPr>
          <p:spPr>
            <a:xfrm>
              <a:off x="-45673275" y="3334400"/>
              <a:ext cx="299325" cy="113425"/>
            </a:xfrm>
            <a:custGeom>
              <a:avLst/>
              <a:gdLst/>
              <a:ahLst/>
              <a:cxnLst/>
              <a:rect l="l" t="t" r="r" b="b"/>
              <a:pathLst>
                <a:path w="11973" h="4537" extrusionOk="0">
                  <a:moveTo>
                    <a:pt x="693" y="0"/>
                  </a:moveTo>
                  <a:lnTo>
                    <a:pt x="158" y="378"/>
                  </a:lnTo>
                  <a:cubicBezTo>
                    <a:pt x="32" y="441"/>
                    <a:pt x="0" y="536"/>
                    <a:pt x="0" y="693"/>
                  </a:cubicBezTo>
                  <a:cubicBezTo>
                    <a:pt x="0" y="851"/>
                    <a:pt x="63" y="914"/>
                    <a:pt x="158" y="1008"/>
                  </a:cubicBezTo>
                  <a:lnTo>
                    <a:pt x="5797" y="4505"/>
                  </a:lnTo>
                  <a:cubicBezTo>
                    <a:pt x="5829" y="4537"/>
                    <a:pt x="5892" y="4537"/>
                    <a:pt x="5986" y="4537"/>
                  </a:cubicBezTo>
                  <a:cubicBezTo>
                    <a:pt x="6049" y="4537"/>
                    <a:pt x="6112" y="4537"/>
                    <a:pt x="6175" y="4505"/>
                  </a:cubicBezTo>
                  <a:lnTo>
                    <a:pt x="11815" y="1008"/>
                  </a:lnTo>
                  <a:cubicBezTo>
                    <a:pt x="11941" y="914"/>
                    <a:pt x="11972" y="851"/>
                    <a:pt x="11972" y="693"/>
                  </a:cubicBezTo>
                  <a:cubicBezTo>
                    <a:pt x="11972" y="536"/>
                    <a:pt x="11878" y="441"/>
                    <a:pt x="11815" y="378"/>
                  </a:cubicBezTo>
                  <a:lnTo>
                    <a:pt x="11248" y="0"/>
                  </a:lnTo>
                  <a:lnTo>
                    <a:pt x="6175" y="3214"/>
                  </a:lnTo>
                  <a:cubicBezTo>
                    <a:pt x="6144" y="3245"/>
                    <a:pt x="6049" y="3245"/>
                    <a:pt x="5986" y="3245"/>
                  </a:cubicBezTo>
                  <a:cubicBezTo>
                    <a:pt x="5892" y="3245"/>
                    <a:pt x="5860" y="3245"/>
                    <a:pt x="5797" y="321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4" name="Google Shape;11384;p136"/>
          <p:cNvGrpSpPr/>
          <p:nvPr/>
        </p:nvGrpSpPr>
        <p:grpSpPr>
          <a:xfrm>
            <a:off x="3090251" y="3209202"/>
            <a:ext cx="356205" cy="314240"/>
            <a:chOff x="-45674075" y="3586425"/>
            <a:chExt cx="300900" cy="265450"/>
          </a:xfrm>
        </p:grpSpPr>
        <p:sp>
          <p:nvSpPr>
            <p:cNvPr id="11385" name="Google Shape;11385;p136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136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7" name="Google Shape;11387;p136"/>
          <p:cNvGrpSpPr/>
          <p:nvPr/>
        </p:nvGrpSpPr>
        <p:grpSpPr>
          <a:xfrm>
            <a:off x="3091183" y="3625041"/>
            <a:ext cx="354341" cy="356205"/>
            <a:chOff x="-45673275" y="3937700"/>
            <a:chExt cx="299325" cy="300900"/>
          </a:xfrm>
        </p:grpSpPr>
        <p:sp>
          <p:nvSpPr>
            <p:cNvPr id="11388" name="Google Shape;11388;p136"/>
            <p:cNvSpPr/>
            <p:nvPr/>
          </p:nvSpPr>
          <p:spPr>
            <a:xfrm>
              <a:off x="-45673275" y="3937700"/>
              <a:ext cx="285925" cy="135500"/>
            </a:xfrm>
            <a:custGeom>
              <a:avLst/>
              <a:gdLst/>
              <a:ahLst/>
              <a:cxnLst/>
              <a:rect l="l" t="t" r="r" b="b"/>
              <a:pathLst>
                <a:path w="11437" h="5420" extrusionOk="0">
                  <a:moveTo>
                    <a:pt x="11437" y="1"/>
                  </a:moveTo>
                  <a:lnTo>
                    <a:pt x="221" y="3435"/>
                  </a:lnTo>
                  <a:cubicBezTo>
                    <a:pt x="63" y="3466"/>
                    <a:pt x="0" y="3624"/>
                    <a:pt x="0" y="3781"/>
                  </a:cubicBezTo>
                  <a:cubicBezTo>
                    <a:pt x="0" y="3939"/>
                    <a:pt x="95" y="4065"/>
                    <a:pt x="221" y="4159"/>
                  </a:cubicBezTo>
                  <a:lnTo>
                    <a:pt x="4348" y="5420"/>
                  </a:lnTo>
                  <a:lnTo>
                    <a:pt x="11405" y="6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136"/>
            <p:cNvSpPr/>
            <p:nvPr/>
          </p:nvSpPr>
          <p:spPr>
            <a:xfrm>
              <a:off x="-45577975" y="3990475"/>
              <a:ext cx="151250" cy="150925"/>
            </a:xfrm>
            <a:custGeom>
              <a:avLst/>
              <a:gdLst/>
              <a:ahLst/>
              <a:cxnLst/>
              <a:rect l="l" t="t" r="r" b="b"/>
              <a:pathLst>
                <a:path w="6050" h="6037" extrusionOk="0">
                  <a:moveTo>
                    <a:pt x="6049" y="1"/>
                  </a:moveTo>
                  <a:lnTo>
                    <a:pt x="536" y="4159"/>
                  </a:lnTo>
                  <a:lnTo>
                    <a:pt x="32" y="5577"/>
                  </a:lnTo>
                  <a:cubicBezTo>
                    <a:pt x="0" y="5703"/>
                    <a:pt x="32" y="5861"/>
                    <a:pt x="126" y="5955"/>
                  </a:cubicBezTo>
                  <a:cubicBezTo>
                    <a:pt x="186" y="6015"/>
                    <a:pt x="259" y="6037"/>
                    <a:pt x="336" y="6037"/>
                  </a:cubicBezTo>
                  <a:cubicBezTo>
                    <a:pt x="381" y="6037"/>
                    <a:pt x="427" y="6030"/>
                    <a:pt x="473" y="6018"/>
                  </a:cubicBezTo>
                  <a:lnTo>
                    <a:pt x="1891" y="5514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136"/>
            <p:cNvSpPr/>
            <p:nvPr/>
          </p:nvSpPr>
          <p:spPr>
            <a:xfrm>
              <a:off x="-45509450" y="3951100"/>
              <a:ext cx="135500" cy="286725"/>
            </a:xfrm>
            <a:custGeom>
              <a:avLst/>
              <a:gdLst/>
              <a:ahLst/>
              <a:cxnLst/>
              <a:rect l="l" t="t" r="r" b="b"/>
              <a:pathLst>
                <a:path w="5420" h="11469" extrusionOk="0">
                  <a:moveTo>
                    <a:pt x="5419" y="0"/>
                  </a:moveTo>
                  <a:lnTo>
                    <a:pt x="5356" y="32"/>
                  </a:lnTo>
                  <a:lnTo>
                    <a:pt x="0" y="7089"/>
                  </a:lnTo>
                  <a:lnTo>
                    <a:pt x="1261" y="11216"/>
                  </a:lnTo>
                  <a:cubicBezTo>
                    <a:pt x="1324" y="11374"/>
                    <a:pt x="1481" y="11468"/>
                    <a:pt x="1639" y="11468"/>
                  </a:cubicBezTo>
                  <a:cubicBezTo>
                    <a:pt x="1796" y="11468"/>
                    <a:pt x="1891" y="11342"/>
                    <a:pt x="1985" y="11216"/>
                  </a:cubicBez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136"/>
            <p:cNvSpPr/>
            <p:nvPr/>
          </p:nvSpPr>
          <p:spPr>
            <a:xfrm>
              <a:off x="-45670925" y="4114125"/>
              <a:ext cx="72500" cy="70325"/>
            </a:xfrm>
            <a:custGeom>
              <a:avLst/>
              <a:gdLst/>
              <a:ahLst/>
              <a:cxnLst/>
              <a:rect l="l" t="t" r="r" b="b"/>
              <a:pathLst>
                <a:path w="2900" h="2813" extrusionOk="0">
                  <a:moveTo>
                    <a:pt x="2521" y="1"/>
                  </a:moveTo>
                  <a:cubicBezTo>
                    <a:pt x="2435" y="1"/>
                    <a:pt x="2348" y="32"/>
                    <a:pt x="2269" y="95"/>
                  </a:cubicBezTo>
                  <a:lnTo>
                    <a:pt x="127" y="2206"/>
                  </a:lnTo>
                  <a:cubicBezTo>
                    <a:pt x="1" y="2332"/>
                    <a:pt x="1" y="2553"/>
                    <a:pt x="127" y="2742"/>
                  </a:cubicBezTo>
                  <a:cubicBezTo>
                    <a:pt x="190" y="2789"/>
                    <a:pt x="277" y="2813"/>
                    <a:pt x="371" y="2813"/>
                  </a:cubicBezTo>
                  <a:cubicBezTo>
                    <a:pt x="466" y="2813"/>
                    <a:pt x="568" y="2789"/>
                    <a:pt x="662" y="2742"/>
                  </a:cubicBezTo>
                  <a:lnTo>
                    <a:pt x="2773" y="600"/>
                  </a:lnTo>
                  <a:cubicBezTo>
                    <a:pt x="2899" y="473"/>
                    <a:pt x="2899" y="253"/>
                    <a:pt x="2773" y="95"/>
                  </a:cubicBezTo>
                  <a:cubicBezTo>
                    <a:pt x="2695" y="32"/>
                    <a:pt x="2608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136"/>
            <p:cNvSpPr/>
            <p:nvPr/>
          </p:nvSpPr>
          <p:spPr>
            <a:xfrm>
              <a:off x="-45620500" y="4163550"/>
              <a:ext cx="70900" cy="71125"/>
            </a:xfrm>
            <a:custGeom>
              <a:avLst/>
              <a:gdLst/>
              <a:ahLst/>
              <a:cxnLst/>
              <a:rect l="l" t="t" r="r" b="b"/>
              <a:pathLst>
                <a:path w="2836" h="2845" extrusionOk="0">
                  <a:moveTo>
                    <a:pt x="2489" y="1"/>
                  </a:moveTo>
                  <a:cubicBezTo>
                    <a:pt x="2395" y="1"/>
                    <a:pt x="2300" y="24"/>
                    <a:pt x="2237" y="72"/>
                  </a:cubicBezTo>
                  <a:lnTo>
                    <a:pt x="126" y="2214"/>
                  </a:lnTo>
                  <a:cubicBezTo>
                    <a:pt x="0" y="2340"/>
                    <a:pt x="0" y="2561"/>
                    <a:pt x="126" y="2718"/>
                  </a:cubicBezTo>
                  <a:cubicBezTo>
                    <a:pt x="221" y="2781"/>
                    <a:pt x="284" y="2844"/>
                    <a:pt x="378" y="2844"/>
                  </a:cubicBezTo>
                  <a:cubicBezTo>
                    <a:pt x="441" y="2844"/>
                    <a:pt x="567" y="2781"/>
                    <a:pt x="599" y="2718"/>
                  </a:cubicBezTo>
                  <a:lnTo>
                    <a:pt x="2741" y="607"/>
                  </a:lnTo>
                  <a:cubicBezTo>
                    <a:pt x="2836" y="481"/>
                    <a:pt x="2836" y="229"/>
                    <a:pt x="2741" y="72"/>
                  </a:cubicBezTo>
                  <a:cubicBezTo>
                    <a:pt x="2678" y="24"/>
                    <a:pt x="2584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136"/>
            <p:cNvSpPr/>
            <p:nvPr/>
          </p:nvSpPr>
          <p:spPr>
            <a:xfrm>
              <a:off x="-45673275" y="4159625"/>
              <a:ext cx="79575" cy="78975"/>
            </a:xfrm>
            <a:custGeom>
              <a:avLst/>
              <a:gdLst/>
              <a:ahLst/>
              <a:cxnLst/>
              <a:rect l="l" t="t" r="r" b="b"/>
              <a:pathLst>
                <a:path w="3183" h="3159" extrusionOk="0">
                  <a:moveTo>
                    <a:pt x="2816" y="0"/>
                  </a:moveTo>
                  <a:cubicBezTo>
                    <a:pt x="2726" y="0"/>
                    <a:pt x="2631" y="24"/>
                    <a:pt x="2552" y="71"/>
                  </a:cubicBezTo>
                  <a:lnTo>
                    <a:pt x="95" y="2529"/>
                  </a:lnTo>
                  <a:cubicBezTo>
                    <a:pt x="0" y="2655"/>
                    <a:pt x="0" y="2875"/>
                    <a:pt x="95" y="3033"/>
                  </a:cubicBezTo>
                  <a:cubicBezTo>
                    <a:pt x="189" y="3127"/>
                    <a:pt x="252" y="3159"/>
                    <a:pt x="347" y="3159"/>
                  </a:cubicBezTo>
                  <a:cubicBezTo>
                    <a:pt x="441" y="3159"/>
                    <a:pt x="536" y="3127"/>
                    <a:pt x="599" y="3033"/>
                  </a:cubicBezTo>
                  <a:lnTo>
                    <a:pt x="3025" y="607"/>
                  </a:lnTo>
                  <a:cubicBezTo>
                    <a:pt x="3182" y="449"/>
                    <a:pt x="3182" y="197"/>
                    <a:pt x="3056" y="71"/>
                  </a:cubicBezTo>
                  <a:cubicBezTo>
                    <a:pt x="2993" y="24"/>
                    <a:pt x="2907" y="0"/>
                    <a:pt x="28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4" name="Google Shape;11394;p136"/>
          <p:cNvGrpSpPr/>
          <p:nvPr/>
        </p:nvGrpSpPr>
        <p:grpSpPr>
          <a:xfrm>
            <a:off x="2205349" y="4117825"/>
            <a:ext cx="356205" cy="356205"/>
            <a:chOff x="-44512325" y="3176075"/>
            <a:chExt cx="300900" cy="300900"/>
          </a:xfrm>
        </p:grpSpPr>
        <p:sp>
          <p:nvSpPr>
            <p:cNvPr id="11395" name="Google Shape;11395;p136"/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136"/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136"/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8" name="Google Shape;11398;p136"/>
          <p:cNvGrpSpPr/>
          <p:nvPr/>
        </p:nvGrpSpPr>
        <p:grpSpPr>
          <a:xfrm>
            <a:off x="2608689" y="1386849"/>
            <a:ext cx="354341" cy="354341"/>
            <a:chOff x="-49027775" y="3183175"/>
            <a:chExt cx="299325" cy="299325"/>
          </a:xfrm>
        </p:grpSpPr>
        <p:sp>
          <p:nvSpPr>
            <p:cNvPr id="11399" name="Google Shape;11399;p136"/>
            <p:cNvSpPr/>
            <p:nvPr/>
          </p:nvSpPr>
          <p:spPr>
            <a:xfrm>
              <a:off x="-48870250" y="3183175"/>
              <a:ext cx="141800" cy="185900"/>
            </a:xfrm>
            <a:custGeom>
              <a:avLst/>
              <a:gdLst/>
              <a:ahLst/>
              <a:cxnLst/>
              <a:rect l="l" t="t" r="r" b="b"/>
              <a:pathLst>
                <a:path w="5672" h="7436" extrusionOk="0">
                  <a:moveTo>
                    <a:pt x="1" y="0"/>
                  </a:moveTo>
                  <a:lnTo>
                    <a:pt x="1" y="1796"/>
                  </a:lnTo>
                  <a:lnTo>
                    <a:pt x="32" y="1796"/>
                  </a:lnTo>
                  <a:cubicBezTo>
                    <a:pt x="158" y="1765"/>
                    <a:pt x="284" y="1765"/>
                    <a:pt x="379" y="1765"/>
                  </a:cubicBezTo>
                  <a:cubicBezTo>
                    <a:pt x="1166" y="1765"/>
                    <a:pt x="1828" y="2395"/>
                    <a:pt x="1828" y="3182"/>
                  </a:cubicBezTo>
                  <a:cubicBezTo>
                    <a:pt x="1828" y="3970"/>
                    <a:pt x="1166" y="4600"/>
                    <a:pt x="379" y="4600"/>
                  </a:cubicBezTo>
                  <a:cubicBezTo>
                    <a:pt x="284" y="4600"/>
                    <a:pt x="158" y="4600"/>
                    <a:pt x="32" y="4568"/>
                  </a:cubicBezTo>
                  <a:lnTo>
                    <a:pt x="32" y="5671"/>
                  </a:lnTo>
                  <a:lnTo>
                    <a:pt x="1702" y="5671"/>
                  </a:lnTo>
                  <a:cubicBezTo>
                    <a:pt x="2017" y="5671"/>
                    <a:pt x="2175" y="6018"/>
                    <a:pt x="1954" y="6270"/>
                  </a:cubicBezTo>
                  <a:cubicBezTo>
                    <a:pt x="1860" y="6364"/>
                    <a:pt x="1765" y="6585"/>
                    <a:pt x="1765" y="6742"/>
                  </a:cubicBezTo>
                  <a:cubicBezTo>
                    <a:pt x="1765" y="7120"/>
                    <a:pt x="2080" y="7435"/>
                    <a:pt x="2490" y="7435"/>
                  </a:cubicBezTo>
                  <a:cubicBezTo>
                    <a:pt x="2868" y="7435"/>
                    <a:pt x="3183" y="7120"/>
                    <a:pt x="3183" y="6742"/>
                  </a:cubicBezTo>
                  <a:cubicBezTo>
                    <a:pt x="3183" y="6585"/>
                    <a:pt x="3120" y="6364"/>
                    <a:pt x="2994" y="6270"/>
                  </a:cubicBezTo>
                  <a:cubicBezTo>
                    <a:pt x="2805" y="6018"/>
                    <a:pt x="2962" y="5671"/>
                    <a:pt x="3277" y="5671"/>
                  </a:cubicBezTo>
                  <a:lnTo>
                    <a:pt x="5672" y="5671"/>
                  </a:lnTo>
                  <a:lnTo>
                    <a:pt x="5672" y="1765"/>
                  </a:lnTo>
                  <a:cubicBezTo>
                    <a:pt x="5672" y="788"/>
                    <a:pt x="4884" y="0"/>
                    <a:pt x="39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136"/>
            <p:cNvSpPr/>
            <p:nvPr/>
          </p:nvSpPr>
          <p:spPr>
            <a:xfrm>
              <a:off x="-49027775" y="3183175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1765" y="0"/>
                  </a:moveTo>
                  <a:cubicBezTo>
                    <a:pt x="788" y="0"/>
                    <a:pt x="1" y="788"/>
                    <a:pt x="1" y="1765"/>
                  </a:cubicBezTo>
                  <a:lnTo>
                    <a:pt x="1" y="5671"/>
                  </a:lnTo>
                  <a:lnTo>
                    <a:pt x="1828" y="5671"/>
                  </a:lnTo>
                  <a:lnTo>
                    <a:pt x="1828" y="5640"/>
                  </a:lnTo>
                  <a:cubicBezTo>
                    <a:pt x="1765" y="5514"/>
                    <a:pt x="1765" y="5388"/>
                    <a:pt x="1765" y="5262"/>
                  </a:cubicBezTo>
                  <a:cubicBezTo>
                    <a:pt x="1765" y="4474"/>
                    <a:pt x="2395" y="3844"/>
                    <a:pt x="3183" y="3844"/>
                  </a:cubicBezTo>
                  <a:cubicBezTo>
                    <a:pt x="3970" y="3844"/>
                    <a:pt x="4600" y="4474"/>
                    <a:pt x="4600" y="5262"/>
                  </a:cubicBezTo>
                  <a:cubicBezTo>
                    <a:pt x="4600" y="5388"/>
                    <a:pt x="4569" y="5514"/>
                    <a:pt x="4569" y="5640"/>
                  </a:cubicBezTo>
                  <a:lnTo>
                    <a:pt x="5672" y="5640"/>
                  </a:lnTo>
                  <a:lnTo>
                    <a:pt x="5672" y="3970"/>
                  </a:lnTo>
                  <a:cubicBezTo>
                    <a:pt x="5672" y="3748"/>
                    <a:pt x="5843" y="3605"/>
                    <a:pt x="6032" y="3605"/>
                  </a:cubicBezTo>
                  <a:cubicBezTo>
                    <a:pt x="6112" y="3605"/>
                    <a:pt x="6195" y="3630"/>
                    <a:pt x="6270" y="3686"/>
                  </a:cubicBezTo>
                  <a:cubicBezTo>
                    <a:pt x="6396" y="3812"/>
                    <a:pt x="6585" y="3907"/>
                    <a:pt x="6743" y="3907"/>
                  </a:cubicBezTo>
                  <a:cubicBezTo>
                    <a:pt x="7121" y="3907"/>
                    <a:pt x="7436" y="3592"/>
                    <a:pt x="7436" y="3182"/>
                  </a:cubicBezTo>
                  <a:cubicBezTo>
                    <a:pt x="7436" y="2804"/>
                    <a:pt x="7121" y="2489"/>
                    <a:pt x="6743" y="2489"/>
                  </a:cubicBezTo>
                  <a:cubicBezTo>
                    <a:pt x="6585" y="2489"/>
                    <a:pt x="6396" y="2552"/>
                    <a:pt x="6270" y="2678"/>
                  </a:cubicBezTo>
                  <a:cubicBezTo>
                    <a:pt x="6195" y="2734"/>
                    <a:pt x="6112" y="2760"/>
                    <a:pt x="6032" y="2760"/>
                  </a:cubicBezTo>
                  <a:cubicBezTo>
                    <a:pt x="5843" y="2760"/>
                    <a:pt x="5672" y="2616"/>
                    <a:pt x="5672" y="2395"/>
                  </a:cubicBezTo>
                  <a:lnTo>
                    <a:pt x="56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136"/>
            <p:cNvSpPr/>
            <p:nvPr/>
          </p:nvSpPr>
          <p:spPr>
            <a:xfrm>
              <a:off x="-49027775" y="3295800"/>
              <a:ext cx="141800" cy="186700"/>
            </a:xfrm>
            <a:custGeom>
              <a:avLst/>
              <a:gdLst/>
              <a:ahLst/>
              <a:cxnLst/>
              <a:rect l="l" t="t" r="r" b="b"/>
              <a:pathLst>
                <a:path w="5672" h="7468" extrusionOk="0">
                  <a:moveTo>
                    <a:pt x="3183" y="0"/>
                  </a:moveTo>
                  <a:cubicBezTo>
                    <a:pt x="2805" y="0"/>
                    <a:pt x="2490" y="315"/>
                    <a:pt x="2490" y="725"/>
                  </a:cubicBezTo>
                  <a:cubicBezTo>
                    <a:pt x="2490" y="883"/>
                    <a:pt x="2553" y="1072"/>
                    <a:pt x="2679" y="1198"/>
                  </a:cubicBezTo>
                  <a:cubicBezTo>
                    <a:pt x="2868" y="1418"/>
                    <a:pt x="2710" y="1796"/>
                    <a:pt x="2395" y="1796"/>
                  </a:cubicBezTo>
                  <a:lnTo>
                    <a:pt x="1" y="1796"/>
                  </a:lnTo>
                  <a:lnTo>
                    <a:pt x="1" y="5671"/>
                  </a:lnTo>
                  <a:cubicBezTo>
                    <a:pt x="1" y="6679"/>
                    <a:pt x="788" y="7467"/>
                    <a:pt x="1765" y="7467"/>
                  </a:cubicBezTo>
                  <a:lnTo>
                    <a:pt x="5672" y="7467"/>
                  </a:lnTo>
                  <a:lnTo>
                    <a:pt x="5672" y="5640"/>
                  </a:lnTo>
                  <a:lnTo>
                    <a:pt x="5640" y="5640"/>
                  </a:lnTo>
                  <a:cubicBezTo>
                    <a:pt x="5514" y="5703"/>
                    <a:pt x="5388" y="5703"/>
                    <a:pt x="5294" y="5703"/>
                  </a:cubicBezTo>
                  <a:cubicBezTo>
                    <a:pt x="4506" y="5703"/>
                    <a:pt x="3844" y="5041"/>
                    <a:pt x="3844" y="4254"/>
                  </a:cubicBezTo>
                  <a:cubicBezTo>
                    <a:pt x="3844" y="3466"/>
                    <a:pt x="4506" y="2867"/>
                    <a:pt x="5294" y="2867"/>
                  </a:cubicBezTo>
                  <a:cubicBezTo>
                    <a:pt x="5388" y="2867"/>
                    <a:pt x="5514" y="2867"/>
                    <a:pt x="5640" y="2899"/>
                  </a:cubicBezTo>
                  <a:lnTo>
                    <a:pt x="5640" y="1796"/>
                  </a:lnTo>
                  <a:lnTo>
                    <a:pt x="3970" y="1796"/>
                  </a:lnTo>
                  <a:cubicBezTo>
                    <a:pt x="3655" y="1796"/>
                    <a:pt x="3498" y="1418"/>
                    <a:pt x="3718" y="1198"/>
                  </a:cubicBezTo>
                  <a:cubicBezTo>
                    <a:pt x="3813" y="1072"/>
                    <a:pt x="3907" y="883"/>
                    <a:pt x="3907" y="725"/>
                  </a:cubicBezTo>
                  <a:cubicBezTo>
                    <a:pt x="3907" y="315"/>
                    <a:pt x="3592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136"/>
            <p:cNvSpPr/>
            <p:nvPr/>
          </p:nvSpPr>
          <p:spPr>
            <a:xfrm>
              <a:off x="-48914350" y="3340700"/>
              <a:ext cx="185900" cy="141800"/>
            </a:xfrm>
            <a:custGeom>
              <a:avLst/>
              <a:gdLst/>
              <a:ahLst/>
              <a:cxnLst/>
              <a:rect l="l" t="t" r="r" b="b"/>
              <a:pathLst>
                <a:path w="7436" h="5672" extrusionOk="0">
                  <a:moveTo>
                    <a:pt x="5608" y="0"/>
                  </a:moveTo>
                  <a:lnTo>
                    <a:pt x="5608" y="32"/>
                  </a:lnTo>
                  <a:cubicBezTo>
                    <a:pt x="5671" y="158"/>
                    <a:pt x="5671" y="284"/>
                    <a:pt x="5671" y="378"/>
                  </a:cubicBezTo>
                  <a:cubicBezTo>
                    <a:pt x="5671" y="1166"/>
                    <a:pt x="5041" y="1796"/>
                    <a:pt x="4254" y="1796"/>
                  </a:cubicBezTo>
                  <a:cubicBezTo>
                    <a:pt x="3466" y="1796"/>
                    <a:pt x="2836" y="1166"/>
                    <a:pt x="2836" y="378"/>
                  </a:cubicBezTo>
                  <a:cubicBezTo>
                    <a:pt x="2836" y="284"/>
                    <a:pt x="2867" y="158"/>
                    <a:pt x="2867" y="32"/>
                  </a:cubicBezTo>
                  <a:lnTo>
                    <a:pt x="1765" y="32"/>
                  </a:lnTo>
                  <a:lnTo>
                    <a:pt x="1765" y="1670"/>
                  </a:lnTo>
                  <a:cubicBezTo>
                    <a:pt x="1765" y="1907"/>
                    <a:pt x="1602" y="2041"/>
                    <a:pt x="1419" y="2041"/>
                  </a:cubicBezTo>
                  <a:cubicBezTo>
                    <a:pt x="1334" y="2041"/>
                    <a:pt x="1245" y="2013"/>
                    <a:pt x="1166" y="1954"/>
                  </a:cubicBezTo>
                  <a:cubicBezTo>
                    <a:pt x="1040" y="1827"/>
                    <a:pt x="851" y="1764"/>
                    <a:pt x="694" y="1764"/>
                  </a:cubicBezTo>
                  <a:cubicBezTo>
                    <a:pt x="315" y="1764"/>
                    <a:pt x="0" y="2080"/>
                    <a:pt x="0" y="2458"/>
                  </a:cubicBezTo>
                  <a:cubicBezTo>
                    <a:pt x="0" y="2867"/>
                    <a:pt x="315" y="3182"/>
                    <a:pt x="694" y="3182"/>
                  </a:cubicBezTo>
                  <a:cubicBezTo>
                    <a:pt x="851" y="3182"/>
                    <a:pt x="1040" y="3119"/>
                    <a:pt x="1166" y="2993"/>
                  </a:cubicBezTo>
                  <a:cubicBezTo>
                    <a:pt x="1247" y="2933"/>
                    <a:pt x="1337" y="2904"/>
                    <a:pt x="1423" y="2904"/>
                  </a:cubicBezTo>
                  <a:cubicBezTo>
                    <a:pt x="1605" y="2904"/>
                    <a:pt x="1765" y="3031"/>
                    <a:pt x="1765" y="3245"/>
                  </a:cubicBezTo>
                  <a:lnTo>
                    <a:pt x="1765" y="5671"/>
                  </a:lnTo>
                  <a:lnTo>
                    <a:pt x="5671" y="5671"/>
                  </a:lnTo>
                  <a:cubicBezTo>
                    <a:pt x="6648" y="5671"/>
                    <a:pt x="7436" y="4883"/>
                    <a:pt x="7436" y="3907"/>
                  </a:cubicBezTo>
                  <a:lnTo>
                    <a:pt x="74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3" name="Google Shape;11403;p136"/>
          <p:cNvGrpSpPr/>
          <p:nvPr/>
        </p:nvGrpSpPr>
        <p:grpSpPr>
          <a:xfrm>
            <a:off x="2608230" y="1822251"/>
            <a:ext cx="355258" cy="357152"/>
            <a:chOff x="-49027775" y="3550975"/>
            <a:chExt cx="300100" cy="301700"/>
          </a:xfrm>
        </p:grpSpPr>
        <p:sp>
          <p:nvSpPr>
            <p:cNvPr id="11404" name="Google Shape;11404;p136"/>
            <p:cNvSpPr/>
            <p:nvPr/>
          </p:nvSpPr>
          <p:spPr>
            <a:xfrm>
              <a:off x="-48941125" y="3613200"/>
              <a:ext cx="74050" cy="26825"/>
            </a:xfrm>
            <a:custGeom>
              <a:avLst/>
              <a:gdLst/>
              <a:ahLst/>
              <a:cxnLst/>
              <a:rect l="l" t="t" r="r" b="b"/>
              <a:pathLst>
                <a:path w="2962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136"/>
            <p:cNvSpPr/>
            <p:nvPr/>
          </p:nvSpPr>
          <p:spPr>
            <a:xfrm>
              <a:off x="-488710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136"/>
            <p:cNvSpPr/>
            <p:nvPr/>
          </p:nvSpPr>
          <p:spPr>
            <a:xfrm>
              <a:off x="-48893075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136"/>
            <p:cNvSpPr/>
            <p:nvPr/>
          </p:nvSpPr>
          <p:spPr>
            <a:xfrm>
              <a:off x="-49027775" y="3550975"/>
              <a:ext cx="100050" cy="87475"/>
            </a:xfrm>
            <a:custGeom>
              <a:avLst/>
              <a:gdLst/>
              <a:ahLst/>
              <a:cxnLst/>
              <a:rect l="l" t="t" r="r" b="b"/>
              <a:pathLst>
                <a:path w="4002" h="3499" extrusionOk="0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136"/>
            <p:cNvSpPr/>
            <p:nvPr/>
          </p:nvSpPr>
          <p:spPr>
            <a:xfrm>
              <a:off x="-48962400" y="3552550"/>
              <a:ext cx="95325" cy="43350"/>
            </a:xfrm>
            <a:custGeom>
              <a:avLst/>
              <a:gdLst/>
              <a:ahLst/>
              <a:cxnLst/>
              <a:rect l="l" t="t" r="r" b="b"/>
              <a:pathLst>
                <a:path w="3813" h="1734" extrusionOk="0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136"/>
            <p:cNvSpPr/>
            <p:nvPr/>
          </p:nvSpPr>
          <p:spPr>
            <a:xfrm>
              <a:off x="-49027775" y="3657325"/>
              <a:ext cx="300100" cy="195350"/>
            </a:xfrm>
            <a:custGeom>
              <a:avLst/>
              <a:gdLst/>
              <a:ahLst/>
              <a:cxnLst/>
              <a:rect l="l" t="t" r="r" b="b"/>
              <a:pathLst>
                <a:path w="12004" h="7814" extrusionOk="0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136"/>
            <p:cNvSpPr/>
            <p:nvPr/>
          </p:nvSpPr>
          <p:spPr>
            <a:xfrm>
              <a:off x="-48886775" y="3726625"/>
              <a:ext cx="28375" cy="37050"/>
            </a:xfrm>
            <a:custGeom>
              <a:avLst/>
              <a:gdLst/>
              <a:ahLst/>
              <a:cxnLst/>
              <a:rect l="l" t="t" r="r" b="b"/>
              <a:pathLst>
                <a:path w="1135" h="1482" extrusionOk="0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136"/>
            <p:cNvSpPr/>
            <p:nvPr/>
          </p:nvSpPr>
          <p:spPr>
            <a:xfrm>
              <a:off x="-48822975" y="3550975"/>
              <a:ext cx="94525" cy="44925"/>
            </a:xfrm>
            <a:custGeom>
              <a:avLst/>
              <a:gdLst/>
              <a:ahLst/>
              <a:cxnLst/>
              <a:rect l="l" t="t" r="r" b="b"/>
              <a:pathLst>
                <a:path w="3781" h="1797" extrusionOk="0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136"/>
            <p:cNvSpPr/>
            <p:nvPr/>
          </p:nvSpPr>
          <p:spPr>
            <a:xfrm>
              <a:off x="-48939550" y="3684100"/>
              <a:ext cx="122100" cy="122100"/>
            </a:xfrm>
            <a:custGeom>
              <a:avLst/>
              <a:gdLst/>
              <a:ahLst/>
              <a:cxnLst/>
              <a:rect l="l" t="t" r="r" b="b"/>
              <a:pathLst>
                <a:path w="4884" h="4884" extrusionOk="0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136"/>
            <p:cNvSpPr/>
            <p:nvPr/>
          </p:nvSpPr>
          <p:spPr>
            <a:xfrm>
              <a:off x="-48801725" y="3613200"/>
              <a:ext cx="73275" cy="26825"/>
            </a:xfrm>
            <a:custGeom>
              <a:avLst/>
              <a:gdLst/>
              <a:ahLst/>
              <a:cxnLst/>
              <a:rect l="l" t="t" r="r" b="b"/>
              <a:pathLst>
                <a:path w="2931" h="1073" extrusionOk="0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4" name="Google Shape;11414;p136"/>
          <p:cNvGrpSpPr/>
          <p:nvPr/>
        </p:nvGrpSpPr>
        <p:grpSpPr>
          <a:xfrm>
            <a:off x="2606306" y="2259310"/>
            <a:ext cx="359106" cy="355525"/>
            <a:chOff x="-49031025" y="3920175"/>
            <a:chExt cx="303350" cy="300325"/>
          </a:xfrm>
        </p:grpSpPr>
        <p:sp>
          <p:nvSpPr>
            <p:cNvPr id="11415" name="Google Shape;11415;p136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136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136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136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136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136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1" name="Google Shape;11421;p136"/>
          <p:cNvGrpSpPr/>
          <p:nvPr/>
        </p:nvGrpSpPr>
        <p:grpSpPr>
          <a:xfrm>
            <a:off x="1322411" y="2752344"/>
            <a:ext cx="356176" cy="354341"/>
            <a:chOff x="-47155575" y="3200500"/>
            <a:chExt cx="300875" cy="299325"/>
          </a:xfrm>
        </p:grpSpPr>
        <p:sp>
          <p:nvSpPr>
            <p:cNvPr id="11422" name="Google Shape;11422;p136"/>
            <p:cNvSpPr/>
            <p:nvPr/>
          </p:nvSpPr>
          <p:spPr>
            <a:xfrm>
              <a:off x="-46943725" y="3206000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136"/>
            <p:cNvSpPr/>
            <p:nvPr/>
          </p:nvSpPr>
          <p:spPr>
            <a:xfrm>
              <a:off x="-47118575" y="3200500"/>
              <a:ext cx="228450" cy="89025"/>
            </a:xfrm>
            <a:custGeom>
              <a:avLst/>
              <a:gdLst/>
              <a:ahLst/>
              <a:cxnLst/>
              <a:rect l="l" t="t" r="r" b="b"/>
              <a:pathLst>
                <a:path w="9138" h="3561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2143"/>
                  </a:lnTo>
                  <a:lnTo>
                    <a:pt x="2017" y="2143"/>
                  </a:lnTo>
                  <a:cubicBezTo>
                    <a:pt x="2679" y="2143"/>
                    <a:pt x="3246" y="2489"/>
                    <a:pt x="3561" y="3119"/>
                  </a:cubicBezTo>
                  <a:lnTo>
                    <a:pt x="3813" y="3560"/>
                  </a:lnTo>
                  <a:lnTo>
                    <a:pt x="9137" y="3560"/>
                  </a:lnTo>
                  <a:lnTo>
                    <a:pt x="9137" y="2836"/>
                  </a:lnTo>
                  <a:lnTo>
                    <a:pt x="6680" y="2836"/>
                  </a:lnTo>
                  <a:cubicBezTo>
                    <a:pt x="6491" y="2836"/>
                    <a:pt x="6333" y="2678"/>
                    <a:pt x="6333" y="2489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136"/>
            <p:cNvSpPr/>
            <p:nvPr/>
          </p:nvSpPr>
          <p:spPr>
            <a:xfrm>
              <a:off x="-47013825" y="339505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284" y="504"/>
                    <a:pt x="536" y="252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136"/>
            <p:cNvSpPr/>
            <p:nvPr/>
          </p:nvSpPr>
          <p:spPr>
            <a:xfrm>
              <a:off x="-47049250" y="33596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13"/>
                    <a:pt x="284" y="1891"/>
                    <a:pt x="725" y="2048"/>
                  </a:cubicBezTo>
                  <a:lnTo>
                    <a:pt x="725" y="1040"/>
                  </a:lnTo>
                  <a:cubicBezTo>
                    <a:pt x="725" y="851"/>
                    <a:pt x="882" y="693"/>
                    <a:pt x="1071" y="693"/>
                  </a:cubicBezTo>
                  <a:lnTo>
                    <a:pt x="2048" y="693"/>
                  </a:lnTo>
                  <a:cubicBezTo>
                    <a:pt x="1890" y="252"/>
                    <a:pt x="1512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136"/>
            <p:cNvSpPr/>
            <p:nvPr/>
          </p:nvSpPr>
          <p:spPr>
            <a:xfrm>
              <a:off x="-47013025" y="3393475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1355" y="0"/>
                  </a:moveTo>
                  <a:cubicBezTo>
                    <a:pt x="1198" y="725"/>
                    <a:pt x="662" y="1260"/>
                    <a:pt x="0" y="1386"/>
                  </a:cubicBezTo>
                  <a:lnTo>
                    <a:pt x="0" y="2142"/>
                  </a:lnTo>
                  <a:lnTo>
                    <a:pt x="2111" y="214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136"/>
            <p:cNvSpPr/>
            <p:nvPr/>
          </p:nvSpPr>
          <p:spPr>
            <a:xfrm>
              <a:off x="-47155575" y="3270600"/>
              <a:ext cx="300875" cy="229225"/>
            </a:xfrm>
            <a:custGeom>
              <a:avLst/>
              <a:gdLst/>
              <a:ahLst/>
              <a:cxnLst/>
              <a:rect l="l" t="t" r="r" b="b"/>
              <a:pathLst>
                <a:path w="12035" h="9169" extrusionOk="0">
                  <a:moveTo>
                    <a:pt x="5324" y="2804"/>
                  </a:moveTo>
                  <a:cubicBezTo>
                    <a:pt x="6206" y="2804"/>
                    <a:pt x="6900" y="3403"/>
                    <a:pt x="7057" y="4222"/>
                  </a:cubicBezTo>
                  <a:lnTo>
                    <a:pt x="8160" y="4222"/>
                  </a:lnTo>
                  <a:cubicBezTo>
                    <a:pt x="8349" y="4222"/>
                    <a:pt x="8506" y="4379"/>
                    <a:pt x="8506" y="4568"/>
                  </a:cubicBezTo>
                  <a:lnTo>
                    <a:pt x="8506" y="7404"/>
                  </a:lnTo>
                  <a:lnTo>
                    <a:pt x="8475" y="7404"/>
                  </a:lnTo>
                  <a:cubicBezTo>
                    <a:pt x="8475" y="7593"/>
                    <a:pt x="8317" y="7750"/>
                    <a:pt x="8128" y="7750"/>
                  </a:cubicBezTo>
                  <a:lnTo>
                    <a:pt x="5324" y="7750"/>
                  </a:lnTo>
                  <a:cubicBezTo>
                    <a:pt x="5135" y="7750"/>
                    <a:pt x="4978" y="7593"/>
                    <a:pt x="4978" y="7404"/>
                  </a:cubicBezTo>
                  <a:lnTo>
                    <a:pt x="4978" y="6301"/>
                  </a:lnTo>
                  <a:cubicBezTo>
                    <a:pt x="4190" y="6144"/>
                    <a:pt x="3560" y="5451"/>
                    <a:pt x="3560" y="4568"/>
                  </a:cubicBezTo>
                  <a:cubicBezTo>
                    <a:pt x="3560" y="3592"/>
                    <a:pt x="4348" y="2804"/>
                    <a:pt x="5324" y="2804"/>
                  </a:cubicBezTo>
                  <a:close/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lnTo>
                    <a:pt x="0" y="8097"/>
                  </a:lnTo>
                  <a:cubicBezTo>
                    <a:pt x="0" y="8696"/>
                    <a:pt x="473" y="9168"/>
                    <a:pt x="1071" y="9168"/>
                  </a:cubicBezTo>
                  <a:lnTo>
                    <a:pt x="10964" y="9168"/>
                  </a:lnTo>
                  <a:cubicBezTo>
                    <a:pt x="11562" y="9168"/>
                    <a:pt x="12035" y="8696"/>
                    <a:pt x="12035" y="8097"/>
                  </a:cubicBezTo>
                  <a:lnTo>
                    <a:pt x="12035" y="2489"/>
                  </a:lnTo>
                  <a:cubicBezTo>
                    <a:pt x="12035" y="1891"/>
                    <a:pt x="11562" y="1418"/>
                    <a:pt x="10964" y="1418"/>
                  </a:cubicBezTo>
                  <a:lnTo>
                    <a:pt x="4820" y="1418"/>
                  </a:lnTo>
                  <a:lnTo>
                    <a:pt x="4411" y="599"/>
                  </a:lnTo>
                  <a:cubicBezTo>
                    <a:pt x="4222" y="252"/>
                    <a:pt x="3875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8" name="Google Shape;11428;p136"/>
          <p:cNvGrpSpPr/>
          <p:nvPr/>
        </p:nvGrpSpPr>
        <p:grpSpPr>
          <a:xfrm>
            <a:off x="1322870" y="3188692"/>
            <a:ext cx="355258" cy="355258"/>
            <a:chOff x="-47154800" y="3569100"/>
            <a:chExt cx="300100" cy="300100"/>
          </a:xfrm>
        </p:grpSpPr>
        <p:sp>
          <p:nvSpPr>
            <p:cNvPr id="11429" name="Google Shape;11429;p136"/>
            <p:cNvSpPr/>
            <p:nvPr/>
          </p:nvSpPr>
          <p:spPr>
            <a:xfrm>
              <a:off x="-46994900" y="3728200"/>
              <a:ext cx="140200" cy="141000"/>
            </a:xfrm>
            <a:custGeom>
              <a:avLst/>
              <a:gdLst/>
              <a:ahLst/>
              <a:cxnLst/>
              <a:rect l="l" t="t" r="r" b="b"/>
              <a:pathLst>
                <a:path w="5608" h="5640" extrusionOk="0">
                  <a:moveTo>
                    <a:pt x="2772" y="1733"/>
                  </a:moveTo>
                  <a:cubicBezTo>
                    <a:pt x="2961" y="1733"/>
                    <a:pt x="3119" y="1891"/>
                    <a:pt x="3119" y="2111"/>
                  </a:cubicBezTo>
                  <a:lnTo>
                    <a:pt x="3119" y="2458"/>
                  </a:lnTo>
                  <a:lnTo>
                    <a:pt x="3466" y="2458"/>
                  </a:lnTo>
                  <a:cubicBezTo>
                    <a:pt x="3655" y="2458"/>
                    <a:pt x="3812" y="2615"/>
                    <a:pt x="3812" y="2804"/>
                  </a:cubicBezTo>
                  <a:cubicBezTo>
                    <a:pt x="3812" y="2994"/>
                    <a:pt x="3655" y="3151"/>
                    <a:pt x="3466" y="3151"/>
                  </a:cubicBezTo>
                  <a:lnTo>
                    <a:pt x="2772" y="3151"/>
                  </a:lnTo>
                  <a:cubicBezTo>
                    <a:pt x="2552" y="3151"/>
                    <a:pt x="2426" y="2994"/>
                    <a:pt x="2426" y="2804"/>
                  </a:cubicBezTo>
                  <a:lnTo>
                    <a:pt x="2426" y="2111"/>
                  </a:lnTo>
                  <a:cubicBezTo>
                    <a:pt x="2426" y="1891"/>
                    <a:pt x="2552" y="1733"/>
                    <a:pt x="2772" y="1733"/>
                  </a:cubicBezTo>
                  <a:close/>
                  <a:moveTo>
                    <a:pt x="2457" y="1"/>
                  </a:moveTo>
                  <a:cubicBezTo>
                    <a:pt x="1197" y="158"/>
                    <a:pt x="221" y="1166"/>
                    <a:pt x="0" y="2458"/>
                  </a:cubicBezTo>
                  <a:lnTo>
                    <a:pt x="693" y="2458"/>
                  </a:lnTo>
                  <a:cubicBezTo>
                    <a:pt x="882" y="2458"/>
                    <a:pt x="1040" y="2615"/>
                    <a:pt x="1040" y="2804"/>
                  </a:cubicBezTo>
                  <a:cubicBezTo>
                    <a:pt x="1040" y="2994"/>
                    <a:pt x="882" y="3151"/>
                    <a:pt x="693" y="3151"/>
                  </a:cubicBezTo>
                  <a:lnTo>
                    <a:pt x="0" y="3151"/>
                  </a:lnTo>
                  <a:cubicBezTo>
                    <a:pt x="158" y="4411"/>
                    <a:pt x="1166" y="5451"/>
                    <a:pt x="2457" y="5608"/>
                  </a:cubicBezTo>
                  <a:lnTo>
                    <a:pt x="2457" y="4947"/>
                  </a:lnTo>
                  <a:cubicBezTo>
                    <a:pt x="2457" y="4726"/>
                    <a:pt x="2615" y="4569"/>
                    <a:pt x="2804" y="4569"/>
                  </a:cubicBezTo>
                  <a:cubicBezTo>
                    <a:pt x="2993" y="4569"/>
                    <a:pt x="3151" y="4726"/>
                    <a:pt x="3151" y="4947"/>
                  </a:cubicBezTo>
                  <a:lnTo>
                    <a:pt x="3151" y="5640"/>
                  </a:lnTo>
                  <a:cubicBezTo>
                    <a:pt x="4411" y="5482"/>
                    <a:pt x="5450" y="4474"/>
                    <a:pt x="5608" y="3214"/>
                  </a:cubicBezTo>
                  <a:lnTo>
                    <a:pt x="4883" y="3214"/>
                  </a:lnTo>
                  <a:cubicBezTo>
                    <a:pt x="4694" y="3151"/>
                    <a:pt x="4537" y="2994"/>
                    <a:pt x="4537" y="2804"/>
                  </a:cubicBezTo>
                  <a:cubicBezTo>
                    <a:pt x="4537" y="2615"/>
                    <a:pt x="4694" y="2458"/>
                    <a:pt x="4883" y="2458"/>
                  </a:cubicBezTo>
                  <a:lnTo>
                    <a:pt x="5608" y="2458"/>
                  </a:lnTo>
                  <a:cubicBezTo>
                    <a:pt x="5450" y="1198"/>
                    <a:pt x="4411" y="221"/>
                    <a:pt x="3151" y="1"/>
                  </a:cubicBezTo>
                  <a:lnTo>
                    <a:pt x="3151" y="694"/>
                  </a:lnTo>
                  <a:cubicBezTo>
                    <a:pt x="3151" y="883"/>
                    <a:pt x="2993" y="1040"/>
                    <a:pt x="2804" y="1040"/>
                  </a:cubicBezTo>
                  <a:cubicBezTo>
                    <a:pt x="2615" y="1040"/>
                    <a:pt x="2457" y="883"/>
                    <a:pt x="2457" y="694"/>
                  </a:cubicBezTo>
                  <a:lnTo>
                    <a:pt x="24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136"/>
            <p:cNvSpPr/>
            <p:nvPr/>
          </p:nvSpPr>
          <p:spPr>
            <a:xfrm>
              <a:off x="-469783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0"/>
                  </a:lnTo>
                  <a:lnTo>
                    <a:pt x="1891" y="1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136"/>
            <p:cNvSpPr/>
            <p:nvPr/>
          </p:nvSpPr>
          <p:spPr>
            <a:xfrm>
              <a:off x="-47075250" y="3665200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1" y="0"/>
                  </a:moveTo>
                  <a:lnTo>
                    <a:pt x="1" y="630"/>
                  </a:lnTo>
                  <a:cubicBezTo>
                    <a:pt x="316" y="536"/>
                    <a:pt x="505" y="284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136"/>
            <p:cNvSpPr/>
            <p:nvPr/>
          </p:nvSpPr>
          <p:spPr>
            <a:xfrm>
              <a:off x="-47110700" y="36313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481"/>
                    <a:pt x="253" y="1859"/>
                    <a:pt x="694" y="2048"/>
                  </a:cubicBezTo>
                  <a:lnTo>
                    <a:pt x="694" y="1040"/>
                  </a:lnTo>
                  <a:cubicBezTo>
                    <a:pt x="694" y="851"/>
                    <a:pt x="851" y="694"/>
                    <a:pt x="1040" y="694"/>
                  </a:cubicBezTo>
                  <a:lnTo>
                    <a:pt x="2049" y="694"/>
                  </a:lnTo>
                  <a:cubicBezTo>
                    <a:pt x="1891" y="316"/>
                    <a:pt x="1482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136"/>
            <p:cNvSpPr/>
            <p:nvPr/>
          </p:nvSpPr>
          <p:spPr>
            <a:xfrm>
              <a:off x="-47075250" y="3665200"/>
              <a:ext cx="53575" cy="54350"/>
            </a:xfrm>
            <a:custGeom>
              <a:avLst/>
              <a:gdLst/>
              <a:ahLst/>
              <a:cxnLst/>
              <a:rect l="l" t="t" r="r" b="b"/>
              <a:pathLst>
                <a:path w="2143" h="2174" extrusionOk="0">
                  <a:moveTo>
                    <a:pt x="1355" y="0"/>
                  </a:moveTo>
                  <a:cubicBezTo>
                    <a:pt x="1229" y="693"/>
                    <a:pt x="694" y="1229"/>
                    <a:pt x="1" y="1386"/>
                  </a:cubicBezTo>
                  <a:lnTo>
                    <a:pt x="1" y="2174"/>
                  </a:lnTo>
                  <a:lnTo>
                    <a:pt x="2143" y="217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136"/>
            <p:cNvSpPr/>
            <p:nvPr/>
          </p:nvSpPr>
          <p:spPr>
            <a:xfrm>
              <a:off x="-47154800" y="3569100"/>
              <a:ext cx="229225" cy="300100"/>
            </a:xfrm>
            <a:custGeom>
              <a:avLst/>
              <a:gdLst/>
              <a:ahLst/>
              <a:cxnLst/>
              <a:rect l="l" t="t" r="r" b="b"/>
              <a:pathLst>
                <a:path w="9169" h="12004" extrusionOk="0">
                  <a:moveTo>
                    <a:pt x="2804" y="1765"/>
                  </a:moveTo>
                  <a:cubicBezTo>
                    <a:pt x="3687" y="1765"/>
                    <a:pt x="4380" y="2363"/>
                    <a:pt x="4537" y="3183"/>
                  </a:cubicBezTo>
                  <a:lnTo>
                    <a:pt x="5703" y="3183"/>
                  </a:lnTo>
                  <a:cubicBezTo>
                    <a:pt x="5892" y="3183"/>
                    <a:pt x="6049" y="3340"/>
                    <a:pt x="6049" y="3529"/>
                  </a:cubicBezTo>
                  <a:lnTo>
                    <a:pt x="6049" y="6428"/>
                  </a:lnTo>
                  <a:cubicBezTo>
                    <a:pt x="6049" y="6617"/>
                    <a:pt x="5892" y="6774"/>
                    <a:pt x="5703" y="6774"/>
                  </a:cubicBezTo>
                  <a:lnTo>
                    <a:pt x="2804" y="6774"/>
                  </a:lnTo>
                  <a:cubicBezTo>
                    <a:pt x="2615" y="6774"/>
                    <a:pt x="2458" y="6617"/>
                    <a:pt x="2458" y="6428"/>
                  </a:cubicBezTo>
                  <a:lnTo>
                    <a:pt x="2458" y="5262"/>
                  </a:lnTo>
                  <a:cubicBezTo>
                    <a:pt x="1670" y="5104"/>
                    <a:pt x="1040" y="4411"/>
                    <a:pt x="1040" y="3529"/>
                  </a:cubicBezTo>
                  <a:cubicBezTo>
                    <a:pt x="1040" y="2552"/>
                    <a:pt x="1828" y="1765"/>
                    <a:pt x="2804" y="1765"/>
                  </a:cubicBezTo>
                  <a:close/>
                  <a:moveTo>
                    <a:pt x="4191" y="8160"/>
                  </a:moveTo>
                  <a:cubicBezTo>
                    <a:pt x="4380" y="8160"/>
                    <a:pt x="4537" y="8318"/>
                    <a:pt x="4537" y="8507"/>
                  </a:cubicBezTo>
                  <a:cubicBezTo>
                    <a:pt x="4537" y="8696"/>
                    <a:pt x="4380" y="8853"/>
                    <a:pt x="4191" y="8853"/>
                  </a:cubicBezTo>
                  <a:lnTo>
                    <a:pt x="1387" y="8853"/>
                  </a:lnTo>
                  <a:cubicBezTo>
                    <a:pt x="1198" y="8853"/>
                    <a:pt x="1040" y="8696"/>
                    <a:pt x="1040" y="8507"/>
                  </a:cubicBezTo>
                  <a:cubicBezTo>
                    <a:pt x="1040" y="8318"/>
                    <a:pt x="1198" y="8160"/>
                    <a:pt x="1387" y="8160"/>
                  </a:cubicBezTo>
                  <a:close/>
                  <a:moveTo>
                    <a:pt x="4191" y="9515"/>
                  </a:moveTo>
                  <a:cubicBezTo>
                    <a:pt x="4380" y="9515"/>
                    <a:pt x="4537" y="9673"/>
                    <a:pt x="4537" y="9893"/>
                  </a:cubicBezTo>
                  <a:cubicBezTo>
                    <a:pt x="4537" y="10082"/>
                    <a:pt x="4380" y="10240"/>
                    <a:pt x="4191" y="10240"/>
                  </a:cubicBezTo>
                  <a:lnTo>
                    <a:pt x="1387" y="10240"/>
                  </a:lnTo>
                  <a:cubicBezTo>
                    <a:pt x="1198" y="10240"/>
                    <a:pt x="1040" y="10082"/>
                    <a:pt x="1040" y="9893"/>
                  </a:cubicBezTo>
                  <a:cubicBezTo>
                    <a:pt x="1040" y="9673"/>
                    <a:pt x="1198" y="9515"/>
                    <a:pt x="1387" y="9515"/>
                  </a:cubicBez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1657"/>
                  </a:lnTo>
                  <a:cubicBezTo>
                    <a:pt x="1" y="11846"/>
                    <a:pt x="158" y="12004"/>
                    <a:pt x="347" y="12004"/>
                  </a:cubicBezTo>
                  <a:lnTo>
                    <a:pt x="7089" y="12004"/>
                  </a:lnTo>
                  <a:cubicBezTo>
                    <a:pt x="6239" y="11342"/>
                    <a:pt x="5671" y="10366"/>
                    <a:pt x="5671" y="9168"/>
                  </a:cubicBezTo>
                  <a:cubicBezTo>
                    <a:pt x="5671" y="7247"/>
                    <a:pt x="7247" y="5671"/>
                    <a:pt x="9168" y="5671"/>
                  </a:cubicBezTo>
                  <a:lnTo>
                    <a:pt x="9168" y="2805"/>
                  </a:lnTo>
                  <a:lnTo>
                    <a:pt x="6711" y="2805"/>
                  </a:lnTo>
                  <a:cubicBezTo>
                    <a:pt x="6522" y="2805"/>
                    <a:pt x="6365" y="2647"/>
                    <a:pt x="6365" y="2426"/>
                  </a:cubicBezTo>
                  <a:lnTo>
                    <a:pt x="63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5" name="Google Shape;11435;p136"/>
          <p:cNvGrpSpPr/>
          <p:nvPr/>
        </p:nvGrpSpPr>
        <p:grpSpPr>
          <a:xfrm>
            <a:off x="1323343" y="3626905"/>
            <a:ext cx="354311" cy="353423"/>
            <a:chOff x="-47154000" y="3939275"/>
            <a:chExt cx="299300" cy="298550"/>
          </a:xfrm>
        </p:grpSpPr>
        <p:sp>
          <p:nvSpPr>
            <p:cNvPr id="11436" name="Google Shape;11436;p136"/>
            <p:cNvSpPr/>
            <p:nvPr/>
          </p:nvSpPr>
          <p:spPr>
            <a:xfrm>
              <a:off x="-47084700" y="4131475"/>
              <a:ext cx="159125" cy="106350"/>
            </a:xfrm>
            <a:custGeom>
              <a:avLst/>
              <a:gdLst/>
              <a:ahLst/>
              <a:cxnLst/>
              <a:rect l="l" t="t" r="r" b="b"/>
              <a:pathLst>
                <a:path w="6365" h="4254" extrusionOk="0">
                  <a:moveTo>
                    <a:pt x="4569" y="693"/>
                  </a:moveTo>
                  <a:cubicBezTo>
                    <a:pt x="4789" y="693"/>
                    <a:pt x="4947" y="851"/>
                    <a:pt x="4947" y="1040"/>
                  </a:cubicBezTo>
                  <a:cubicBezTo>
                    <a:pt x="4947" y="1260"/>
                    <a:pt x="4789" y="1418"/>
                    <a:pt x="4569" y="1418"/>
                  </a:cubicBezTo>
                  <a:lnTo>
                    <a:pt x="1796" y="1418"/>
                  </a:lnTo>
                  <a:cubicBezTo>
                    <a:pt x="1576" y="1418"/>
                    <a:pt x="1418" y="1260"/>
                    <a:pt x="1418" y="1040"/>
                  </a:cubicBezTo>
                  <a:cubicBezTo>
                    <a:pt x="1418" y="851"/>
                    <a:pt x="1576" y="693"/>
                    <a:pt x="1796" y="693"/>
                  </a:cubicBezTo>
                  <a:close/>
                  <a:moveTo>
                    <a:pt x="4569" y="2111"/>
                  </a:moveTo>
                  <a:cubicBezTo>
                    <a:pt x="4789" y="2111"/>
                    <a:pt x="4947" y="2268"/>
                    <a:pt x="4947" y="2457"/>
                  </a:cubicBezTo>
                  <a:cubicBezTo>
                    <a:pt x="4947" y="2678"/>
                    <a:pt x="4789" y="2835"/>
                    <a:pt x="4569" y="2835"/>
                  </a:cubicBezTo>
                  <a:lnTo>
                    <a:pt x="1796" y="2835"/>
                  </a:lnTo>
                  <a:cubicBezTo>
                    <a:pt x="1576" y="2835"/>
                    <a:pt x="1418" y="2678"/>
                    <a:pt x="1418" y="2457"/>
                  </a:cubicBezTo>
                  <a:cubicBezTo>
                    <a:pt x="1418" y="2268"/>
                    <a:pt x="1576" y="2111"/>
                    <a:pt x="1796" y="2111"/>
                  </a:cubicBezTo>
                  <a:close/>
                  <a:moveTo>
                    <a:pt x="0" y="0"/>
                  </a:moveTo>
                  <a:lnTo>
                    <a:pt x="0" y="1418"/>
                  </a:lnTo>
                  <a:lnTo>
                    <a:pt x="0" y="3875"/>
                  </a:lnTo>
                  <a:cubicBezTo>
                    <a:pt x="0" y="4096"/>
                    <a:pt x="158" y="4253"/>
                    <a:pt x="379" y="4253"/>
                  </a:cubicBezTo>
                  <a:lnTo>
                    <a:pt x="5986" y="4253"/>
                  </a:lnTo>
                  <a:cubicBezTo>
                    <a:pt x="6207" y="4253"/>
                    <a:pt x="6364" y="4096"/>
                    <a:pt x="6364" y="3875"/>
                  </a:cubicBezTo>
                  <a:lnTo>
                    <a:pt x="6364" y="141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136"/>
            <p:cNvSpPr/>
            <p:nvPr/>
          </p:nvSpPr>
          <p:spPr>
            <a:xfrm>
              <a:off x="-46979150" y="3943225"/>
              <a:ext cx="48050" cy="47275"/>
            </a:xfrm>
            <a:custGeom>
              <a:avLst/>
              <a:gdLst/>
              <a:ahLst/>
              <a:cxnLst/>
              <a:rect l="l" t="t" r="r" b="b"/>
              <a:pathLst>
                <a:path w="1922" h="1891" extrusionOk="0">
                  <a:moveTo>
                    <a:pt x="0" y="0"/>
                  </a:moveTo>
                  <a:lnTo>
                    <a:pt x="0" y="1891"/>
                  </a:lnTo>
                  <a:lnTo>
                    <a:pt x="1922" y="1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136"/>
            <p:cNvSpPr/>
            <p:nvPr/>
          </p:nvSpPr>
          <p:spPr>
            <a:xfrm>
              <a:off x="-47154000" y="4026700"/>
              <a:ext cx="299300" cy="141025"/>
            </a:xfrm>
            <a:custGeom>
              <a:avLst/>
              <a:gdLst/>
              <a:ahLst/>
              <a:cxnLst/>
              <a:rect l="l" t="t" r="r" b="b"/>
              <a:pathLst>
                <a:path w="11972" h="5641" extrusionOk="0">
                  <a:moveTo>
                    <a:pt x="3151" y="2080"/>
                  </a:moveTo>
                  <a:cubicBezTo>
                    <a:pt x="3340" y="2080"/>
                    <a:pt x="3497" y="2238"/>
                    <a:pt x="3497" y="2458"/>
                  </a:cubicBezTo>
                  <a:cubicBezTo>
                    <a:pt x="3497" y="2647"/>
                    <a:pt x="3340" y="2805"/>
                    <a:pt x="3151" y="2805"/>
                  </a:cubicBezTo>
                  <a:cubicBezTo>
                    <a:pt x="2930" y="2805"/>
                    <a:pt x="2804" y="2647"/>
                    <a:pt x="2804" y="2458"/>
                  </a:cubicBezTo>
                  <a:cubicBezTo>
                    <a:pt x="2804" y="2238"/>
                    <a:pt x="2930" y="2080"/>
                    <a:pt x="3151" y="2080"/>
                  </a:cubicBezTo>
                  <a:close/>
                  <a:moveTo>
                    <a:pt x="4568" y="2080"/>
                  </a:moveTo>
                  <a:cubicBezTo>
                    <a:pt x="4757" y="2080"/>
                    <a:pt x="4915" y="2238"/>
                    <a:pt x="4915" y="2458"/>
                  </a:cubicBezTo>
                  <a:cubicBezTo>
                    <a:pt x="4915" y="2647"/>
                    <a:pt x="4757" y="2805"/>
                    <a:pt x="4568" y="2805"/>
                  </a:cubicBezTo>
                  <a:cubicBezTo>
                    <a:pt x="4348" y="2805"/>
                    <a:pt x="4190" y="2647"/>
                    <a:pt x="4190" y="2458"/>
                  </a:cubicBezTo>
                  <a:cubicBezTo>
                    <a:pt x="4190" y="2238"/>
                    <a:pt x="4348" y="2080"/>
                    <a:pt x="4568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8"/>
                    <a:pt x="6994" y="2458"/>
                  </a:cubicBezTo>
                  <a:cubicBezTo>
                    <a:pt x="6994" y="2647"/>
                    <a:pt x="6837" y="2805"/>
                    <a:pt x="6648" y="2805"/>
                  </a:cubicBezTo>
                  <a:lnTo>
                    <a:pt x="5923" y="2805"/>
                  </a:lnTo>
                  <a:cubicBezTo>
                    <a:pt x="5734" y="2805"/>
                    <a:pt x="5576" y="2647"/>
                    <a:pt x="5576" y="2458"/>
                  </a:cubicBezTo>
                  <a:cubicBezTo>
                    <a:pt x="5576" y="2238"/>
                    <a:pt x="5734" y="2080"/>
                    <a:pt x="5923" y="2080"/>
                  </a:cubicBezTo>
                  <a:close/>
                  <a:moveTo>
                    <a:pt x="8790" y="2080"/>
                  </a:moveTo>
                  <a:cubicBezTo>
                    <a:pt x="8979" y="2080"/>
                    <a:pt x="9136" y="2238"/>
                    <a:pt x="9136" y="2458"/>
                  </a:cubicBezTo>
                  <a:cubicBezTo>
                    <a:pt x="9136" y="2647"/>
                    <a:pt x="8979" y="2805"/>
                    <a:pt x="8790" y="2805"/>
                  </a:cubicBezTo>
                  <a:lnTo>
                    <a:pt x="8065" y="2805"/>
                  </a:lnTo>
                  <a:cubicBezTo>
                    <a:pt x="7876" y="2805"/>
                    <a:pt x="7719" y="2647"/>
                    <a:pt x="7719" y="2458"/>
                  </a:cubicBezTo>
                  <a:cubicBezTo>
                    <a:pt x="7719" y="2238"/>
                    <a:pt x="7876" y="2080"/>
                    <a:pt x="8065" y="2080"/>
                  </a:cubicBezTo>
                  <a:close/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lnTo>
                    <a:pt x="0" y="4569"/>
                  </a:lnTo>
                  <a:cubicBezTo>
                    <a:pt x="0" y="5168"/>
                    <a:pt x="473" y="5640"/>
                    <a:pt x="1071" y="5640"/>
                  </a:cubicBezTo>
                  <a:lnTo>
                    <a:pt x="2111" y="5640"/>
                  </a:lnTo>
                  <a:lnTo>
                    <a:pt x="2111" y="4223"/>
                  </a:lnTo>
                  <a:lnTo>
                    <a:pt x="1764" y="4223"/>
                  </a:lnTo>
                  <a:cubicBezTo>
                    <a:pt x="1575" y="4223"/>
                    <a:pt x="1418" y="4065"/>
                    <a:pt x="1418" y="3876"/>
                  </a:cubicBezTo>
                  <a:cubicBezTo>
                    <a:pt x="1418" y="3655"/>
                    <a:pt x="1575" y="3498"/>
                    <a:pt x="1764" y="3498"/>
                  </a:cubicBezTo>
                  <a:lnTo>
                    <a:pt x="10208" y="3498"/>
                  </a:lnTo>
                  <a:cubicBezTo>
                    <a:pt x="10397" y="3498"/>
                    <a:pt x="10554" y="3655"/>
                    <a:pt x="10554" y="3876"/>
                  </a:cubicBezTo>
                  <a:cubicBezTo>
                    <a:pt x="10554" y="4065"/>
                    <a:pt x="10397" y="4223"/>
                    <a:pt x="10208" y="4223"/>
                  </a:cubicBezTo>
                  <a:lnTo>
                    <a:pt x="9830" y="4223"/>
                  </a:lnTo>
                  <a:lnTo>
                    <a:pt x="9830" y="5640"/>
                  </a:lnTo>
                  <a:lnTo>
                    <a:pt x="10901" y="5640"/>
                  </a:lnTo>
                  <a:cubicBezTo>
                    <a:pt x="11499" y="5640"/>
                    <a:pt x="11972" y="5168"/>
                    <a:pt x="11972" y="4569"/>
                  </a:cubicBezTo>
                  <a:lnTo>
                    <a:pt x="11972" y="1072"/>
                  </a:lnTo>
                  <a:cubicBezTo>
                    <a:pt x="11972" y="473"/>
                    <a:pt x="11499" y="1"/>
                    <a:pt x="10901" y="1"/>
                  </a:cubicBezTo>
                  <a:lnTo>
                    <a:pt x="9830" y="1"/>
                  </a:lnTo>
                  <a:lnTo>
                    <a:pt x="9830" y="1072"/>
                  </a:lnTo>
                  <a:cubicBezTo>
                    <a:pt x="9830" y="1261"/>
                    <a:pt x="9672" y="1419"/>
                    <a:pt x="9483" y="1419"/>
                  </a:cubicBezTo>
                  <a:lnTo>
                    <a:pt x="2489" y="1419"/>
                  </a:lnTo>
                  <a:cubicBezTo>
                    <a:pt x="2268" y="1419"/>
                    <a:pt x="2111" y="1261"/>
                    <a:pt x="2111" y="1072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136"/>
            <p:cNvSpPr/>
            <p:nvPr/>
          </p:nvSpPr>
          <p:spPr>
            <a:xfrm>
              <a:off x="-47083125" y="3939275"/>
              <a:ext cx="158325" cy="106350"/>
            </a:xfrm>
            <a:custGeom>
              <a:avLst/>
              <a:gdLst/>
              <a:ahLst/>
              <a:cxnLst/>
              <a:rect l="l" t="t" r="r" b="b"/>
              <a:pathLst>
                <a:path w="6333" h="425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6333" y="4254"/>
                  </a:lnTo>
                  <a:lnTo>
                    <a:pt x="6333" y="3498"/>
                  </a:lnTo>
                  <a:lnTo>
                    <a:pt x="6301" y="3498"/>
                  </a:lnTo>
                  <a:lnTo>
                    <a:pt x="6301" y="2805"/>
                  </a:lnTo>
                  <a:lnTo>
                    <a:pt x="3844" y="2805"/>
                  </a:lnTo>
                  <a:cubicBezTo>
                    <a:pt x="3655" y="2805"/>
                    <a:pt x="3498" y="2647"/>
                    <a:pt x="3498" y="2427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0" name="Google Shape;11440;p136"/>
          <p:cNvGrpSpPr/>
          <p:nvPr/>
        </p:nvGrpSpPr>
        <p:grpSpPr>
          <a:xfrm>
            <a:off x="3548633" y="2752344"/>
            <a:ext cx="312375" cy="354341"/>
            <a:chOff x="-45286550" y="3200500"/>
            <a:chExt cx="263875" cy="299325"/>
          </a:xfrm>
        </p:grpSpPr>
        <p:sp>
          <p:nvSpPr>
            <p:cNvPr id="11441" name="Google Shape;11441;p136"/>
            <p:cNvSpPr/>
            <p:nvPr/>
          </p:nvSpPr>
          <p:spPr>
            <a:xfrm>
              <a:off x="-45233000" y="3200500"/>
              <a:ext cx="210325" cy="247325"/>
            </a:xfrm>
            <a:custGeom>
              <a:avLst/>
              <a:gdLst/>
              <a:ahLst/>
              <a:cxnLst/>
              <a:rect l="l" t="t" r="r" b="b"/>
              <a:pathLst>
                <a:path w="8413" h="9893" extrusionOk="0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136"/>
            <p:cNvSpPr/>
            <p:nvPr/>
          </p:nvSpPr>
          <p:spPr>
            <a:xfrm>
              <a:off x="-45216450" y="33407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136"/>
            <p:cNvSpPr/>
            <p:nvPr/>
          </p:nvSpPr>
          <p:spPr>
            <a:xfrm>
              <a:off x="-45286550" y="3289500"/>
              <a:ext cx="158325" cy="210325"/>
            </a:xfrm>
            <a:custGeom>
              <a:avLst/>
              <a:gdLst/>
              <a:ahLst/>
              <a:cxnLst/>
              <a:rect l="l" t="t" r="r" b="b"/>
              <a:pathLst>
                <a:path w="6333" h="8413" extrusionOk="0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4" name="Google Shape;11444;p136"/>
          <p:cNvGrpSpPr/>
          <p:nvPr/>
        </p:nvGrpSpPr>
        <p:grpSpPr>
          <a:xfrm>
            <a:off x="3548633" y="3189639"/>
            <a:ext cx="312375" cy="354311"/>
            <a:chOff x="-45286550" y="3569900"/>
            <a:chExt cx="263875" cy="299300"/>
          </a:xfrm>
        </p:grpSpPr>
        <p:sp>
          <p:nvSpPr>
            <p:cNvPr id="11445" name="Google Shape;11445;p136"/>
            <p:cNvSpPr/>
            <p:nvPr/>
          </p:nvSpPr>
          <p:spPr>
            <a:xfrm>
              <a:off x="-45234575" y="372820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1" y="1"/>
                  </a:moveTo>
                  <a:lnTo>
                    <a:pt x="1" y="725"/>
                  </a:lnTo>
                  <a:lnTo>
                    <a:pt x="347" y="725"/>
                  </a:lnTo>
                  <a:cubicBezTo>
                    <a:pt x="568" y="725"/>
                    <a:pt x="725" y="568"/>
                    <a:pt x="725" y="379"/>
                  </a:cubicBezTo>
                  <a:cubicBezTo>
                    <a:pt x="725" y="127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136"/>
            <p:cNvSpPr/>
            <p:nvPr/>
          </p:nvSpPr>
          <p:spPr>
            <a:xfrm>
              <a:off x="-45286550" y="3692750"/>
              <a:ext cx="263875" cy="122900"/>
            </a:xfrm>
            <a:custGeom>
              <a:avLst/>
              <a:gdLst/>
              <a:ahLst/>
              <a:cxnLst/>
              <a:rect l="l" t="t" r="r" b="b"/>
              <a:pathLst>
                <a:path w="10555" h="4916" extrusionOk="0">
                  <a:moveTo>
                    <a:pt x="2458" y="725"/>
                  </a:moveTo>
                  <a:cubicBezTo>
                    <a:pt x="3025" y="725"/>
                    <a:pt x="3497" y="1198"/>
                    <a:pt x="3497" y="1765"/>
                  </a:cubicBezTo>
                  <a:cubicBezTo>
                    <a:pt x="3497" y="2364"/>
                    <a:pt x="3025" y="2805"/>
                    <a:pt x="2426" y="2805"/>
                  </a:cubicBezTo>
                  <a:lnTo>
                    <a:pt x="2080" y="2805"/>
                  </a:lnTo>
                  <a:lnTo>
                    <a:pt x="2080" y="3876"/>
                  </a:lnTo>
                  <a:cubicBezTo>
                    <a:pt x="2080" y="4065"/>
                    <a:pt x="1922" y="4222"/>
                    <a:pt x="1733" y="4222"/>
                  </a:cubicBezTo>
                  <a:cubicBezTo>
                    <a:pt x="1544" y="4222"/>
                    <a:pt x="1387" y="4065"/>
                    <a:pt x="1387" y="3876"/>
                  </a:cubicBezTo>
                  <a:lnTo>
                    <a:pt x="1387" y="1072"/>
                  </a:lnTo>
                  <a:cubicBezTo>
                    <a:pt x="1387" y="883"/>
                    <a:pt x="1544" y="725"/>
                    <a:pt x="1733" y="725"/>
                  </a:cubicBezTo>
                  <a:close/>
                  <a:moveTo>
                    <a:pt x="5262" y="694"/>
                  </a:moveTo>
                  <a:cubicBezTo>
                    <a:pt x="5860" y="694"/>
                    <a:pt x="6333" y="1167"/>
                    <a:pt x="6333" y="1734"/>
                  </a:cubicBezTo>
                  <a:cubicBezTo>
                    <a:pt x="6333" y="1954"/>
                    <a:pt x="6175" y="2112"/>
                    <a:pt x="5986" y="2112"/>
                  </a:cubicBezTo>
                  <a:cubicBezTo>
                    <a:pt x="5797" y="2112"/>
                    <a:pt x="5640" y="1954"/>
                    <a:pt x="5640" y="1734"/>
                  </a:cubicBezTo>
                  <a:cubicBezTo>
                    <a:pt x="5640" y="1545"/>
                    <a:pt x="5482" y="1387"/>
                    <a:pt x="5262" y="1387"/>
                  </a:cubicBezTo>
                  <a:cubicBezTo>
                    <a:pt x="5073" y="1387"/>
                    <a:pt x="4915" y="1545"/>
                    <a:pt x="4915" y="1734"/>
                  </a:cubicBezTo>
                  <a:cubicBezTo>
                    <a:pt x="4915" y="1954"/>
                    <a:pt x="5073" y="2112"/>
                    <a:pt x="5262" y="2112"/>
                  </a:cubicBezTo>
                  <a:cubicBezTo>
                    <a:pt x="5860" y="2112"/>
                    <a:pt x="6333" y="2553"/>
                    <a:pt x="6333" y="3151"/>
                  </a:cubicBezTo>
                  <a:cubicBezTo>
                    <a:pt x="6333" y="3750"/>
                    <a:pt x="5860" y="4222"/>
                    <a:pt x="5262" y="4222"/>
                  </a:cubicBezTo>
                  <a:cubicBezTo>
                    <a:pt x="4695" y="4222"/>
                    <a:pt x="4222" y="3750"/>
                    <a:pt x="4222" y="3151"/>
                  </a:cubicBezTo>
                  <a:cubicBezTo>
                    <a:pt x="4222" y="2962"/>
                    <a:pt x="4379" y="2805"/>
                    <a:pt x="4569" y="2805"/>
                  </a:cubicBezTo>
                  <a:cubicBezTo>
                    <a:pt x="4758" y="2805"/>
                    <a:pt x="4915" y="2962"/>
                    <a:pt x="4915" y="3151"/>
                  </a:cubicBezTo>
                  <a:cubicBezTo>
                    <a:pt x="4915" y="3340"/>
                    <a:pt x="5073" y="3498"/>
                    <a:pt x="5262" y="3498"/>
                  </a:cubicBezTo>
                  <a:cubicBezTo>
                    <a:pt x="5482" y="3498"/>
                    <a:pt x="5640" y="3340"/>
                    <a:pt x="5640" y="3151"/>
                  </a:cubicBezTo>
                  <a:cubicBezTo>
                    <a:pt x="5640" y="2962"/>
                    <a:pt x="5482" y="2805"/>
                    <a:pt x="5262" y="2805"/>
                  </a:cubicBezTo>
                  <a:cubicBezTo>
                    <a:pt x="4695" y="2805"/>
                    <a:pt x="4222" y="2332"/>
                    <a:pt x="4222" y="1734"/>
                  </a:cubicBezTo>
                  <a:cubicBezTo>
                    <a:pt x="4222" y="1167"/>
                    <a:pt x="4695" y="694"/>
                    <a:pt x="5262" y="694"/>
                  </a:cubicBezTo>
                  <a:close/>
                  <a:moveTo>
                    <a:pt x="8066" y="725"/>
                  </a:moveTo>
                  <a:cubicBezTo>
                    <a:pt x="8664" y="725"/>
                    <a:pt x="9137" y="1198"/>
                    <a:pt x="9137" y="1765"/>
                  </a:cubicBezTo>
                  <a:lnTo>
                    <a:pt x="9137" y="3151"/>
                  </a:lnTo>
                  <a:cubicBezTo>
                    <a:pt x="9137" y="3750"/>
                    <a:pt x="8664" y="4222"/>
                    <a:pt x="8066" y="4222"/>
                  </a:cubicBezTo>
                  <a:lnTo>
                    <a:pt x="7372" y="4222"/>
                  </a:lnTo>
                  <a:cubicBezTo>
                    <a:pt x="7152" y="4222"/>
                    <a:pt x="6994" y="4065"/>
                    <a:pt x="6994" y="3876"/>
                  </a:cubicBezTo>
                  <a:lnTo>
                    <a:pt x="6994" y="1072"/>
                  </a:lnTo>
                  <a:cubicBezTo>
                    <a:pt x="6994" y="883"/>
                    <a:pt x="7152" y="725"/>
                    <a:pt x="7372" y="725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0208" y="4916"/>
                  </a:lnTo>
                  <a:cubicBezTo>
                    <a:pt x="10397" y="4916"/>
                    <a:pt x="10554" y="4758"/>
                    <a:pt x="10554" y="4569"/>
                  </a:cubicBezTo>
                  <a:lnTo>
                    <a:pt x="10554" y="347"/>
                  </a:lnTo>
                  <a:cubicBezTo>
                    <a:pt x="10554" y="158"/>
                    <a:pt x="10397" y="1"/>
                    <a:pt x="102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136"/>
            <p:cNvSpPr/>
            <p:nvPr/>
          </p:nvSpPr>
          <p:spPr>
            <a:xfrm>
              <a:off x="-45093575" y="3728200"/>
              <a:ext cx="17325" cy="53575"/>
            </a:xfrm>
            <a:custGeom>
              <a:avLst/>
              <a:gdLst/>
              <a:ahLst/>
              <a:cxnLst/>
              <a:rect l="l" t="t" r="r" b="b"/>
              <a:pathLst>
                <a:path w="693" h="2143" extrusionOk="0">
                  <a:moveTo>
                    <a:pt x="0" y="1"/>
                  </a:moveTo>
                  <a:lnTo>
                    <a:pt x="0" y="2143"/>
                  </a:lnTo>
                  <a:lnTo>
                    <a:pt x="347" y="2143"/>
                  </a:lnTo>
                  <a:cubicBezTo>
                    <a:pt x="536" y="2143"/>
                    <a:pt x="693" y="1985"/>
                    <a:pt x="693" y="1796"/>
                  </a:cubicBezTo>
                  <a:lnTo>
                    <a:pt x="693" y="347"/>
                  </a:lnTo>
                  <a:cubicBezTo>
                    <a:pt x="693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136"/>
            <p:cNvSpPr/>
            <p:nvPr/>
          </p:nvSpPr>
          <p:spPr>
            <a:xfrm>
              <a:off x="-45268450" y="3569900"/>
              <a:ext cx="228450" cy="106350"/>
            </a:xfrm>
            <a:custGeom>
              <a:avLst/>
              <a:gdLst/>
              <a:ahLst/>
              <a:cxnLst/>
              <a:rect l="l" t="t" r="r" b="b"/>
              <a:pathLst>
                <a:path w="9138" h="425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53"/>
                  </a:lnTo>
                  <a:lnTo>
                    <a:pt x="9137" y="4253"/>
                  </a:lnTo>
                  <a:lnTo>
                    <a:pt x="9137" y="2804"/>
                  </a:lnTo>
                  <a:lnTo>
                    <a:pt x="6680" y="2804"/>
                  </a:lnTo>
                  <a:cubicBezTo>
                    <a:pt x="6491" y="2804"/>
                    <a:pt x="6333" y="2647"/>
                    <a:pt x="6333" y="2457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136"/>
            <p:cNvSpPr/>
            <p:nvPr/>
          </p:nvSpPr>
          <p:spPr>
            <a:xfrm>
              <a:off x="-45093575" y="35746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0" y="0"/>
                  </a:moveTo>
                  <a:lnTo>
                    <a:pt x="0" y="1890"/>
                  </a:lnTo>
                  <a:lnTo>
                    <a:pt x="1890" y="1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136"/>
            <p:cNvSpPr/>
            <p:nvPr/>
          </p:nvSpPr>
          <p:spPr>
            <a:xfrm>
              <a:off x="-45269225" y="3833750"/>
              <a:ext cx="228425" cy="35450"/>
            </a:xfrm>
            <a:custGeom>
              <a:avLst/>
              <a:gdLst/>
              <a:ahLst/>
              <a:cxnLst/>
              <a:rect l="l" t="t" r="r" b="b"/>
              <a:pathLst>
                <a:path w="9137" h="1418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8790" y="1418"/>
                  </a:lnTo>
                  <a:cubicBezTo>
                    <a:pt x="8979" y="1418"/>
                    <a:pt x="9137" y="1260"/>
                    <a:pt x="9137" y="1071"/>
                  </a:cubicBezTo>
                  <a:lnTo>
                    <a:pt x="91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1" name="Google Shape;11451;p136"/>
          <p:cNvGrpSpPr/>
          <p:nvPr/>
        </p:nvGrpSpPr>
        <p:grpSpPr>
          <a:xfrm>
            <a:off x="3559820" y="3625988"/>
            <a:ext cx="290001" cy="355258"/>
            <a:chOff x="-45277900" y="3938500"/>
            <a:chExt cx="244975" cy="300100"/>
          </a:xfrm>
        </p:grpSpPr>
        <p:sp>
          <p:nvSpPr>
            <p:cNvPr id="11452" name="Google Shape;11452;p136"/>
            <p:cNvSpPr/>
            <p:nvPr/>
          </p:nvSpPr>
          <p:spPr>
            <a:xfrm>
              <a:off x="-45210950" y="4107825"/>
              <a:ext cx="23650" cy="24450"/>
            </a:xfrm>
            <a:custGeom>
              <a:avLst/>
              <a:gdLst/>
              <a:ahLst/>
              <a:cxnLst/>
              <a:rect l="l" t="t" r="r" b="b"/>
              <a:pathLst>
                <a:path w="946" h="978" extrusionOk="0">
                  <a:moveTo>
                    <a:pt x="473" y="1"/>
                  </a:moveTo>
                  <a:lnTo>
                    <a:pt x="1" y="978"/>
                  </a:lnTo>
                  <a:lnTo>
                    <a:pt x="946" y="978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136"/>
            <p:cNvSpPr/>
            <p:nvPr/>
          </p:nvSpPr>
          <p:spPr>
            <a:xfrm>
              <a:off x="-45084925" y="3943225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136"/>
            <p:cNvSpPr/>
            <p:nvPr/>
          </p:nvSpPr>
          <p:spPr>
            <a:xfrm>
              <a:off x="-45260575" y="3938500"/>
              <a:ext cx="227650" cy="300100"/>
            </a:xfrm>
            <a:custGeom>
              <a:avLst/>
              <a:gdLst/>
              <a:ahLst/>
              <a:cxnLst/>
              <a:rect l="l" t="t" r="r" b="b"/>
              <a:pathLst>
                <a:path w="9106" h="1200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222"/>
                  </a:lnTo>
                  <a:lnTo>
                    <a:pt x="7342" y="4222"/>
                  </a:lnTo>
                  <a:cubicBezTo>
                    <a:pt x="7562" y="4222"/>
                    <a:pt x="7720" y="4380"/>
                    <a:pt x="7720" y="4600"/>
                  </a:cubicBezTo>
                  <a:lnTo>
                    <a:pt x="7720" y="10208"/>
                  </a:lnTo>
                  <a:cubicBezTo>
                    <a:pt x="7720" y="10428"/>
                    <a:pt x="7562" y="10586"/>
                    <a:pt x="7342" y="10586"/>
                  </a:cubicBezTo>
                  <a:lnTo>
                    <a:pt x="1" y="10586"/>
                  </a:lnTo>
                  <a:lnTo>
                    <a:pt x="1" y="11626"/>
                  </a:lnTo>
                  <a:cubicBezTo>
                    <a:pt x="1" y="11846"/>
                    <a:pt x="158" y="12004"/>
                    <a:pt x="348" y="12004"/>
                  </a:cubicBezTo>
                  <a:lnTo>
                    <a:pt x="8759" y="12004"/>
                  </a:lnTo>
                  <a:cubicBezTo>
                    <a:pt x="8980" y="12004"/>
                    <a:pt x="9106" y="11846"/>
                    <a:pt x="9106" y="11626"/>
                  </a:cubicBezTo>
                  <a:lnTo>
                    <a:pt x="9106" y="2804"/>
                  </a:lnTo>
                  <a:lnTo>
                    <a:pt x="6680" y="2804"/>
                  </a:lnTo>
                  <a:lnTo>
                    <a:pt x="6680" y="2773"/>
                  </a:lnTo>
                  <a:cubicBezTo>
                    <a:pt x="6491" y="2773"/>
                    <a:pt x="6333" y="2615"/>
                    <a:pt x="6333" y="2426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136"/>
            <p:cNvSpPr/>
            <p:nvPr/>
          </p:nvSpPr>
          <p:spPr>
            <a:xfrm>
              <a:off x="-45277900" y="4061375"/>
              <a:ext cx="193000" cy="122875"/>
            </a:xfrm>
            <a:custGeom>
              <a:avLst/>
              <a:gdLst/>
              <a:ahLst/>
              <a:cxnLst/>
              <a:rect l="l" t="t" r="r" b="b"/>
              <a:pathLst>
                <a:path w="7720" h="4915" extrusionOk="0">
                  <a:moveTo>
                    <a:pt x="5987" y="693"/>
                  </a:moveTo>
                  <a:cubicBezTo>
                    <a:pt x="6207" y="693"/>
                    <a:pt x="6333" y="851"/>
                    <a:pt x="6333" y="1071"/>
                  </a:cubicBezTo>
                  <a:cubicBezTo>
                    <a:pt x="6302" y="1260"/>
                    <a:pt x="6144" y="1418"/>
                    <a:pt x="5987" y="1418"/>
                  </a:cubicBezTo>
                  <a:cubicBezTo>
                    <a:pt x="5798" y="1418"/>
                    <a:pt x="5640" y="1260"/>
                    <a:pt x="5640" y="1071"/>
                  </a:cubicBezTo>
                  <a:cubicBezTo>
                    <a:pt x="5640" y="851"/>
                    <a:pt x="5798" y="693"/>
                    <a:pt x="5987" y="693"/>
                  </a:cubicBezTo>
                  <a:close/>
                  <a:moveTo>
                    <a:pt x="3246" y="701"/>
                  </a:moveTo>
                  <a:cubicBezTo>
                    <a:pt x="3372" y="701"/>
                    <a:pt x="3498" y="772"/>
                    <a:pt x="3561" y="914"/>
                  </a:cubicBezTo>
                  <a:lnTo>
                    <a:pt x="4979" y="3686"/>
                  </a:lnTo>
                  <a:cubicBezTo>
                    <a:pt x="4979" y="3907"/>
                    <a:pt x="4884" y="4096"/>
                    <a:pt x="4727" y="4159"/>
                  </a:cubicBezTo>
                  <a:cubicBezTo>
                    <a:pt x="4695" y="4222"/>
                    <a:pt x="4601" y="4222"/>
                    <a:pt x="4569" y="4222"/>
                  </a:cubicBezTo>
                  <a:cubicBezTo>
                    <a:pt x="4443" y="4222"/>
                    <a:pt x="4349" y="4127"/>
                    <a:pt x="4254" y="4001"/>
                  </a:cubicBezTo>
                  <a:lnTo>
                    <a:pt x="4033" y="3497"/>
                  </a:lnTo>
                  <a:lnTo>
                    <a:pt x="2364" y="3497"/>
                  </a:lnTo>
                  <a:lnTo>
                    <a:pt x="2143" y="4001"/>
                  </a:lnTo>
                  <a:cubicBezTo>
                    <a:pt x="2075" y="4115"/>
                    <a:pt x="1940" y="4196"/>
                    <a:pt x="1811" y="4196"/>
                  </a:cubicBezTo>
                  <a:cubicBezTo>
                    <a:pt x="1762" y="4196"/>
                    <a:pt x="1714" y="4185"/>
                    <a:pt x="1671" y="4159"/>
                  </a:cubicBezTo>
                  <a:cubicBezTo>
                    <a:pt x="1513" y="4096"/>
                    <a:pt x="1419" y="3844"/>
                    <a:pt x="1513" y="3686"/>
                  </a:cubicBezTo>
                  <a:lnTo>
                    <a:pt x="2931" y="914"/>
                  </a:lnTo>
                  <a:cubicBezTo>
                    <a:pt x="2994" y="772"/>
                    <a:pt x="3120" y="701"/>
                    <a:pt x="3246" y="701"/>
                  </a:cubicBezTo>
                  <a:close/>
                  <a:moveTo>
                    <a:pt x="5955" y="2079"/>
                  </a:moveTo>
                  <a:cubicBezTo>
                    <a:pt x="6144" y="2079"/>
                    <a:pt x="6302" y="2237"/>
                    <a:pt x="6302" y="2426"/>
                  </a:cubicBezTo>
                  <a:lnTo>
                    <a:pt x="6302" y="3844"/>
                  </a:lnTo>
                  <a:cubicBezTo>
                    <a:pt x="6302" y="4064"/>
                    <a:pt x="6144" y="4222"/>
                    <a:pt x="5955" y="4222"/>
                  </a:cubicBezTo>
                  <a:cubicBezTo>
                    <a:pt x="5766" y="4222"/>
                    <a:pt x="5609" y="4064"/>
                    <a:pt x="5609" y="3844"/>
                  </a:cubicBezTo>
                  <a:lnTo>
                    <a:pt x="5609" y="2426"/>
                  </a:lnTo>
                  <a:cubicBezTo>
                    <a:pt x="5609" y="2237"/>
                    <a:pt x="5766" y="2079"/>
                    <a:pt x="5955" y="2079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68"/>
                  </a:lnTo>
                  <a:cubicBezTo>
                    <a:pt x="1" y="4757"/>
                    <a:pt x="158" y="4915"/>
                    <a:pt x="347" y="4915"/>
                  </a:cubicBezTo>
                  <a:lnTo>
                    <a:pt x="7720" y="491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6" name="Google Shape;11456;p136"/>
          <p:cNvGrpSpPr/>
          <p:nvPr/>
        </p:nvGrpSpPr>
        <p:grpSpPr>
          <a:xfrm>
            <a:off x="2645769" y="4095090"/>
            <a:ext cx="355258" cy="355258"/>
            <a:chOff x="-44502875" y="3576975"/>
            <a:chExt cx="300100" cy="300100"/>
          </a:xfrm>
        </p:grpSpPr>
        <p:sp>
          <p:nvSpPr>
            <p:cNvPr id="11457" name="Google Shape;11457;p136"/>
            <p:cNvSpPr/>
            <p:nvPr/>
          </p:nvSpPr>
          <p:spPr>
            <a:xfrm>
              <a:off x="-44466650" y="3576975"/>
              <a:ext cx="53600" cy="18925"/>
            </a:xfrm>
            <a:custGeom>
              <a:avLst/>
              <a:gdLst/>
              <a:ahLst/>
              <a:cxnLst/>
              <a:rect l="l" t="t" r="r" b="b"/>
              <a:pathLst>
                <a:path w="2144" h="757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757"/>
                  </a:lnTo>
                  <a:lnTo>
                    <a:pt x="2143" y="757"/>
                  </a:lnTo>
                  <a:lnTo>
                    <a:pt x="2143" y="347"/>
                  </a:lnTo>
                  <a:cubicBezTo>
                    <a:pt x="2143" y="158"/>
                    <a:pt x="1986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136"/>
            <p:cNvSpPr/>
            <p:nvPr/>
          </p:nvSpPr>
          <p:spPr>
            <a:xfrm>
              <a:off x="-44502875" y="3595100"/>
              <a:ext cx="283575" cy="281975"/>
            </a:xfrm>
            <a:custGeom>
              <a:avLst/>
              <a:gdLst/>
              <a:ahLst/>
              <a:cxnLst/>
              <a:rect l="l" t="t" r="r" b="b"/>
              <a:pathLst>
                <a:path w="11343" h="11279" extrusionOk="0">
                  <a:moveTo>
                    <a:pt x="10945" y="0"/>
                  </a:moveTo>
                  <a:cubicBezTo>
                    <a:pt x="10854" y="0"/>
                    <a:pt x="10760" y="32"/>
                    <a:pt x="10681" y="95"/>
                  </a:cubicBezTo>
                  <a:lnTo>
                    <a:pt x="10082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40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7940" y="2804"/>
                  </a:lnTo>
                  <a:lnTo>
                    <a:pt x="3561" y="7215"/>
                  </a:lnTo>
                  <a:lnTo>
                    <a:pt x="3561" y="3529"/>
                  </a:lnTo>
                  <a:lnTo>
                    <a:pt x="1418" y="3529"/>
                  </a:lnTo>
                  <a:lnTo>
                    <a:pt x="1418" y="9357"/>
                  </a:lnTo>
                  <a:lnTo>
                    <a:pt x="820" y="9956"/>
                  </a:lnTo>
                  <a:cubicBezTo>
                    <a:pt x="725" y="10050"/>
                    <a:pt x="725" y="10302"/>
                    <a:pt x="820" y="10460"/>
                  </a:cubicBezTo>
                  <a:cubicBezTo>
                    <a:pt x="914" y="10523"/>
                    <a:pt x="977" y="10586"/>
                    <a:pt x="1072" y="10586"/>
                  </a:cubicBezTo>
                  <a:cubicBezTo>
                    <a:pt x="1135" y="10586"/>
                    <a:pt x="1261" y="10523"/>
                    <a:pt x="1292" y="10460"/>
                  </a:cubicBezTo>
                  <a:lnTo>
                    <a:pt x="1891" y="9861"/>
                  </a:lnTo>
                  <a:lnTo>
                    <a:pt x="7719" y="9861"/>
                  </a:lnTo>
                  <a:lnTo>
                    <a:pt x="7719" y="7750"/>
                  </a:lnTo>
                  <a:lnTo>
                    <a:pt x="4033" y="7750"/>
                  </a:lnTo>
                  <a:lnTo>
                    <a:pt x="8444" y="3340"/>
                  </a:lnTo>
                  <a:lnTo>
                    <a:pt x="8444" y="10932"/>
                  </a:lnTo>
                  <a:cubicBezTo>
                    <a:pt x="8444" y="11121"/>
                    <a:pt x="8602" y="11279"/>
                    <a:pt x="8791" y="11279"/>
                  </a:cubicBezTo>
                  <a:lnTo>
                    <a:pt x="10208" y="11279"/>
                  </a:lnTo>
                  <a:cubicBezTo>
                    <a:pt x="10397" y="11279"/>
                    <a:pt x="10555" y="11121"/>
                    <a:pt x="10555" y="10932"/>
                  </a:cubicBezTo>
                  <a:lnTo>
                    <a:pt x="10555" y="1197"/>
                  </a:lnTo>
                  <a:lnTo>
                    <a:pt x="11153" y="599"/>
                  </a:lnTo>
                  <a:cubicBezTo>
                    <a:pt x="11343" y="441"/>
                    <a:pt x="11343" y="252"/>
                    <a:pt x="11185" y="95"/>
                  </a:cubicBezTo>
                  <a:cubicBezTo>
                    <a:pt x="11122" y="32"/>
                    <a:pt x="11035" y="0"/>
                    <a:pt x="109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136"/>
            <p:cNvSpPr/>
            <p:nvPr/>
          </p:nvSpPr>
          <p:spPr>
            <a:xfrm>
              <a:off x="-44221675" y="3788850"/>
              <a:ext cx="18900" cy="52800"/>
            </a:xfrm>
            <a:custGeom>
              <a:avLst/>
              <a:gdLst/>
              <a:ahLst/>
              <a:cxnLst/>
              <a:rect l="l" t="t" r="r" b="b"/>
              <a:pathLst>
                <a:path w="756" h="2112" extrusionOk="0">
                  <a:moveTo>
                    <a:pt x="0" y="0"/>
                  </a:moveTo>
                  <a:lnTo>
                    <a:pt x="0" y="2111"/>
                  </a:lnTo>
                  <a:lnTo>
                    <a:pt x="410" y="2111"/>
                  </a:lnTo>
                  <a:cubicBezTo>
                    <a:pt x="599" y="2111"/>
                    <a:pt x="756" y="1954"/>
                    <a:pt x="756" y="1765"/>
                  </a:cubicBezTo>
                  <a:lnTo>
                    <a:pt x="756" y="347"/>
                  </a:ln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0" name="Google Shape;11460;p136"/>
          <p:cNvGrpSpPr/>
          <p:nvPr/>
        </p:nvGrpSpPr>
        <p:grpSpPr>
          <a:xfrm>
            <a:off x="4858981" y="1820745"/>
            <a:ext cx="356196" cy="354670"/>
            <a:chOff x="-13946200" y="3647075"/>
            <a:chExt cx="353650" cy="352100"/>
          </a:xfrm>
        </p:grpSpPr>
        <p:sp>
          <p:nvSpPr>
            <p:cNvPr id="11461" name="Google Shape;11461;p136"/>
            <p:cNvSpPr/>
            <p:nvPr/>
          </p:nvSpPr>
          <p:spPr>
            <a:xfrm>
              <a:off x="-13717000" y="3647075"/>
              <a:ext cx="124450" cy="144150"/>
            </a:xfrm>
            <a:custGeom>
              <a:avLst/>
              <a:gdLst/>
              <a:ahLst/>
              <a:cxnLst/>
              <a:rect l="l" t="t" r="r" b="b"/>
              <a:pathLst>
                <a:path w="4978" h="5766" extrusionOk="0">
                  <a:moveTo>
                    <a:pt x="0" y="1"/>
                  </a:moveTo>
                  <a:lnTo>
                    <a:pt x="0" y="2868"/>
                  </a:lnTo>
                  <a:cubicBezTo>
                    <a:pt x="0" y="4317"/>
                    <a:pt x="1103" y="5514"/>
                    <a:pt x="2489" y="5703"/>
                  </a:cubicBezTo>
                  <a:cubicBezTo>
                    <a:pt x="1985" y="5167"/>
                    <a:pt x="1670" y="4474"/>
                    <a:pt x="1670" y="3687"/>
                  </a:cubicBezTo>
                  <a:lnTo>
                    <a:pt x="1670" y="2017"/>
                  </a:lnTo>
                  <a:cubicBezTo>
                    <a:pt x="1670" y="1796"/>
                    <a:pt x="1859" y="1607"/>
                    <a:pt x="2079" y="1607"/>
                  </a:cubicBezTo>
                  <a:cubicBezTo>
                    <a:pt x="2268" y="1607"/>
                    <a:pt x="2489" y="1796"/>
                    <a:pt x="2489" y="2017"/>
                  </a:cubicBezTo>
                  <a:lnTo>
                    <a:pt x="2489" y="3687"/>
                  </a:lnTo>
                  <a:cubicBezTo>
                    <a:pt x="2489" y="4821"/>
                    <a:pt x="3434" y="5766"/>
                    <a:pt x="4568" y="5766"/>
                  </a:cubicBezTo>
                  <a:lnTo>
                    <a:pt x="4978" y="5766"/>
                  </a:lnTo>
                  <a:lnTo>
                    <a:pt x="4978" y="379"/>
                  </a:lnTo>
                  <a:cubicBezTo>
                    <a:pt x="4978" y="127"/>
                    <a:pt x="4789" y="1"/>
                    <a:pt x="4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136"/>
            <p:cNvSpPr/>
            <p:nvPr/>
          </p:nvSpPr>
          <p:spPr>
            <a:xfrm>
              <a:off x="-13801275" y="3647075"/>
              <a:ext cx="63025" cy="61075"/>
            </a:xfrm>
            <a:custGeom>
              <a:avLst/>
              <a:gdLst/>
              <a:ahLst/>
              <a:cxnLst/>
              <a:rect l="l" t="t" r="r" b="b"/>
              <a:pathLst>
                <a:path w="2521" h="2443" extrusionOk="0">
                  <a:moveTo>
                    <a:pt x="0" y="1"/>
                  </a:moveTo>
                  <a:lnTo>
                    <a:pt x="0" y="2017"/>
                  </a:lnTo>
                  <a:cubicBezTo>
                    <a:pt x="347" y="2300"/>
                    <a:pt x="796" y="2442"/>
                    <a:pt x="1248" y="2442"/>
                  </a:cubicBezTo>
                  <a:cubicBezTo>
                    <a:pt x="1701" y="2442"/>
                    <a:pt x="2158" y="2300"/>
                    <a:pt x="2520" y="2017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136"/>
            <p:cNvSpPr/>
            <p:nvPr/>
          </p:nvSpPr>
          <p:spPr>
            <a:xfrm>
              <a:off x="-13946200" y="3647075"/>
              <a:ext cx="124450" cy="143400"/>
            </a:xfrm>
            <a:custGeom>
              <a:avLst/>
              <a:gdLst/>
              <a:ahLst/>
              <a:cxnLst/>
              <a:rect l="l" t="t" r="r" b="b"/>
              <a:pathLst>
                <a:path w="4978" h="5736" extrusionOk="0">
                  <a:moveTo>
                    <a:pt x="441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5734"/>
                  </a:lnTo>
                  <a:lnTo>
                    <a:pt x="441" y="5734"/>
                  </a:lnTo>
                  <a:cubicBezTo>
                    <a:pt x="460" y="5735"/>
                    <a:pt x="478" y="5735"/>
                    <a:pt x="496" y="5735"/>
                  </a:cubicBezTo>
                  <a:cubicBezTo>
                    <a:pt x="1605" y="5735"/>
                    <a:pt x="2489" y="4802"/>
                    <a:pt x="2489" y="3687"/>
                  </a:cubicBezTo>
                  <a:lnTo>
                    <a:pt x="2489" y="2048"/>
                  </a:lnTo>
                  <a:cubicBezTo>
                    <a:pt x="2489" y="1796"/>
                    <a:pt x="2678" y="1607"/>
                    <a:pt x="2867" y="1607"/>
                  </a:cubicBezTo>
                  <a:cubicBezTo>
                    <a:pt x="3119" y="1607"/>
                    <a:pt x="3308" y="1796"/>
                    <a:pt x="3308" y="2048"/>
                  </a:cubicBezTo>
                  <a:lnTo>
                    <a:pt x="3308" y="3687"/>
                  </a:lnTo>
                  <a:cubicBezTo>
                    <a:pt x="3308" y="4474"/>
                    <a:pt x="2993" y="5199"/>
                    <a:pt x="2489" y="5703"/>
                  </a:cubicBezTo>
                  <a:cubicBezTo>
                    <a:pt x="3907" y="5514"/>
                    <a:pt x="4978" y="4317"/>
                    <a:pt x="4978" y="2868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136"/>
            <p:cNvSpPr/>
            <p:nvPr/>
          </p:nvSpPr>
          <p:spPr>
            <a:xfrm>
              <a:off x="-13946200" y="3873900"/>
              <a:ext cx="352875" cy="125275"/>
            </a:xfrm>
            <a:custGeom>
              <a:avLst/>
              <a:gdLst/>
              <a:ahLst/>
              <a:cxnLst/>
              <a:rect l="l" t="t" r="r" b="b"/>
              <a:pathLst>
                <a:path w="14115" h="5011" extrusionOk="0">
                  <a:moveTo>
                    <a:pt x="4915" y="1"/>
                  </a:moveTo>
                  <a:lnTo>
                    <a:pt x="5766" y="1639"/>
                  </a:lnTo>
                  <a:cubicBezTo>
                    <a:pt x="5829" y="1797"/>
                    <a:pt x="5797" y="1986"/>
                    <a:pt x="5671" y="2112"/>
                  </a:cubicBezTo>
                  <a:cubicBezTo>
                    <a:pt x="5388" y="2332"/>
                    <a:pt x="5072" y="2458"/>
                    <a:pt x="4726" y="2458"/>
                  </a:cubicBezTo>
                  <a:cubicBezTo>
                    <a:pt x="4253" y="2458"/>
                    <a:pt x="3812" y="2206"/>
                    <a:pt x="3560" y="1828"/>
                  </a:cubicBezTo>
                  <a:cubicBezTo>
                    <a:pt x="3434" y="1671"/>
                    <a:pt x="3245" y="1592"/>
                    <a:pt x="3056" y="1592"/>
                  </a:cubicBezTo>
                  <a:cubicBezTo>
                    <a:pt x="2867" y="1592"/>
                    <a:pt x="2678" y="1671"/>
                    <a:pt x="2552" y="1828"/>
                  </a:cubicBezTo>
                  <a:cubicBezTo>
                    <a:pt x="2289" y="2214"/>
                    <a:pt x="1845" y="2411"/>
                    <a:pt x="1397" y="2411"/>
                  </a:cubicBezTo>
                  <a:cubicBezTo>
                    <a:pt x="931" y="2411"/>
                    <a:pt x="462" y="2199"/>
                    <a:pt x="189" y="1765"/>
                  </a:cubicBezTo>
                  <a:cubicBezTo>
                    <a:pt x="158" y="1702"/>
                    <a:pt x="95" y="1671"/>
                    <a:pt x="0" y="1608"/>
                  </a:cubicBezTo>
                  <a:lnTo>
                    <a:pt x="0" y="4569"/>
                  </a:lnTo>
                  <a:cubicBezTo>
                    <a:pt x="0" y="4821"/>
                    <a:pt x="189" y="5010"/>
                    <a:pt x="441" y="5010"/>
                  </a:cubicBezTo>
                  <a:lnTo>
                    <a:pt x="13705" y="5010"/>
                  </a:lnTo>
                  <a:cubicBezTo>
                    <a:pt x="13957" y="5010"/>
                    <a:pt x="14114" y="4821"/>
                    <a:pt x="14114" y="4569"/>
                  </a:cubicBezTo>
                  <a:lnTo>
                    <a:pt x="14114" y="1608"/>
                  </a:lnTo>
                  <a:cubicBezTo>
                    <a:pt x="14020" y="1671"/>
                    <a:pt x="13957" y="1702"/>
                    <a:pt x="13894" y="1765"/>
                  </a:cubicBezTo>
                  <a:cubicBezTo>
                    <a:pt x="13637" y="2199"/>
                    <a:pt x="13176" y="2411"/>
                    <a:pt x="12710" y="2411"/>
                  </a:cubicBezTo>
                  <a:cubicBezTo>
                    <a:pt x="12261" y="2411"/>
                    <a:pt x="11809" y="2214"/>
                    <a:pt x="11531" y="1828"/>
                  </a:cubicBezTo>
                  <a:cubicBezTo>
                    <a:pt x="11421" y="1671"/>
                    <a:pt x="11240" y="1592"/>
                    <a:pt x="11054" y="1592"/>
                  </a:cubicBezTo>
                  <a:cubicBezTo>
                    <a:pt x="10869" y="1592"/>
                    <a:pt x="10680" y="1671"/>
                    <a:pt x="10554" y="1828"/>
                  </a:cubicBezTo>
                  <a:cubicBezTo>
                    <a:pt x="10271" y="2206"/>
                    <a:pt x="9861" y="2458"/>
                    <a:pt x="9389" y="2458"/>
                  </a:cubicBezTo>
                  <a:cubicBezTo>
                    <a:pt x="9011" y="2458"/>
                    <a:pt x="8664" y="2332"/>
                    <a:pt x="8444" y="2112"/>
                  </a:cubicBezTo>
                  <a:cubicBezTo>
                    <a:pt x="8317" y="1986"/>
                    <a:pt x="8286" y="1797"/>
                    <a:pt x="8349" y="1639"/>
                  </a:cubicBezTo>
                  <a:lnTo>
                    <a:pt x="91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136"/>
            <p:cNvSpPr/>
            <p:nvPr/>
          </p:nvSpPr>
          <p:spPr>
            <a:xfrm>
              <a:off x="-13713850" y="3810125"/>
              <a:ext cx="120525" cy="105075"/>
            </a:xfrm>
            <a:custGeom>
              <a:avLst/>
              <a:gdLst/>
              <a:ahLst/>
              <a:cxnLst/>
              <a:rect l="l" t="t" r="r" b="b"/>
              <a:pathLst>
                <a:path w="4821" h="4203" extrusionOk="0">
                  <a:moveTo>
                    <a:pt x="2079" y="0"/>
                  </a:moveTo>
                  <a:lnTo>
                    <a:pt x="0" y="4190"/>
                  </a:lnTo>
                  <a:lnTo>
                    <a:pt x="189" y="4190"/>
                  </a:lnTo>
                  <a:cubicBezTo>
                    <a:pt x="378" y="4127"/>
                    <a:pt x="504" y="4064"/>
                    <a:pt x="599" y="3938"/>
                  </a:cubicBezTo>
                  <a:cubicBezTo>
                    <a:pt x="882" y="3529"/>
                    <a:pt x="1323" y="3324"/>
                    <a:pt x="1764" y="3324"/>
                  </a:cubicBezTo>
                  <a:cubicBezTo>
                    <a:pt x="2205" y="3324"/>
                    <a:pt x="2647" y="3529"/>
                    <a:pt x="2930" y="3938"/>
                  </a:cubicBezTo>
                  <a:cubicBezTo>
                    <a:pt x="3027" y="4099"/>
                    <a:pt x="3197" y="4202"/>
                    <a:pt x="3386" y="4202"/>
                  </a:cubicBezTo>
                  <a:cubicBezTo>
                    <a:pt x="3568" y="4202"/>
                    <a:pt x="3768" y="4107"/>
                    <a:pt x="3938" y="3875"/>
                  </a:cubicBezTo>
                  <a:cubicBezTo>
                    <a:pt x="4190" y="3560"/>
                    <a:pt x="4505" y="3403"/>
                    <a:pt x="4820" y="3308"/>
                  </a:cubicBezTo>
                  <a:lnTo>
                    <a:pt x="4820" y="95"/>
                  </a:lnTo>
                  <a:lnTo>
                    <a:pt x="2741" y="95"/>
                  </a:lnTo>
                  <a:cubicBezTo>
                    <a:pt x="2521" y="95"/>
                    <a:pt x="2332" y="32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136"/>
            <p:cNvSpPr/>
            <p:nvPr/>
          </p:nvSpPr>
          <p:spPr>
            <a:xfrm>
              <a:off x="-13946200" y="3810125"/>
              <a:ext cx="121300" cy="105175"/>
            </a:xfrm>
            <a:custGeom>
              <a:avLst/>
              <a:gdLst/>
              <a:ahLst/>
              <a:cxnLst/>
              <a:rect l="l" t="t" r="r" b="b"/>
              <a:pathLst>
                <a:path w="4852" h="4207" extrusionOk="0">
                  <a:moveTo>
                    <a:pt x="2773" y="0"/>
                  </a:moveTo>
                  <a:cubicBezTo>
                    <a:pt x="2521" y="32"/>
                    <a:pt x="2332" y="95"/>
                    <a:pt x="2080" y="95"/>
                  </a:cubicBezTo>
                  <a:lnTo>
                    <a:pt x="0" y="95"/>
                  </a:lnTo>
                  <a:lnTo>
                    <a:pt x="0" y="3340"/>
                  </a:lnTo>
                  <a:cubicBezTo>
                    <a:pt x="315" y="3434"/>
                    <a:pt x="630" y="3592"/>
                    <a:pt x="882" y="3907"/>
                  </a:cubicBezTo>
                  <a:cubicBezTo>
                    <a:pt x="1048" y="4118"/>
                    <a:pt x="1244" y="4206"/>
                    <a:pt x="1422" y="4206"/>
                  </a:cubicBezTo>
                  <a:cubicBezTo>
                    <a:pt x="1617" y="4206"/>
                    <a:pt x="1792" y="4102"/>
                    <a:pt x="1890" y="3938"/>
                  </a:cubicBezTo>
                  <a:cubicBezTo>
                    <a:pt x="2174" y="3529"/>
                    <a:pt x="2615" y="3324"/>
                    <a:pt x="3056" y="3324"/>
                  </a:cubicBezTo>
                  <a:cubicBezTo>
                    <a:pt x="3497" y="3324"/>
                    <a:pt x="3938" y="3529"/>
                    <a:pt x="4222" y="3938"/>
                  </a:cubicBezTo>
                  <a:cubicBezTo>
                    <a:pt x="4285" y="4096"/>
                    <a:pt x="4442" y="4190"/>
                    <a:pt x="4663" y="4190"/>
                  </a:cubicBezTo>
                  <a:lnTo>
                    <a:pt x="4852" y="4190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7" name="Google Shape;11467;p136"/>
          <p:cNvGrpSpPr/>
          <p:nvPr/>
        </p:nvGrpSpPr>
        <p:grpSpPr>
          <a:xfrm>
            <a:off x="6642374" y="1380228"/>
            <a:ext cx="357002" cy="354267"/>
            <a:chOff x="-12163025" y="3214275"/>
            <a:chExt cx="354450" cy="351700"/>
          </a:xfrm>
        </p:grpSpPr>
        <p:sp>
          <p:nvSpPr>
            <p:cNvPr id="11468" name="Google Shape;11468;p136"/>
            <p:cNvSpPr/>
            <p:nvPr/>
          </p:nvSpPr>
          <p:spPr>
            <a:xfrm>
              <a:off x="-12163025" y="3214275"/>
              <a:ext cx="354450" cy="165025"/>
            </a:xfrm>
            <a:custGeom>
              <a:avLst/>
              <a:gdLst/>
              <a:ahLst/>
              <a:cxnLst/>
              <a:rect l="l" t="t" r="r" b="b"/>
              <a:pathLst>
                <a:path w="14178" h="6601" extrusionOk="0">
                  <a:moveTo>
                    <a:pt x="10271" y="1812"/>
                  </a:moveTo>
                  <a:cubicBezTo>
                    <a:pt x="10649" y="1812"/>
                    <a:pt x="10996" y="1844"/>
                    <a:pt x="11342" y="1970"/>
                  </a:cubicBezTo>
                  <a:cubicBezTo>
                    <a:pt x="11626" y="2064"/>
                    <a:pt x="11846" y="2096"/>
                    <a:pt x="12130" y="2096"/>
                  </a:cubicBezTo>
                  <a:cubicBezTo>
                    <a:pt x="12350" y="2096"/>
                    <a:pt x="12508" y="2285"/>
                    <a:pt x="12508" y="2505"/>
                  </a:cubicBezTo>
                  <a:lnTo>
                    <a:pt x="12508" y="2820"/>
                  </a:lnTo>
                  <a:cubicBezTo>
                    <a:pt x="12508" y="3955"/>
                    <a:pt x="11563" y="4900"/>
                    <a:pt x="10429" y="4900"/>
                  </a:cubicBezTo>
                  <a:lnTo>
                    <a:pt x="9767" y="4900"/>
                  </a:lnTo>
                  <a:cubicBezTo>
                    <a:pt x="9105" y="4900"/>
                    <a:pt x="8507" y="4553"/>
                    <a:pt x="8192" y="3923"/>
                  </a:cubicBezTo>
                  <a:lnTo>
                    <a:pt x="7908" y="3324"/>
                  </a:lnTo>
                  <a:cubicBezTo>
                    <a:pt x="7877" y="3198"/>
                    <a:pt x="7908" y="3041"/>
                    <a:pt x="8034" y="2883"/>
                  </a:cubicBezTo>
                  <a:lnTo>
                    <a:pt x="8349" y="2568"/>
                  </a:lnTo>
                  <a:cubicBezTo>
                    <a:pt x="8979" y="1938"/>
                    <a:pt x="9735" y="1812"/>
                    <a:pt x="10271" y="1812"/>
                  </a:cubicBezTo>
                  <a:close/>
                  <a:moveTo>
                    <a:pt x="3939" y="1844"/>
                  </a:moveTo>
                  <a:cubicBezTo>
                    <a:pt x="4474" y="1844"/>
                    <a:pt x="5262" y="1970"/>
                    <a:pt x="5892" y="2600"/>
                  </a:cubicBezTo>
                  <a:lnTo>
                    <a:pt x="6207" y="2915"/>
                  </a:lnTo>
                  <a:cubicBezTo>
                    <a:pt x="6333" y="3041"/>
                    <a:pt x="6364" y="3230"/>
                    <a:pt x="6301" y="3387"/>
                  </a:cubicBezTo>
                  <a:lnTo>
                    <a:pt x="6018" y="3986"/>
                  </a:lnTo>
                  <a:cubicBezTo>
                    <a:pt x="5703" y="4585"/>
                    <a:pt x="5104" y="4963"/>
                    <a:pt x="4443" y="4963"/>
                  </a:cubicBezTo>
                  <a:lnTo>
                    <a:pt x="3781" y="4963"/>
                  </a:lnTo>
                  <a:cubicBezTo>
                    <a:pt x="2647" y="4963"/>
                    <a:pt x="1702" y="4018"/>
                    <a:pt x="1702" y="2883"/>
                  </a:cubicBezTo>
                  <a:lnTo>
                    <a:pt x="1702" y="2537"/>
                  </a:lnTo>
                  <a:lnTo>
                    <a:pt x="1733" y="2537"/>
                  </a:lnTo>
                  <a:cubicBezTo>
                    <a:pt x="1733" y="2285"/>
                    <a:pt x="1891" y="2127"/>
                    <a:pt x="2111" y="2127"/>
                  </a:cubicBezTo>
                  <a:cubicBezTo>
                    <a:pt x="2395" y="2127"/>
                    <a:pt x="2678" y="2096"/>
                    <a:pt x="2899" y="2001"/>
                  </a:cubicBezTo>
                  <a:cubicBezTo>
                    <a:pt x="3277" y="1907"/>
                    <a:pt x="3623" y="1844"/>
                    <a:pt x="3939" y="1844"/>
                  </a:cubicBezTo>
                  <a:close/>
                  <a:moveTo>
                    <a:pt x="13784" y="1"/>
                  </a:moveTo>
                  <a:cubicBezTo>
                    <a:pt x="13713" y="1"/>
                    <a:pt x="13642" y="16"/>
                    <a:pt x="13579" y="48"/>
                  </a:cubicBezTo>
                  <a:lnTo>
                    <a:pt x="13043" y="331"/>
                  </a:lnTo>
                  <a:cubicBezTo>
                    <a:pt x="12798" y="445"/>
                    <a:pt x="12552" y="502"/>
                    <a:pt x="12299" y="502"/>
                  </a:cubicBezTo>
                  <a:cubicBezTo>
                    <a:pt x="12131" y="502"/>
                    <a:pt x="11960" y="476"/>
                    <a:pt x="11783" y="426"/>
                  </a:cubicBezTo>
                  <a:cubicBezTo>
                    <a:pt x="11291" y="283"/>
                    <a:pt x="10793" y="213"/>
                    <a:pt x="10307" y="213"/>
                  </a:cubicBezTo>
                  <a:cubicBezTo>
                    <a:pt x="9083" y="213"/>
                    <a:pt x="7932" y="654"/>
                    <a:pt x="7121" y="1466"/>
                  </a:cubicBezTo>
                  <a:lnTo>
                    <a:pt x="7089" y="1497"/>
                  </a:lnTo>
                  <a:lnTo>
                    <a:pt x="7058" y="1466"/>
                  </a:lnTo>
                  <a:cubicBezTo>
                    <a:pt x="6246" y="654"/>
                    <a:pt x="5127" y="213"/>
                    <a:pt x="3898" y="213"/>
                  </a:cubicBezTo>
                  <a:cubicBezTo>
                    <a:pt x="3410" y="213"/>
                    <a:pt x="2905" y="283"/>
                    <a:pt x="2395" y="426"/>
                  </a:cubicBezTo>
                  <a:cubicBezTo>
                    <a:pt x="2231" y="476"/>
                    <a:pt x="2062" y="502"/>
                    <a:pt x="1892" y="502"/>
                  </a:cubicBezTo>
                  <a:cubicBezTo>
                    <a:pt x="1637" y="502"/>
                    <a:pt x="1380" y="445"/>
                    <a:pt x="1135" y="331"/>
                  </a:cubicBezTo>
                  <a:lnTo>
                    <a:pt x="599" y="48"/>
                  </a:lnTo>
                  <a:cubicBezTo>
                    <a:pt x="546" y="21"/>
                    <a:pt x="487" y="12"/>
                    <a:pt x="427" y="12"/>
                  </a:cubicBezTo>
                  <a:cubicBezTo>
                    <a:pt x="345" y="12"/>
                    <a:pt x="262" y="30"/>
                    <a:pt x="189" y="48"/>
                  </a:cubicBezTo>
                  <a:cubicBezTo>
                    <a:pt x="95" y="111"/>
                    <a:pt x="0" y="237"/>
                    <a:pt x="0" y="394"/>
                  </a:cubicBezTo>
                  <a:lnTo>
                    <a:pt x="0" y="2883"/>
                  </a:lnTo>
                  <a:cubicBezTo>
                    <a:pt x="63" y="4931"/>
                    <a:pt x="1733" y="6601"/>
                    <a:pt x="3781" y="6601"/>
                  </a:cubicBezTo>
                  <a:lnTo>
                    <a:pt x="4443" y="6601"/>
                  </a:lnTo>
                  <a:cubicBezTo>
                    <a:pt x="5514" y="6601"/>
                    <a:pt x="6490" y="6128"/>
                    <a:pt x="7121" y="5278"/>
                  </a:cubicBezTo>
                  <a:cubicBezTo>
                    <a:pt x="7751" y="6128"/>
                    <a:pt x="8727" y="6601"/>
                    <a:pt x="9798" y="6601"/>
                  </a:cubicBezTo>
                  <a:lnTo>
                    <a:pt x="10460" y="6601"/>
                  </a:lnTo>
                  <a:cubicBezTo>
                    <a:pt x="12508" y="6601"/>
                    <a:pt x="14178" y="4931"/>
                    <a:pt x="14178" y="2883"/>
                  </a:cubicBezTo>
                  <a:lnTo>
                    <a:pt x="14178" y="394"/>
                  </a:lnTo>
                  <a:cubicBezTo>
                    <a:pt x="14178" y="237"/>
                    <a:pt x="14083" y="142"/>
                    <a:pt x="13989" y="48"/>
                  </a:cubicBezTo>
                  <a:cubicBezTo>
                    <a:pt x="13926" y="16"/>
                    <a:pt x="13855" y="1"/>
                    <a:pt x="137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136"/>
            <p:cNvSpPr/>
            <p:nvPr/>
          </p:nvSpPr>
          <p:spPr>
            <a:xfrm>
              <a:off x="-12161450" y="3503725"/>
              <a:ext cx="41775" cy="62250"/>
            </a:xfrm>
            <a:custGeom>
              <a:avLst/>
              <a:gdLst/>
              <a:ahLst/>
              <a:cxnLst/>
              <a:rect l="l" t="t" r="r" b="b"/>
              <a:pathLst>
                <a:path w="1671" h="2490" extrusionOk="0">
                  <a:moveTo>
                    <a:pt x="0" y="1"/>
                  </a:moveTo>
                  <a:lnTo>
                    <a:pt x="0" y="1670"/>
                  </a:lnTo>
                  <a:cubicBezTo>
                    <a:pt x="0" y="2143"/>
                    <a:pt x="378" y="2490"/>
                    <a:pt x="851" y="2490"/>
                  </a:cubicBezTo>
                  <a:cubicBezTo>
                    <a:pt x="1324" y="2490"/>
                    <a:pt x="1670" y="2143"/>
                    <a:pt x="1670" y="1670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136"/>
            <p:cNvSpPr/>
            <p:nvPr/>
          </p:nvSpPr>
          <p:spPr>
            <a:xfrm>
              <a:off x="-12161450" y="3350150"/>
              <a:ext cx="41775" cy="133125"/>
            </a:xfrm>
            <a:custGeom>
              <a:avLst/>
              <a:gdLst/>
              <a:ahLst/>
              <a:cxnLst/>
              <a:rect l="l" t="t" r="r" b="b"/>
              <a:pathLst>
                <a:path w="1671" h="5325" extrusionOk="0">
                  <a:moveTo>
                    <a:pt x="0" y="0"/>
                  </a:moveTo>
                  <a:lnTo>
                    <a:pt x="0" y="5325"/>
                  </a:lnTo>
                  <a:lnTo>
                    <a:pt x="1670" y="5325"/>
                  </a:lnTo>
                  <a:lnTo>
                    <a:pt x="1670" y="1481"/>
                  </a:lnTo>
                  <a:cubicBezTo>
                    <a:pt x="1009" y="1103"/>
                    <a:pt x="441" y="63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1" name="Google Shape;11471;p136"/>
          <p:cNvGrpSpPr/>
          <p:nvPr/>
        </p:nvGrpSpPr>
        <p:grpSpPr>
          <a:xfrm>
            <a:off x="6643154" y="1819965"/>
            <a:ext cx="355441" cy="356232"/>
            <a:chOff x="-12160675" y="3647875"/>
            <a:chExt cx="352900" cy="353650"/>
          </a:xfrm>
        </p:grpSpPr>
        <p:sp>
          <p:nvSpPr>
            <p:cNvPr id="11472" name="Google Shape;11472;p136"/>
            <p:cNvSpPr/>
            <p:nvPr/>
          </p:nvSpPr>
          <p:spPr>
            <a:xfrm>
              <a:off x="-12059850" y="3958975"/>
              <a:ext cx="149675" cy="42550"/>
            </a:xfrm>
            <a:custGeom>
              <a:avLst/>
              <a:gdLst/>
              <a:ahLst/>
              <a:cxnLst/>
              <a:rect l="l" t="t" r="r" b="b"/>
              <a:pathLst>
                <a:path w="5987" h="1702" extrusionOk="0">
                  <a:moveTo>
                    <a:pt x="1" y="0"/>
                  </a:moveTo>
                  <a:lnTo>
                    <a:pt x="1009" y="1481"/>
                  </a:lnTo>
                  <a:cubicBezTo>
                    <a:pt x="1072" y="1607"/>
                    <a:pt x="1198" y="1702"/>
                    <a:pt x="1355" y="1702"/>
                  </a:cubicBezTo>
                  <a:lnTo>
                    <a:pt x="4663" y="1702"/>
                  </a:lnTo>
                  <a:cubicBezTo>
                    <a:pt x="4821" y="1702"/>
                    <a:pt x="4947" y="1607"/>
                    <a:pt x="5010" y="1481"/>
                  </a:cubicBezTo>
                  <a:lnTo>
                    <a:pt x="59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136"/>
            <p:cNvSpPr/>
            <p:nvPr/>
          </p:nvSpPr>
          <p:spPr>
            <a:xfrm>
              <a:off x="-11850350" y="3749475"/>
              <a:ext cx="42575" cy="149675"/>
            </a:xfrm>
            <a:custGeom>
              <a:avLst/>
              <a:gdLst/>
              <a:ahLst/>
              <a:cxnLst/>
              <a:rect l="l" t="t" r="r" b="b"/>
              <a:pathLst>
                <a:path w="1703" h="5987" extrusionOk="0">
                  <a:moveTo>
                    <a:pt x="1" y="0"/>
                  </a:moveTo>
                  <a:lnTo>
                    <a:pt x="1" y="5986"/>
                  </a:lnTo>
                  <a:lnTo>
                    <a:pt x="1513" y="4978"/>
                  </a:lnTo>
                  <a:cubicBezTo>
                    <a:pt x="1639" y="4915"/>
                    <a:pt x="1702" y="4789"/>
                    <a:pt x="1702" y="4631"/>
                  </a:cubicBezTo>
                  <a:lnTo>
                    <a:pt x="1702" y="1323"/>
                  </a:lnTo>
                  <a:cubicBezTo>
                    <a:pt x="1702" y="1166"/>
                    <a:pt x="1639" y="1040"/>
                    <a:pt x="1513" y="9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136"/>
            <p:cNvSpPr/>
            <p:nvPr/>
          </p:nvSpPr>
          <p:spPr>
            <a:xfrm>
              <a:off x="-12059850" y="3647875"/>
              <a:ext cx="148875" cy="42550"/>
            </a:xfrm>
            <a:custGeom>
              <a:avLst/>
              <a:gdLst/>
              <a:ahLst/>
              <a:cxnLst/>
              <a:rect l="l" t="t" r="r" b="b"/>
              <a:pathLst>
                <a:path w="5955" h="1702" extrusionOk="0">
                  <a:moveTo>
                    <a:pt x="1355" y="0"/>
                  </a:moveTo>
                  <a:cubicBezTo>
                    <a:pt x="1198" y="0"/>
                    <a:pt x="1072" y="63"/>
                    <a:pt x="977" y="189"/>
                  </a:cubicBezTo>
                  <a:lnTo>
                    <a:pt x="1" y="1701"/>
                  </a:lnTo>
                  <a:lnTo>
                    <a:pt x="5955" y="1701"/>
                  </a:lnTo>
                  <a:lnTo>
                    <a:pt x="4978" y="189"/>
                  </a:lnTo>
                  <a:cubicBezTo>
                    <a:pt x="4947" y="63"/>
                    <a:pt x="4821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136"/>
            <p:cNvSpPr/>
            <p:nvPr/>
          </p:nvSpPr>
          <p:spPr>
            <a:xfrm>
              <a:off x="-12160675" y="3750250"/>
              <a:ext cx="41775" cy="148900"/>
            </a:xfrm>
            <a:custGeom>
              <a:avLst/>
              <a:gdLst/>
              <a:ahLst/>
              <a:cxnLst/>
              <a:rect l="l" t="t" r="r" b="b"/>
              <a:pathLst>
                <a:path w="1671" h="5956" extrusionOk="0">
                  <a:moveTo>
                    <a:pt x="1671" y="1"/>
                  </a:moveTo>
                  <a:lnTo>
                    <a:pt x="190" y="977"/>
                  </a:lnTo>
                  <a:cubicBezTo>
                    <a:pt x="64" y="1040"/>
                    <a:pt x="1" y="1166"/>
                    <a:pt x="1" y="1324"/>
                  </a:cubicBezTo>
                  <a:lnTo>
                    <a:pt x="1" y="4632"/>
                  </a:lnTo>
                  <a:cubicBezTo>
                    <a:pt x="1" y="4789"/>
                    <a:pt x="64" y="4915"/>
                    <a:pt x="190" y="4978"/>
                  </a:cubicBezTo>
                  <a:lnTo>
                    <a:pt x="1671" y="5955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136"/>
            <p:cNvSpPr/>
            <p:nvPr/>
          </p:nvSpPr>
          <p:spPr>
            <a:xfrm>
              <a:off x="-12099225" y="3710875"/>
              <a:ext cx="228425" cy="226200"/>
            </a:xfrm>
            <a:custGeom>
              <a:avLst/>
              <a:gdLst/>
              <a:ahLst/>
              <a:cxnLst/>
              <a:rect l="l" t="t" r="r" b="b"/>
              <a:pathLst>
                <a:path w="9137" h="9048" extrusionOk="0">
                  <a:moveTo>
                    <a:pt x="4569" y="820"/>
                  </a:moveTo>
                  <a:cubicBezTo>
                    <a:pt x="6616" y="820"/>
                    <a:pt x="8318" y="2489"/>
                    <a:pt x="8318" y="4537"/>
                  </a:cubicBezTo>
                  <a:cubicBezTo>
                    <a:pt x="8318" y="6553"/>
                    <a:pt x="6616" y="8255"/>
                    <a:pt x="4569" y="8255"/>
                  </a:cubicBezTo>
                  <a:cubicBezTo>
                    <a:pt x="2521" y="8255"/>
                    <a:pt x="882" y="6616"/>
                    <a:pt x="882" y="4537"/>
                  </a:cubicBezTo>
                  <a:cubicBezTo>
                    <a:pt x="882" y="2426"/>
                    <a:pt x="2521" y="820"/>
                    <a:pt x="4569" y="820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29"/>
                  </a:cubicBezTo>
                  <a:lnTo>
                    <a:pt x="0" y="7845"/>
                  </a:lnTo>
                  <a:cubicBezTo>
                    <a:pt x="0" y="8507"/>
                    <a:pt x="567" y="9042"/>
                    <a:pt x="1260" y="9042"/>
                  </a:cubicBezTo>
                  <a:lnTo>
                    <a:pt x="7877" y="9042"/>
                  </a:lnTo>
                  <a:cubicBezTo>
                    <a:pt x="7910" y="9046"/>
                    <a:pt x="7944" y="9047"/>
                    <a:pt x="7977" y="9047"/>
                  </a:cubicBezTo>
                  <a:cubicBezTo>
                    <a:pt x="8598" y="9047"/>
                    <a:pt x="9137" y="8503"/>
                    <a:pt x="9137" y="7845"/>
                  </a:cubicBezTo>
                  <a:lnTo>
                    <a:pt x="9137" y="1229"/>
                  </a:lnTo>
                  <a:cubicBezTo>
                    <a:pt x="9137" y="536"/>
                    <a:pt x="8601" y="0"/>
                    <a:pt x="7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136"/>
            <p:cNvSpPr/>
            <p:nvPr/>
          </p:nvSpPr>
          <p:spPr>
            <a:xfrm>
              <a:off x="-12056700" y="3751825"/>
              <a:ext cx="144950" cy="144950"/>
            </a:xfrm>
            <a:custGeom>
              <a:avLst/>
              <a:gdLst/>
              <a:ahLst/>
              <a:cxnLst/>
              <a:rect l="l" t="t" r="r" b="b"/>
              <a:pathLst>
                <a:path w="5798" h="5798" extrusionOk="0">
                  <a:moveTo>
                    <a:pt x="2868" y="788"/>
                  </a:moveTo>
                  <a:cubicBezTo>
                    <a:pt x="4033" y="788"/>
                    <a:pt x="4947" y="1733"/>
                    <a:pt x="4947" y="2899"/>
                  </a:cubicBezTo>
                  <a:cubicBezTo>
                    <a:pt x="4947" y="4033"/>
                    <a:pt x="4033" y="4978"/>
                    <a:pt x="2868" y="4978"/>
                  </a:cubicBezTo>
                  <a:cubicBezTo>
                    <a:pt x="1733" y="4978"/>
                    <a:pt x="788" y="4033"/>
                    <a:pt x="788" y="2899"/>
                  </a:cubicBezTo>
                  <a:cubicBezTo>
                    <a:pt x="788" y="1733"/>
                    <a:pt x="1733" y="788"/>
                    <a:pt x="2868" y="788"/>
                  </a:cubicBezTo>
                  <a:close/>
                  <a:moveTo>
                    <a:pt x="2868" y="1"/>
                  </a:moveTo>
                  <a:cubicBezTo>
                    <a:pt x="1261" y="1"/>
                    <a:pt x="1" y="1324"/>
                    <a:pt x="1" y="2899"/>
                  </a:cubicBezTo>
                  <a:cubicBezTo>
                    <a:pt x="1" y="4506"/>
                    <a:pt x="1292" y="5798"/>
                    <a:pt x="2868" y="5798"/>
                  </a:cubicBezTo>
                  <a:cubicBezTo>
                    <a:pt x="4474" y="5798"/>
                    <a:pt x="5797" y="4506"/>
                    <a:pt x="5797" y="2899"/>
                  </a:cubicBezTo>
                  <a:cubicBezTo>
                    <a:pt x="5797" y="1324"/>
                    <a:pt x="4474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136"/>
            <p:cNvSpPr/>
            <p:nvPr/>
          </p:nvSpPr>
          <p:spPr>
            <a:xfrm>
              <a:off x="-12016525" y="3792775"/>
              <a:ext cx="63025" cy="63050"/>
            </a:xfrm>
            <a:custGeom>
              <a:avLst/>
              <a:gdLst/>
              <a:ahLst/>
              <a:cxnLst/>
              <a:rect l="l" t="t" r="r" b="b"/>
              <a:pathLst>
                <a:path w="2521" h="2522" extrusionOk="0">
                  <a:moveTo>
                    <a:pt x="1261" y="1"/>
                  </a:moveTo>
                  <a:cubicBezTo>
                    <a:pt x="567" y="1"/>
                    <a:pt x="0" y="537"/>
                    <a:pt x="0" y="1261"/>
                  </a:cubicBezTo>
                  <a:cubicBezTo>
                    <a:pt x="0" y="1954"/>
                    <a:pt x="567" y="2521"/>
                    <a:pt x="1261" y="2521"/>
                  </a:cubicBezTo>
                  <a:cubicBezTo>
                    <a:pt x="1954" y="2521"/>
                    <a:pt x="2521" y="1954"/>
                    <a:pt x="2521" y="1261"/>
                  </a:cubicBezTo>
                  <a:cubicBezTo>
                    <a:pt x="2521" y="537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9" name="Google Shape;11479;p136"/>
          <p:cNvGrpSpPr/>
          <p:nvPr/>
        </p:nvGrpSpPr>
        <p:grpSpPr>
          <a:xfrm>
            <a:off x="6653870" y="2264421"/>
            <a:ext cx="354635" cy="356232"/>
            <a:chOff x="-12160675" y="4081850"/>
            <a:chExt cx="352100" cy="353650"/>
          </a:xfrm>
        </p:grpSpPr>
        <p:sp>
          <p:nvSpPr>
            <p:cNvPr id="11480" name="Google Shape;11480;p136"/>
            <p:cNvSpPr/>
            <p:nvPr/>
          </p:nvSpPr>
          <p:spPr>
            <a:xfrm>
              <a:off x="-12014950" y="4081850"/>
              <a:ext cx="61450" cy="62275"/>
            </a:xfrm>
            <a:custGeom>
              <a:avLst/>
              <a:gdLst/>
              <a:ahLst/>
              <a:cxnLst/>
              <a:rect l="l" t="t" r="r" b="b"/>
              <a:pathLst>
                <a:path w="2458" h="2491" extrusionOk="0">
                  <a:moveTo>
                    <a:pt x="1198" y="0"/>
                  </a:moveTo>
                  <a:cubicBezTo>
                    <a:pt x="536" y="0"/>
                    <a:pt x="0" y="599"/>
                    <a:pt x="0" y="1260"/>
                  </a:cubicBezTo>
                  <a:cubicBezTo>
                    <a:pt x="0" y="1922"/>
                    <a:pt x="536" y="2489"/>
                    <a:pt x="1198" y="2489"/>
                  </a:cubicBezTo>
                  <a:cubicBezTo>
                    <a:pt x="1216" y="2490"/>
                    <a:pt x="1235" y="2490"/>
                    <a:pt x="1253" y="2490"/>
                  </a:cubicBezTo>
                  <a:cubicBezTo>
                    <a:pt x="1892" y="2490"/>
                    <a:pt x="2458" y="1965"/>
                    <a:pt x="2458" y="1260"/>
                  </a:cubicBezTo>
                  <a:cubicBezTo>
                    <a:pt x="2458" y="599"/>
                    <a:pt x="1922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136"/>
            <p:cNvSpPr/>
            <p:nvPr/>
          </p:nvSpPr>
          <p:spPr>
            <a:xfrm>
              <a:off x="-12077175" y="4352000"/>
              <a:ext cx="186700" cy="83500"/>
            </a:xfrm>
            <a:custGeom>
              <a:avLst/>
              <a:gdLst/>
              <a:ahLst/>
              <a:cxnLst/>
              <a:rect l="l" t="t" r="r" b="b"/>
              <a:pathLst>
                <a:path w="7468" h="3340" extrusionOk="0">
                  <a:moveTo>
                    <a:pt x="1639" y="0"/>
                  </a:moveTo>
                  <a:cubicBezTo>
                    <a:pt x="1166" y="0"/>
                    <a:pt x="820" y="347"/>
                    <a:pt x="820" y="819"/>
                  </a:cubicBezTo>
                  <a:lnTo>
                    <a:pt x="820" y="1670"/>
                  </a:lnTo>
                  <a:cubicBezTo>
                    <a:pt x="347" y="1670"/>
                    <a:pt x="0" y="2048"/>
                    <a:pt x="0" y="2521"/>
                  </a:cubicBezTo>
                  <a:lnTo>
                    <a:pt x="0" y="2899"/>
                  </a:lnTo>
                  <a:cubicBezTo>
                    <a:pt x="0" y="3151"/>
                    <a:pt x="189" y="3340"/>
                    <a:pt x="410" y="3340"/>
                  </a:cubicBezTo>
                  <a:lnTo>
                    <a:pt x="7026" y="3340"/>
                  </a:lnTo>
                  <a:cubicBezTo>
                    <a:pt x="7278" y="3340"/>
                    <a:pt x="7467" y="3151"/>
                    <a:pt x="7467" y="2899"/>
                  </a:cubicBezTo>
                  <a:lnTo>
                    <a:pt x="7467" y="2521"/>
                  </a:lnTo>
                  <a:cubicBezTo>
                    <a:pt x="7467" y="2048"/>
                    <a:pt x="7121" y="1670"/>
                    <a:pt x="6648" y="1670"/>
                  </a:cubicBezTo>
                  <a:lnTo>
                    <a:pt x="6648" y="819"/>
                  </a:lnTo>
                  <a:cubicBezTo>
                    <a:pt x="6616" y="347"/>
                    <a:pt x="6207" y="0"/>
                    <a:pt x="5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136"/>
            <p:cNvSpPr/>
            <p:nvPr/>
          </p:nvSpPr>
          <p:spPr>
            <a:xfrm>
              <a:off x="-11911775" y="4186000"/>
              <a:ext cx="103200" cy="101425"/>
            </a:xfrm>
            <a:custGeom>
              <a:avLst/>
              <a:gdLst/>
              <a:ahLst/>
              <a:cxnLst/>
              <a:rect l="l" t="t" r="r" b="b"/>
              <a:pathLst>
                <a:path w="4128" h="4057" extrusionOk="0">
                  <a:moveTo>
                    <a:pt x="2060" y="1"/>
                  </a:moveTo>
                  <a:cubicBezTo>
                    <a:pt x="1914" y="1"/>
                    <a:pt x="1765" y="72"/>
                    <a:pt x="1670" y="213"/>
                  </a:cubicBezTo>
                  <a:lnTo>
                    <a:pt x="1198" y="1190"/>
                  </a:lnTo>
                  <a:lnTo>
                    <a:pt x="221" y="1663"/>
                  </a:lnTo>
                  <a:cubicBezTo>
                    <a:pt x="63" y="1757"/>
                    <a:pt x="0" y="1852"/>
                    <a:pt x="0" y="2009"/>
                  </a:cubicBezTo>
                  <a:cubicBezTo>
                    <a:pt x="0" y="2167"/>
                    <a:pt x="63" y="2324"/>
                    <a:pt x="221" y="2356"/>
                  </a:cubicBezTo>
                  <a:lnTo>
                    <a:pt x="1198" y="2828"/>
                  </a:lnTo>
                  <a:lnTo>
                    <a:pt x="1670" y="3836"/>
                  </a:lnTo>
                  <a:cubicBezTo>
                    <a:pt x="1765" y="3994"/>
                    <a:pt x="1891" y="4057"/>
                    <a:pt x="2048" y="4057"/>
                  </a:cubicBezTo>
                  <a:cubicBezTo>
                    <a:pt x="2206" y="4057"/>
                    <a:pt x="2363" y="3994"/>
                    <a:pt x="2395" y="3836"/>
                  </a:cubicBezTo>
                  <a:lnTo>
                    <a:pt x="2867" y="2828"/>
                  </a:lnTo>
                  <a:lnTo>
                    <a:pt x="3907" y="2356"/>
                  </a:lnTo>
                  <a:cubicBezTo>
                    <a:pt x="4065" y="2293"/>
                    <a:pt x="4128" y="2167"/>
                    <a:pt x="4128" y="2009"/>
                  </a:cubicBezTo>
                  <a:cubicBezTo>
                    <a:pt x="4128" y="1852"/>
                    <a:pt x="4033" y="1757"/>
                    <a:pt x="3939" y="1663"/>
                  </a:cubicBezTo>
                  <a:lnTo>
                    <a:pt x="2899" y="1190"/>
                  </a:lnTo>
                  <a:lnTo>
                    <a:pt x="2426" y="213"/>
                  </a:lnTo>
                  <a:cubicBezTo>
                    <a:pt x="2348" y="72"/>
                    <a:pt x="2206" y="1"/>
                    <a:pt x="2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136"/>
            <p:cNvSpPr/>
            <p:nvPr/>
          </p:nvSpPr>
          <p:spPr>
            <a:xfrm>
              <a:off x="-12160675" y="4186000"/>
              <a:ext cx="104000" cy="101425"/>
            </a:xfrm>
            <a:custGeom>
              <a:avLst/>
              <a:gdLst/>
              <a:ahLst/>
              <a:cxnLst/>
              <a:rect l="l" t="t" r="r" b="b"/>
              <a:pathLst>
                <a:path w="4160" h="4057" extrusionOk="0">
                  <a:moveTo>
                    <a:pt x="2092" y="1"/>
                  </a:moveTo>
                  <a:cubicBezTo>
                    <a:pt x="1946" y="1"/>
                    <a:pt x="1797" y="72"/>
                    <a:pt x="1702" y="213"/>
                  </a:cubicBezTo>
                  <a:lnTo>
                    <a:pt x="1230" y="1190"/>
                  </a:lnTo>
                  <a:lnTo>
                    <a:pt x="221" y="1663"/>
                  </a:lnTo>
                  <a:cubicBezTo>
                    <a:pt x="64" y="1757"/>
                    <a:pt x="1" y="1852"/>
                    <a:pt x="1" y="2009"/>
                  </a:cubicBezTo>
                  <a:cubicBezTo>
                    <a:pt x="1" y="2167"/>
                    <a:pt x="64" y="2324"/>
                    <a:pt x="221" y="2387"/>
                  </a:cubicBezTo>
                  <a:lnTo>
                    <a:pt x="1230" y="2860"/>
                  </a:lnTo>
                  <a:lnTo>
                    <a:pt x="1702" y="3836"/>
                  </a:lnTo>
                  <a:cubicBezTo>
                    <a:pt x="1797" y="3994"/>
                    <a:pt x="1923" y="4057"/>
                    <a:pt x="2080" y="4057"/>
                  </a:cubicBezTo>
                  <a:cubicBezTo>
                    <a:pt x="2238" y="4057"/>
                    <a:pt x="2395" y="3994"/>
                    <a:pt x="2427" y="3836"/>
                  </a:cubicBezTo>
                  <a:lnTo>
                    <a:pt x="2899" y="2860"/>
                  </a:lnTo>
                  <a:lnTo>
                    <a:pt x="3876" y="2387"/>
                  </a:lnTo>
                  <a:cubicBezTo>
                    <a:pt x="4034" y="2324"/>
                    <a:pt x="4160" y="2167"/>
                    <a:pt x="4160" y="2009"/>
                  </a:cubicBezTo>
                  <a:cubicBezTo>
                    <a:pt x="4160" y="1852"/>
                    <a:pt x="4065" y="1694"/>
                    <a:pt x="3939" y="1663"/>
                  </a:cubicBezTo>
                  <a:lnTo>
                    <a:pt x="2931" y="1190"/>
                  </a:lnTo>
                  <a:lnTo>
                    <a:pt x="2458" y="213"/>
                  </a:lnTo>
                  <a:cubicBezTo>
                    <a:pt x="2380" y="72"/>
                    <a:pt x="2238" y="1"/>
                    <a:pt x="20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136"/>
            <p:cNvSpPr/>
            <p:nvPr/>
          </p:nvSpPr>
          <p:spPr>
            <a:xfrm>
              <a:off x="-12049600" y="4144075"/>
              <a:ext cx="127600" cy="67750"/>
            </a:xfrm>
            <a:custGeom>
              <a:avLst/>
              <a:gdLst/>
              <a:ahLst/>
              <a:cxnLst/>
              <a:rect l="l" t="t" r="r" b="b"/>
              <a:pathLst>
                <a:path w="5104" h="2710" extrusionOk="0">
                  <a:moveTo>
                    <a:pt x="851" y="0"/>
                  </a:moveTo>
                  <a:cubicBezTo>
                    <a:pt x="819" y="32"/>
                    <a:pt x="662" y="63"/>
                    <a:pt x="599" y="189"/>
                  </a:cubicBezTo>
                  <a:cubicBezTo>
                    <a:pt x="63" y="945"/>
                    <a:pt x="0" y="1890"/>
                    <a:pt x="347" y="2710"/>
                  </a:cubicBezTo>
                  <a:lnTo>
                    <a:pt x="2394" y="1670"/>
                  </a:lnTo>
                  <a:cubicBezTo>
                    <a:pt x="2426" y="1638"/>
                    <a:pt x="2521" y="1638"/>
                    <a:pt x="2552" y="1638"/>
                  </a:cubicBezTo>
                  <a:cubicBezTo>
                    <a:pt x="2647" y="1638"/>
                    <a:pt x="2678" y="1638"/>
                    <a:pt x="2710" y="1670"/>
                  </a:cubicBezTo>
                  <a:lnTo>
                    <a:pt x="4757" y="2710"/>
                  </a:lnTo>
                  <a:cubicBezTo>
                    <a:pt x="5104" y="1890"/>
                    <a:pt x="5041" y="945"/>
                    <a:pt x="4537" y="189"/>
                  </a:cubicBezTo>
                  <a:cubicBezTo>
                    <a:pt x="4442" y="63"/>
                    <a:pt x="4316" y="0"/>
                    <a:pt x="41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136"/>
            <p:cNvSpPr/>
            <p:nvPr/>
          </p:nvSpPr>
          <p:spPr>
            <a:xfrm>
              <a:off x="-12033850" y="4212600"/>
              <a:ext cx="99250" cy="118150"/>
            </a:xfrm>
            <a:custGeom>
              <a:avLst/>
              <a:gdLst/>
              <a:ahLst/>
              <a:cxnLst/>
              <a:rect l="l" t="t" r="r" b="b"/>
              <a:pathLst>
                <a:path w="3970" h="4726" extrusionOk="0">
                  <a:moveTo>
                    <a:pt x="1575" y="0"/>
                  </a:moveTo>
                  <a:lnTo>
                    <a:pt x="0" y="788"/>
                  </a:lnTo>
                  <a:lnTo>
                    <a:pt x="662" y="4726"/>
                  </a:lnTo>
                  <a:lnTo>
                    <a:pt x="3308" y="4726"/>
                  </a:lnTo>
                  <a:lnTo>
                    <a:pt x="3970" y="788"/>
                  </a:lnTo>
                  <a:lnTo>
                    <a:pt x="2395" y="0"/>
                  </a:lnTo>
                  <a:lnTo>
                    <a:pt x="2395" y="1827"/>
                  </a:lnTo>
                  <a:cubicBezTo>
                    <a:pt x="2395" y="2048"/>
                    <a:pt x="2206" y="2268"/>
                    <a:pt x="1954" y="2268"/>
                  </a:cubicBezTo>
                  <a:cubicBezTo>
                    <a:pt x="1733" y="2268"/>
                    <a:pt x="1575" y="2048"/>
                    <a:pt x="1575" y="1827"/>
                  </a:cubicBez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6" name="Google Shape;11486;p136"/>
          <p:cNvGrpSpPr/>
          <p:nvPr/>
        </p:nvGrpSpPr>
        <p:grpSpPr>
          <a:xfrm>
            <a:off x="4858836" y="2738864"/>
            <a:ext cx="355416" cy="355652"/>
            <a:chOff x="-10391650" y="3180600"/>
            <a:chExt cx="352875" cy="353075"/>
          </a:xfrm>
        </p:grpSpPr>
        <p:sp>
          <p:nvSpPr>
            <p:cNvPr id="11487" name="Google Shape;11487;p136"/>
            <p:cNvSpPr/>
            <p:nvPr/>
          </p:nvSpPr>
          <p:spPr>
            <a:xfrm>
              <a:off x="-10390875" y="3263500"/>
              <a:ext cx="352100" cy="42550"/>
            </a:xfrm>
            <a:custGeom>
              <a:avLst/>
              <a:gdLst/>
              <a:ahLst/>
              <a:cxnLst/>
              <a:rect l="l" t="t" r="r" b="b"/>
              <a:pathLst>
                <a:path w="14084" h="170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1" y="1261"/>
                  </a:lnTo>
                  <a:cubicBezTo>
                    <a:pt x="1" y="1513"/>
                    <a:pt x="190" y="1702"/>
                    <a:pt x="410" y="1702"/>
                  </a:cubicBezTo>
                  <a:lnTo>
                    <a:pt x="13674" y="1702"/>
                  </a:lnTo>
                  <a:cubicBezTo>
                    <a:pt x="13894" y="1702"/>
                    <a:pt x="14083" y="1513"/>
                    <a:pt x="14083" y="1261"/>
                  </a:cubicBezTo>
                  <a:lnTo>
                    <a:pt x="14083" y="851"/>
                  </a:lnTo>
                  <a:cubicBezTo>
                    <a:pt x="14083" y="410"/>
                    <a:pt x="13705" y="1"/>
                    <a:pt x="13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136"/>
            <p:cNvSpPr/>
            <p:nvPr/>
          </p:nvSpPr>
          <p:spPr>
            <a:xfrm>
              <a:off x="-10391650" y="3451750"/>
              <a:ext cx="352875" cy="81925"/>
            </a:xfrm>
            <a:custGeom>
              <a:avLst/>
              <a:gdLst/>
              <a:ahLst/>
              <a:cxnLst/>
              <a:rect l="l" t="t" r="r" b="b"/>
              <a:pathLst>
                <a:path w="14115" h="3277" extrusionOk="0">
                  <a:moveTo>
                    <a:pt x="2079" y="0"/>
                  </a:moveTo>
                  <a:cubicBezTo>
                    <a:pt x="1418" y="0"/>
                    <a:pt x="819" y="536"/>
                    <a:pt x="819" y="1229"/>
                  </a:cubicBezTo>
                  <a:lnTo>
                    <a:pt x="819" y="1607"/>
                  </a:lnTo>
                  <a:cubicBezTo>
                    <a:pt x="347" y="1607"/>
                    <a:pt x="0" y="1954"/>
                    <a:pt x="0" y="2458"/>
                  </a:cubicBezTo>
                  <a:lnTo>
                    <a:pt x="0" y="2867"/>
                  </a:lnTo>
                  <a:cubicBezTo>
                    <a:pt x="0" y="3119"/>
                    <a:pt x="189" y="3277"/>
                    <a:pt x="378" y="3277"/>
                  </a:cubicBezTo>
                  <a:lnTo>
                    <a:pt x="13642" y="3277"/>
                  </a:lnTo>
                  <a:cubicBezTo>
                    <a:pt x="13894" y="3277"/>
                    <a:pt x="14083" y="3088"/>
                    <a:pt x="14083" y="2867"/>
                  </a:cubicBezTo>
                  <a:lnTo>
                    <a:pt x="14083" y="2458"/>
                  </a:lnTo>
                  <a:cubicBezTo>
                    <a:pt x="14114" y="1954"/>
                    <a:pt x="13736" y="1607"/>
                    <a:pt x="13295" y="1607"/>
                  </a:cubicBezTo>
                  <a:lnTo>
                    <a:pt x="13295" y="1229"/>
                  </a:lnTo>
                  <a:cubicBezTo>
                    <a:pt x="13295" y="567"/>
                    <a:pt x="12760" y="0"/>
                    <a:pt x="12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136"/>
            <p:cNvSpPr/>
            <p:nvPr/>
          </p:nvSpPr>
          <p:spPr>
            <a:xfrm>
              <a:off x="-10327075" y="3180600"/>
              <a:ext cx="223700" cy="62450"/>
            </a:xfrm>
            <a:custGeom>
              <a:avLst/>
              <a:gdLst/>
              <a:ahLst/>
              <a:cxnLst/>
              <a:rect l="l" t="t" r="r" b="b"/>
              <a:pathLst>
                <a:path w="8948" h="2498" extrusionOk="0">
                  <a:moveTo>
                    <a:pt x="4490" y="1"/>
                  </a:moveTo>
                  <a:cubicBezTo>
                    <a:pt x="4419" y="1"/>
                    <a:pt x="4348" y="24"/>
                    <a:pt x="4285" y="72"/>
                  </a:cubicBezTo>
                  <a:lnTo>
                    <a:pt x="0" y="2498"/>
                  </a:lnTo>
                  <a:lnTo>
                    <a:pt x="8948" y="2498"/>
                  </a:lnTo>
                  <a:lnTo>
                    <a:pt x="4695" y="72"/>
                  </a:lnTo>
                  <a:cubicBezTo>
                    <a:pt x="4632" y="24"/>
                    <a:pt x="4561" y="1"/>
                    <a:pt x="4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136"/>
            <p:cNvSpPr/>
            <p:nvPr/>
          </p:nvSpPr>
          <p:spPr>
            <a:xfrm>
              <a:off x="-10245950" y="3325725"/>
              <a:ext cx="61450" cy="104775"/>
            </a:xfrm>
            <a:custGeom>
              <a:avLst/>
              <a:gdLst/>
              <a:ahLst/>
              <a:cxnLst/>
              <a:rect l="l" t="t" r="r" b="b"/>
              <a:pathLst>
                <a:path w="2458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58" y="4191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136"/>
            <p:cNvSpPr/>
            <p:nvPr/>
          </p:nvSpPr>
          <p:spPr>
            <a:xfrm>
              <a:off x="-10142775" y="3325725"/>
              <a:ext cx="63025" cy="104775"/>
            </a:xfrm>
            <a:custGeom>
              <a:avLst/>
              <a:gdLst/>
              <a:ahLst/>
              <a:cxnLst/>
              <a:rect l="l" t="t" r="r" b="b"/>
              <a:pathLst>
                <a:path w="2521" h="4191" extrusionOk="0">
                  <a:moveTo>
                    <a:pt x="1" y="1"/>
                  </a:moveTo>
                  <a:lnTo>
                    <a:pt x="1" y="4191"/>
                  </a:lnTo>
                  <a:lnTo>
                    <a:pt x="2521" y="4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136"/>
            <p:cNvSpPr/>
            <p:nvPr/>
          </p:nvSpPr>
          <p:spPr>
            <a:xfrm>
              <a:off x="-10350700" y="33257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0" y="1"/>
                  </a:moveTo>
                  <a:lnTo>
                    <a:pt x="0" y="4191"/>
                  </a:lnTo>
                  <a:lnTo>
                    <a:pt x="2489" y="4191"/>
                  </a:lnTo>
                  <a:lnTo>
                    <a:pt x="24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3" name="Google Shape;11493;p136"/>
          <p:cNvGrpSpPr/>
          <p:nvPr/>
        </p:nvGrpSpPr>
        <p:grpSpPr>
          <a:xfrm>
            <a:off x="4858835" y="3215662"/>
            <a:ext cx="354635" cy="353890"/>
            <a:chOff x="-10390875" y="3616350"/>
            <a:chExt cx="352100" cy="351325"/>
          </a:xfrm>
        </p:grpSpPr>
        <p:sp>
          <p:nvSpPr>
            <p:cNvPr id="11494" name="Google Shape;11494;p136"/>
            <p:cNvSpPr/>
            <p:nvPr/>
          </p:nvSpPr>
          <p:spPr>
            <a:xfrm>
              <a:off x="-10308950" y="3780175"/>
              <a:ext cx="186675" cy="104800"/>
            </a:xfrm>
            <a:custGeom>
              <a:avLst/>
              <a:gdLst/>
              <a:ahLst/>
              <a:cxnLst/>
              <a:rect l="l" t="t" r="r" b="b"/>
              <a:pathLst>
                <a:path w="7467" h="4192" extrusionOk="0">
                  <a:moveTo>
                    <a:pt x="0" y="1"/>
                  </a:moveTo>
                  <a:lnTo>
                    <a:pt x="0" y="4191"/>
                  </a:lnTo>
                  <a:lnTo>
                    <a:pt x="7467" y="4191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136"/>
            <p:cNvSpPr/>
            <p:nvPr/>
          </p:nvSpPr>
          <p:spPr>
            <a:xfrm>
              <a:off x="-10390875" y="3698275"/>
              <a:ext cx="352100" cy="269400"/>
            </a:xfrm>
            <a:custGeom>
              <a:avLst/>
              <a:gdLst/>
              <a:ahLst/>
              <a:cxnLst/>
              <a:rect l="l" t="t" r="r" b="b"/>
              <a:pathLst>
                <a:path w="14084" h="10776" extrusionOk="0">
                  <a:moveTo>
                    <a:pt x="11216" y="2426"/>
                  </a:moveTo>
                  <a:cubicBezTo>
                    <a:pt x="11468" y="2426"/>
                    <a:pt x="11626" y="2615"/>
                    <a:pt x="11626" y="2867"/>
                  </a:cubicBezTo>
                  <a:lnTo>
                    <a:pt x="11626" y="7845"/>
                  </a:lnTo>
                  <a:cubicBezTo>
                    <a:pt x="11626" y="8097"/>
                    <a:pt x="11437" y="8255"/>
                    <a:pt x="11216" y="8255"/>
                  </a:cubicBezTo>
                  <a:lnTo>
                    <a:pt x="2931" y="8255"/>
                  </a:lnTo>
                  <a:cubicBezTo>
                    <a:pt x="2678" y="8255"/>
                    <a:pt x="2489" y="8066"/>
                    <a:pt x="2489" y="7845"/>
                  </a:cubicBezTo>
                  <a:lnTo>
                    <a:pt x="2489" y="2867"/>
                  </a:lnTo>
                  <a:cubicBezTo>
                    <a:pt x="2489" y="2615"/>
                    <a:pt x="2678" y="2426"/>
                    <a:pt x="2931" y="2426"/>
                  </a:cubicBezTo>
                  <a:close/>
                  <a:moveTo>
                    <a:pt x="1670" y="0"/>
                  </a:moveTo>
                  <a:cubicBezTo>
                    <a:pt x="757" y="0"/>
                    <a:pt x="1" y="725"/>
                    <a:pt x="1" y="1639"/>
                  </a:cubicBezTo>
                  <a:cubicBezTo>
                    <a:pt x="1" y="2237"/>
                    <a:pt x="316" y="2773"/>
                    <a:pt x="820" y="3056"/>
                  </a:cubicBezTo>
                  <a:lnTo>
                    <a:pt x="820" y="7719"/>
                  </a:lnTo>
                  <a:cubicBezTo>
                    <a:pt x="316" y="7971"/>
                    <a:pt x="1" y="8538"/>
                    <a:pt x="1" y="9137"/>
                  </a:cubicBezTo>
                  <a:cubicBezTo>
                    <a:pt x="1" y="10019"/>
                    <a:pt x="757" y="10775"/>
                    <a:pt x="1670" y="10775"/>
                  </a:cubicBezTo>
                  <a:cubicBezTo>
                    <a:pt x="2237" y="10775"/>
                    <a:pt x="2805" y="10460"/>
                    <a:pt x="3057" y="9956"/>
                  </a:cubicBezTo>
                  <a:lnTo>
                    <a:pt x="11027" y="9956"/>
                  </a:lnTo>
                  <a:cubicBezTo>
                    <a:pt x="11311" y="10460"/>
                    <a:pt x="11846" y="10775"/>
                    <a:pt x="12445" y="10775"/>
                  </a:cubicBezTo>
                  <a:cubicBezTo>
                    <a:pt x="13359" y="10775"/>
                    <a:pt x="14083" y="10019"/>
                    <a:pt x="14083" y="9137"/>
                  </a:cubicBezTo>
                  <a:cubicBezTo>
                    <a:pt x="14083" y="8538"/>
                    <a:pt x="13800" y="7971"/>
                    <a:pt x="13264" y="7719"/>
                  </a:cubicBezTo>
                  <a:lnTo>
                    <a:pt x="13264" y="3056"/>
                  </a:lnTo>
                  <a:cubicBezTo>
                    <a:pt x="13800" y="2741"/>
                    <a:pt x="14083" y="2237"/>
                    <a:pt x="14083" y="1639"/>
                  </a:cubicBezTo>
                  <a:cubicBezTo>
                    <a:pt x="14083" y="725"/>
                    <a:pt x="13359" y="0"/>
                    <a:pt x="12445" y="0"/>
                  </a:cubicBezTo>
                  <a:cubicBezTo>
                    <a:pt x="11846" y="0"/>
                    <a:pt x="11311" y="315"/>
                    <a:pt x="11027" y="820"/>
                  </a:cubicBezTo>
                  <a:lnTo>
                    <a:pt x="3057" y="820"/>
                  </a:lnTo>
                  <a:cubicBezTo>
                    <a:pt x="2805" y="315"/>
                    <a:pt x="2237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136"/>
            <p:cNvSpPr/>
            <p:nvPr/>
          </p:nvSpPr>
          <p:spPr>
            <a:xfrm>
              <a:off x="-10268000" y="3616350"/>
              <a:ext cx="103975" cy="81150"/>
            </a:xfrm>
            <a:custGeom>
              <a:avLst/>
              <a:gdLst/>
              <a:ahLst/>
              <a:cxnLst/>
              <a:rect l="l" t="t" r="r" b="b"/>
              <a:pathLst>
                <a:path w="4159" h="3246" extrusionOk="0">
                  <a:moveTo>
                    <a:pt x="2048" y="1"/>
                  </a:moveTo>
                  <a:cubicBezTo>
                    <a:pt x="1387" y="1"/>
                    <a:pt x="851" y="536"/>
                    <a:pt x="851" y="1230"/>
                  </a:cubicBezTo>
                  <a:cubicBezTo>
                    <a:pt x="851" y="1450"/>
                    <a:pt x="914" y="1671"/>
                    <a:pt x="1040" y="1891"/>
                  </a:cubicBezTo>
                  <a:lnTo>
                    <a:pt x="0" y="3246"/>
                  </a:lnTo>
                  <a:lnTo>
                    <a:pt x="1072" y="3246"/>
                  </a:lnTo>
                  <a:lnTo>
                    <a:pt x="1733" y="2364"/>
                  </a:lnTo>
                  <a:cubicBezTo>
                    <a:pt x="1859" y="2395"/>
                    <a:pt x="1985" y="2427"/>
                    <a:pt x="2080" y="2427"/>
                  </a:cubicBezTo>
                  <a:cubicBezTo>
                    <a:pt x="2206" y="2427"/>
                    <a:pt x="2332" y="2395"/>
                    <a:pt x="2458" y="2364"/>
                  </a:cubicBezTo>
                  <a:lnTo>
                    <a:pt x="3119" y="3246"/>
                  </a:lnTo>
                  <a:lnTo>
                    <a:pt x="4159" y="3246"/>
                  </a:lnTo>
                  <a:lnTo>
                    <a:pt x="3119" y="1891"/>
                  </a:lnTo>
                  <a:cubicBezTo>
                    <a:pt x="3245" y="1671"/>
                    <a:pt x="3308" y="1450"/>
                    <a:pt x="3308" y="1230"/>
                  </a:cubicBezTo>
                  <a:cubicBezTo>
                    <a:pt x="3308" y="536"/>
                    <a:pt x="2773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7" name="Google Shape;11497;p136"/>
          <p:cNvGrpSpPr/>
          <p:nvPr/>
        </p:nvGrpSpPr>
        <p:grpSpPr>
          <a:xfrm>
            <a:off x="7525810" y="2740327"/>
            <a:ext cx="312585" cy="354670"/>
            <a:chOff x="-10370400" y="4049550"/>
            <a:chExt cx="310350" cy="352100"/>
          </a:xfrm>
        </p:grpSpPr>
        <p:sp>
          <p:nvSpPr>
            <p:cNvPr id="11498" name="Google Shape;11498;p136"/>
            <p:cNvSpPr/>
            <p:nvPr/>
          </p:nvSpPr>
          <p:spPr>
            <a:xfrm>
              <a:off x="-10308175" y="4224400"/>
              <a:ext cx="185900" cy="115800"/>
            </a:xfrm>
            <a:custGeom>
              <a:avLst/>
              <a:gdLst/>
              <a:ahLst/>
              <a:cxnLst/>
              <a:rect l="l" t="t" r="r" b="b"/>
              <a:pathLst>
                <a:path w="7436" h="4632" extrusionOk="0">
                  <a:moveTo>
                    <a:pt x="1" y="1"/>
                  </a:moveTo>
                  <a:lnTo>
                    <a:pt x="1" y="4632"/>
                  </a:lnTo>
                  <a:lnTo>
                    <a:pt x="1639" y="4632"/>
                  </a:lnTo>
                  <a:lnTo>
                    <a:pt x="1639" y="1261"/>
                  </a:lnTo>
                  <a:cubicBezTo>
                    <a:pt x="1639" y="1040"/>
                    <a:pt x="1859" y="883"/>
                    <a:pt x="2048" y="883"/>
                  </a:cubicBezTo>
                  <a:cubicBezTo>
                    <a:pt x="2269" y="883"/>
                    <a:pt x="2489" y="1072"/>
                    <a:pt x="2489" y="1261"/>
                  </a:cubicBezTo>
                  <a:lnTo>
                    <a:pt x="2489" y="4632"/>
                  </a:lnTo>
                  <a:lnTo>
                    <a:pt x="3309" y="4632"/>
                  </a:lnTo>
                  <a:lnTo>
                    <a:pt x="3309" y="1261"/>
                  </a:lnTo>
                  <a:cubicBezTo>
                    <a:pt x="3309" y="1040"/>
                    <a:pt x="3498" y="883"/>
                    <a:pt x="3750" y="883"/>
                  </a:cubicBezTo>
                  <a:cubicBezTo>
                    <a:pt x="3970" y="883"/>
                    <a:pt x="4128" y="1072"/>
                    <a:pt x="4128" y="1261"/>
                  </a:cubicBezTo>
                  <a:lnTo>
                    <a:pt x="4128" y="4632"/>
                  </a:lnTo>
                  <a:lnTo>
                    <a:pt x="4947" y="4632"/>
                  </a:lnTo>
                  <a:lnTo>
                    <a:pt x="4947" y="1261"/>
                  </a:lnTo>
                  <a:cubicBezTo>
                    <a:pt x="4947" y="1040"/>
                    <a:pt x="5167" y="883"/>
                    <a:pt x="5388" y="883"/>
                  </a:cubicBezTo>
                  <a:cubicBezTo>
                    <a:pt x="5640" y="883"/>
                    <a:pt x="5829" y="1072"/>
                    <a:pt x="5829" y="1261"/>
                  </a:cubicBezTo>
                  <a:lnTo>
                    <a:pt x="5829" y="4632"/>
                  </a:lnTo>
                  <a:lnTo>
                    <a:pt x="7436" y="4632"/>
                  </a:ln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136"/>
            <p:cNvSpPr/>
            <p:nvPr/>
          </p:nvSpPr>
          <p:spPr>
            <a:xfrm>
              <a:off x="-10292425" y="4121225"/>
              <a:ext cx="159125" cy="30750"/>
            </a:xfrm>
            <a:custGeom>
              <a:avLst/>
              <a:gdLst/>
              <a:ahLst/>
              <a:cxnLst/>
              <a:rect l="l" t="t" r="r" b="b"/>
              <a:pathLst>
                <a:path w="6365" h="1230" extrusionOk="0">
                  <a:moveTo>
                    <a:pt x="694" y="0"/>
                  </a:moveTo>
                  <a:cubicBezTo>
                    <a:pt x="694" y="158"/>
                    <a:pt x="662" y="316"/>
                    <a:pt x="631" y="442"/>
                  </a:cubicBezTo>
                  <a:cubicBezTo>
                    <a:pt x="505" y="757"/>
                    <a:pt x="284" y="1040"/>
                    <a:pt x="1" y="1229"/>
                  </a:cubicBezTo>
                  <a:lnTo>
                    <a:pt x="6365" y="1229"/>
                  </a:lnTo>
                  <a:cubicBezTo>
                    <a:pt x="6018" y="1040"/>
                    <a:pt x="5798" y="788"/>
                    <a:pt x="5672" y="442"/>
                  </a:cubicBezTo>
                  <a:cubicBezTo>
                    <a:pt x="5577" y="284"/>
                    <a:pt x="5577" y="126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136"/>
            <p:cNvSpPr/>
            <p:nvPr/>
          </p:nvSpPr>
          <p:spPr>
            <a:xfrm>
              <a:off x="-10370400" y="4049550"/>
              <a:ext cx="310350" cy="91400"/>
            </a:xfrm>
            <a:custGeom>
              <a:avLst/>
              <a:gdLst/>
              <a:ahLst/>
              <a:cxnLst/>
              <a:rect l="l" t="t" r="r" b="b"/>
              <a:pathLst>
                <a:path w="12414" h="3656" extrusionOk="0">
                  <a:moveTo>
                    <a:pt x="2049" y="1"/>
                  </a:moveTo>
                  <a:cubicBezTo>
                    <a:pt x="977" y="1"/>
                    <a:pt x="95" y="820"/>
                    <a:pt x="1" y="1891"/>
                  </a:cubicBezTo>
                  <a:cubicBezTo>
                    <a:pt x="95" y="2867"/>
                    <a:pt x="946" y="3655"/>
                    <a:pt x="1954" y="3655"/>
                  </a:cubicBezTo>
                  <a:cubicBezTo>
                    <a:pt x="2427" y="3655"/>
                    <a:pt x="2773" y="3340"/>
                    <a:pt x="2899" y="3025"/>
                  </a:cubicBezTo>
                  <a:cubicBezTo>
                    <a:pt x="2931" y="2867"/>
                    <a:pt x="2962" y="2678"/>
                    <a:pt x="2805" y="2521"/>
                  </a:cubicBezTo>
                  <a:cubicBezTo>
                    <a:pt x="2729" y="2461"/>
                    <a:pt x="2618" y="2422"/>
                    <a:pt x="2520" y="2422"/>
                  </a:cubicBezTo>
                  <a:cubicBezTo>
                    <a:pt x="2411" y="2422"/>
                    <a:pt x="2317" y="2469"/>
                    <a:pt x="2301" y="2584"/>
                  </a:cubicBezTo>
                  <a:cubicBezTo>
                    <a:pt x="2274" y="2793"/>
                    <a:pt x="2097" y="2915"/>
                    <a:pt x="1911" y="2915"/>
                  </a:cubicBezTo>
                  <a:cubicBezTo>
                    <a:pt x="1873" y="2915"/>
                    <a:pt x="1834" y="2910"/>
                    <a:pt x="1796" y="2899"/>
                  </a:cubicBezTo>
                  <a:cubicBezTo>
                    <a:pt x="1544" y="2867"/>
                    <a:pt x="1418" y="2647"/>
                    <a:pt x="1481" y="2395"/>
                  </a:cubicBezTo>
                  <a:cubicBezTo>
                    <a:pt x="1595" y="1848"/>
                    <a:pt x="2036" y="1594"/>
                    <a:pt x="2500" y="1594"/>
                  </a:cubicBezTo>
                  <a:cubicBezTo>
                    <a:pt x="2811" y="1594"/>
                    <a:pt x="3132" y="1708"/>
                    <a:pt x="3372" y="1922"/>
                  </a:cubicBezTo>
                  <a:lnTo>
                    <a:pt x="3466" y="2048"/>
                  </a:lnTo>
                  <a:lnTo>
                    <a:pt x="8917" y="2048"/>
                  </a:lnTo>
                  <a:lnTo>
                    <a:pt x="9043" y="1922"/>
                  </a:lnTo>
                  <a:cubicBezTo>
                    <a:pt x="9262" y="1715"/>
                    <a:pt x="9561" y="1612"/>
                    <a:pt x="9856" y="1612"/>
                  </a:cubicBezTo>
                  <a:cubicBezTo>
                    <a:pt x="10325" y="1612"/>
                    <a:pt x="10785" y="1873"/>
                    <a:pt x="10901" y="2395"/>
                  </a:cubicBezTo>
                  <a:cubicBezTo>
                    <a:pt x="10964" y="2647"/>
                    <a:pt x="10838" y="2836"/>
                    <a:pt x="10618" y="2899"/>
                  </a:cubicBezTo>
                  <a:cubicBezTo>
                    <a:pt x="10575" y="2910"/>
                    <a:pt x="10533" y="2915"/>
                    <a:pt x="10494" y="2915"/>
                  </a:cubicBezTo>
                  <a:cubicBezTo>
                    <a:pt x="10304" y="2915"/>
                    <a:pt x="10161" y="2793"/>
                    <a:pt x="10082" y="2584"/>
                  </a:cubicBezTo>
                  <a:cubicBezTo>
                    <a:pt x="10066" y="2469"/>
                    <a:pt x="9963" y="2422"/>
                    <a:pt x="9851" y="2422"/>
                  </a:cubicBezTo>
                  <a:cubicBezTo>
                    <a:pt x="9749" y="2422"/>
                    <a:pt x="9638" y="2461"/>
                    <a:pt x="9578" y="2521"/>
                  </a:cubicBezTo>
                  <a:cubicBezTo>
                    <a:pt x="9421" y="2678"/>
                    <a:pt x="9452" y="2867"/>
                    <a:pt x="9515" y="3025"/>
                  </a:cubicBezTo>
                  <a:cubicBezTo>
                    <a:pt x="9610" y="3340"/>
                    <a:pt x="10019" y="3655"/>
                    <a:pt x="10460" y="3655"/>
                  </a:cubicBezTo>
                  <a:cubicBezTo>
                    <a:pt x="11311" y="3655"/>
                    <a:pt x="12067" y="3056"/>
                    <a:pt x="12288" y="2269"/>
                  </a:cubicBezTo>
                  <a:cubicBezTo>
                    <a:pt x="12288" y="2206"/>
                    <a:pt x="12351" y="2111"/>
                    <a:pt x="12351" y="2048"/>
                  </a:cubicBezTo>
                  <a:cubicBezTo>
                    <a:pt x="12414" y="883"/>
                    <a:pt x="11468" y="1"/>
                    <a:pt x="103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136"/>
            <p:cNvSpPr/>
            <p:nvPr/>
          </p:nvSpPr>
          <p:spPr>
            <a:xfrm>
              <a:off x="-10328650" y="4173200"/>
              <a:ext cx="226850" cy="30750"/>
            </a:xfrm>
            <a:custGeom>
              <a:avLst/>
              <a:gdLst/>
              <a:ahLst/>
              <a:cxnLst/>
              <a:rect l="l" t="t" r="r" b="b"/>
              <a:pathLst>
                <a:path w="9074" h="1230" extrusionOk="0">
                  <a:moveTo>
                    <a:pt x="0" y="1"/>
                  </a:moveTo>
                  <a:cubicBezTo>
                    <a:pt x="0" y="694"/>
                    <a:pt x="536" y="1229"/>
                    <a:pt x="1198" y="1229"/>
                  </a:cubicBezTo>
                  <a:lnTo>
                    <a:pt x="7814" y="1229"/>
                  </a:lnTo>
                  <a:cubicBezTo>
                    <a:pt x="8507" y="1229"/>
                    <a:pt x="9074" y="694"/>
                    <a:pt x="90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136"/>
            <p:cNvSpPr/>
            <p:nvPr/>
          </p:nvSpPr>
          <p:spPr>
            <a:xfrm>
              <a:off x="-10328650" y="4360650"/>
              <a:ext cx="226850" cy="41000"/>
            </a:xfrm>
            <a:custGeom>
              <a:avLst/>
              <a:gdLst/>
              <a:ahLst/>
              <a:cxnLst/>
              <a:rect l="l" t="t" r="r" b="b"/>
              <a:pathLst>
                <a:path w="9074" h="1640" extrusionOk="0">
                  <a:moveTo>
                    <a:pt x="410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1230"/>
                  </a:lnTo>
                  <a:cubicBezTo>
                    <a:pt x="0" y="1450"/>
                    <a:pt x="189" y="1639"/>
                    <a:pt x="410" y="1639"/>
                  </a:cubicBezTo>
                  <a:lnTo>
                    <a:pt x="8696" y="1639"/>
                  </a:lnTo>
                  <a:cubicBezTo>
                    <a:pt x="8916" y="1639"/>
                    <a:pt x="9074" y="1450"/>
                    <a:pt x="9074" y="1230"/>
                  </a:cubicBezTo>
                  <a:lnTo>
                    <a:pt x="9074" y="379"/>
                  </a:ln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3" name="Google Shape;11503;p136"/>
          <p:cNvGrpSpPr/>
          <p:nvPr/>
        </p:nvGrpSpPr>
        <p:grpSpPr>
          <a:xfrm>
            <a:off x="6630066" y="2739268"/>
            <a:ext cx="379236" cy="354847"/>
            <a:chOff x="-8674650" y="3210975"/>
            <a:chExt cx="376525" cy="352275"/>
          </a:xfrm>
        </p:grpSpPr>
        <p:sp>
          <p:nvSpPr>
            <p:cNvPr id="11504" name="Google Shape;11504;p136"/>
            <p:cNvSpPr/>
            <p:nvPr/>
          </p:nvSpPr>
          <p:spPr>
            <a:xfrm>
              <a:off x="-8542325" y="3335375"/>
              <a:ext cx="112650" cy="104375"/>
            </a:xfrm>
            <a:custGeom>
              <a:avLst/>
              <a:gdLst/>
              <a:ahLst/>
              <a:cxnLst/>
              <a:rect l="l" t="t" r="r" b="b"/>
              <a:pathLst>
                <a:path w="4506" h="4175" extrusionOk="0">
                  <a:moveTo>
                    <a:pt x="2226" y="843"/>
                  </a:moveTo>
                  <a:cubicBezTo>
                    <a:pt x="2537" y="843"/>
                    <a:pt x="2852" y="969"/>
                    <a:pt x="3120" y="1221"/>
                  </a:cubicBezTo>
                  <a:cubicBezTo>
                    <a:pt x="3624" y="1694"/>
                    <a:pt x="3624" y="2545"/>
                    <a:pt x="3120" y="3017"/>
                  </a:cubicBezTo>
                  <a:cubicBezTo>
                    <a:pt x="2883" y="3238"/>
                    <a:pt x="2568" y="3348"/>
                    <a:pt x="2249" y="3348"/>
                  </a:cubicBezTo>
                  <a:cubicBezTo>
                    <a:pt x="1930" y="3348"/>
                    <a:pt x="1607" y="3238"/>
                    <a:pt x="1355" y="3017"/>
                  </a:cubicBezTo>
                  <a:cubicBezTo>
                    <a:pt x="883" y="2545"/>
                    <a:pt x="883" y="1694"/>
                    <a:pt x="1355" y="1221"/>
                  </a:cubicBezTo>
                  <a:cubicBezTo>
                    <a:pt x="1607" y="969"/>
                    <a:pt x="1915" y="843"/>
                    <a:pt x="2226" y="843"/>
                  </a:cubicBezTo>
                  <a:close/>
                  <a:moveTo>
                    <a:pt x="2277" y="1"/>
                  </a:moveTo>
                  <a:cubicBezTo>
                    <a:pt x="1749" y="1"/>
                    <a:pt x="1214" y="197"/>
                    <a:pt x="788" y="591"/>
                  </a:cubicBezTo>
                  <a:cubicBezTo>
                    <a:pt x="1" y="1379"/>
                    <a:pt x="1" y="2765"/>
                    <a:pt x="788" y="3584"/>
                  </a:cubicBezTo>
                  <a:cubicBezTo>
                    <a:pt x="1182" y="3978"/>
                    <a:pt x="1718" y="4175"/>
                    <a:pt x="2253" y="4175"/>
                  </a:cubicBezTo>
                  <a:cubicBezTo>
                    <a:pt x="2789" y="4175"/>
                    <a:pt x="3324" y="3978"/>
                    <a:pt x="3718" y="3584"/>
                  </a:cubicBezTo>
                  <a:cubicBezTo>
                    <a:pt x="4506" y="2797"/>
                    <a:pt x="4506" y="1442"/>
                    <a:pt x="3718" y="591"/>
                  </a:cubicBezTo>
                  <a:cubicBezTo>
                    <a:pt x="3324" y="197"/>
                    <a:pt x="2805" y="1"/>
                    <a:pt x="22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136"/>
            <p:cNvSpPr/>
            <p:nvPr/>
          </p:nvSpPr>
          <p:spPr>
            <a:xfrm>
              <a:off x="-8496650" y="3377125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58" y="0"/>
                  </a:moveTo>
                  <a:cubicBezTo>
                    <a:pt x="348" y="0"/>
                    <a:pt x="237" y="40"/>
                    <a:pt x="159" y="118"/>
                  </a:cubicBezTo>
                  <a:cubicBezTo>
                    <a:pt x="1" y="276"/>
                    <a:pt x="1" y="560"/>
                    <a:pt x="159" y="717"/>
                  </a:cubicBezTo>
                  <a:cubicBezTo>
                    <a:pt x="237" y="796"/>
                    <a:pt x="348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5" y="560"/>
                    <a:pt x="915" y="276"/>
                    <a:pt x="757" y="118"/>
                  </a:cubicBez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136"/>
            <p:cNvSpPr/>
            <p:nvPr/>
          </p:nvSpPr>
          <p:spPr>
            <a:xfrm>
              <a:off x="-8540750" y="3332825"/>
              <a:ext cx="242625" cy="230425"/>
            </a:xfrm>
            <a:custGeom>
              <a:avLst/>
              <a:gdLst/>
              <a:ahLst/>
              <a:cxnLst/>
              <a:rect l="l" t="t" r="r" b="b"/>
              <a:pathLst>
                <a:path w="9705" h="9217" extrusionOk="0">
                  <a:moveTo>
                    <a:pt x="8917" y="0"/>
                  </a:moveTo>
                  <a:lnTo>
                    <a:pt x="4978" y="1449"/>
                  </a:lnTo>
                  <a:cubicBezTo>
                    <a:pt x="5262" y="2521"/>
                    <a:pt x="4947" y="3529"/>
                    <a:pt x="4254" y="4253"/>
                  </a:cubicBezTo>
                  <a:cubicBezTo>
                    <a:pt x="3721" y="4763"/>
                    <a:pt x="2999" y="5069"/>
                    <a:pt x="2241" y="5069"/>
                  </a:cubicBezTo>
                  <a:cubicBezTo>
                    <a:pt x="1969" y="5069"/>
                    <a:pt x="1693" y="5030"/>
                    <a:pt x="1418" y="4946"/>
                  </a:cubicBezTo>
                  <a:lnTo>
                    <a:pt x="1" y="8853"/>
                  </a:lnTo>
                  <a:cubicBezTo>
                    <a:pt x="727" y="9095"/>
                    <a:pt x="1483" y="9216"/>
                    <a:pt x="2238" y="9216"/>
                  </a:cubicBezTo>
                  <a:cubicBezTo>
                    <a:pt x="4038" y="9216"/>
                    <a:pt x="5830" y="8528"/>
                    <a:pt x="7184" y="7152"/>
                  </a:cubicBezTo>
                  <a:cubicBezTo>
                    <a:pt x="9137" y="5230"/>
                    <a:pt x="9704" y="2426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136"/>
            <p:cNvSpPr/>
            <p:nvPr/>
          </p:nvSpPr>
          <p:spPr>
            <a:xfrm>
              <a:off x="-8645500" y="3428125"/>
              <a:ext cx="120525" cy="118950"/>
            </a:xfrm>
            <a:custGeom>
              <a:avLst/>
              <a:gdLst/>
              <a:ahLst/>
              <a:cxnLst/>
              <a:rect l="l" t="t" r="r" b="b"/>
              <a:pathLst>
                <a:path w="4821" h="4758" extrusionOk="0">
                  <a:moveTo>
                    <a:pt x="3939" y="0"/>
                  </a:moveTo>
                  <a:lnTo>
                    <a:pt x="1" y="1418"/>
                  </a:lnTo>
                  <a:cubicBezTo>
                    <a:pt x="347" y="2143"/>
                    <a:pt x="788" y="2804"/>
                    <a:pt x="1387" y="3403"/>
                  </a:cubicBezTo>
                  <a:cubicBezTo>
                    <a:pt x="1985" y="3970"/>
                    <a:pt x="2678" y="4442"/>
                    <a:pt x="3403" y="4757"/>
                  </a:cubicBezTo>
                  <a:lnTo>
                    <a:pt x="4821" y="819"/>
                  </a:lnTo>
                  <a:cubicBezTo>
                    <a:pt x="4663" y="756"/>
                    <a:pt x="4506" y="599"/>
                    <a:pt x="4348" y="473"/>
                  </a:cubicBezTo>
                  <a:cubicBezTo>
                    <a:pt x="4191" y="315"/>
                    <a:pt x="4065" y="158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136"/>
            <p:cNvSpPr/>
            <p:nvPr/>
          </p:nvSpPr>
          <p:spPr>
            <a:xfrm>
              <a:off x="-8448600" y="3227275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1419" y="1"/>
                  </a:moveTo>
                  <a:lnTo>
                    <a:pt x="1" y="3939"/>
                  </a:lnTo>
                  <a:cubicBezTo>
                    <a:pt x="190" y="4065"/>
                    <a:pt x="410" y="4191"/>
                    <a:pt x="568" y="4380"/>
                  </a:cubicBezTo>
                  <a:cubicBezTo>
                    <a:pt x="725" y="4537"/>
                    <a:pt x="883" y="4726"/>
                    <a:pt x="977" y="4915"/>
                  </a:cubicBezTo>
                  <a:lnTo>
                    <a:pt x="4916" y="3466"/>
                  </a:lnTo>
                  <a:cubicBezTo>
                    <a:pt x="4569" y="2710"/>
                    <a:pt x="4096" y="2017"/>
                    <a:pt x="3498" y="1418"/>
                  </a:cubicBezTo>
                  <a:cubicBezTo>
                    <a:pt x="2931" y="820"/>
                    <a:pt x="2175" y="347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136"/>
            <p:cNvSpPr/>
            <p:nvPr/>
          </p:nvSpPr>
          <p:spPr>
            <a:xfrm>
              <a:off x="-8674650" y="3210975"/>
              <a:ext cx="241825" cy="232925"/>
            </a:xfrm>
            <a:custGeom>
              <a:avLst/>
              <a:gdLst/>
              <a:ahLst/>
              <a:cxnLst/>
              <a:rect l="l" t="t" r="r" b="b"/>
              <a:pathLst>
                <a:path w="9673" h="9317" extrusionOk="0">
                  <a:moveTo>
                    <a:pt x="7515" y="0"/>
                  </a:moveTo>
                  <a:cubicBezTo>
                    <a:pt x="5700" y="0"/>
                    <a:pt x="3894" y="698"/>
                    <a:pt x="2521" y="2070"/>
                  </a:cubicBezTo>
                  <a:cubicBezTo>
                    <a:pt x="568" y="3992"/>
                    <a:pt x="1" y="6827"/>
                    <a:pt x="820" y="9316"/>
                  </a:cubicBezTo>
                  <a:lnTo>
                    <a:pt x="4758" y="7899"/>
                  </a:lnTo>
                  <a:cubicBezTo>
                    <a:pt x="4475" y="6796"/>
                    <a:pt x="4790" y="5693"/>
                    <a:pt x="5514" y="5000"/>
                  </a:cubicBezTo>
                  <a:cubicBezTo>
                    <a:pt x="6037" y="4454"/>
                    <a:pt x="6793" y="4194"/>
                    <a:pt x="7538" y="4194"/>
                  </a:cubicBezTo>
                  <a:cubicBezTo>
                    <a:pt x="7781" y="4194"/>
                    <a:pt x="8023" y="4221"/>
                    <a:pt x="8255" y="4276"/>
                  </a:cubicBezTo>
                  <a:lnTo>
                    <a:pt x="9673" y="337"/>
                  </a:lnTo>
                  <a:cubicBezTo>
                    <a:pt x="8970" y="112"/>
                    <a:pt x="8242" y="0"/>
                    <a:pt x="7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0" name="Google Shape;11510;p136"/>
          <p:cNvGrpSpPr/>
          <p:nvPr/>
        </p:nvGrpSpPr>
        <p:grpSpPr>
          <a:xfrm>
            <a:off x="5301563" y="1820745"/>
            <a:ext cx="356221" cy="354670"/>
            <a:chOff x="-13512225" y="3647075"/>
            <a:chExt cx="353675" cy="352100"/>
          </a:xfrm>
        </p:grpSpPr>
        <p:sp>
          <p:nvSpPr>
            <p:cNvPr id="11511" name="Google Shape;11511;p136"/>
            <p:cNvSpPr/>
            <p:nvPr/>
          </p:nvSpPr>
          <p:spPr>
            <a:xfrm>
              <a:off x="-13344475" y="38762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1" y="0"/>
                  </a:moveTo>
                  <a:cubicBezTo>
                    <a:pt x="190" y="0"/>
                    <a:pt x="1" y="158"/>
                    <a:pt x="1" y="379"/>
                  </a:cubicBezTo>
                  <a:cubicBezTo>
                    <a:pt x="1" y="599"/>
                    <a:pt x="190" y="788"/>
                    <a:pt x="411" y="788"/>
                  </a:cubicBezTo>
                  <a:cubicBezTo>
                    <a:pt x="600" y="788"/>
                    <a:pt x="789" y="599"/>
                    <a:pt x="789" y="379"/>
                  </a:cubicBezTo>
                  <a:cubicBezTo>
                    <a:pt x="789" y="158"/>
                    <a:pt x="600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136"/>
            <p:cNvSpPr/>
            <p:nvPr/>
          </p:nvSpPr>
          <p:spPr>
            <a:xfrm>
              <a:off x="-13268850" y="3854225"/>
              <a:ext cx="110300" cy="62250"/>
            </a:xfrm>
            <a:custGeom>
              <a:avLst/>
              <a:gdLst/>
              <a:ahLst/>
              <a:cxnLst/>
              <a:rect l="l" t="t" r="r" b="b"/>
              <a:pathLst>
                <a:path w="4412" h="2490" extrusionOk="0">
                  <a:moveTo>
                    <a:pt x="0" y="0"/>
                  </a:moveTo>
                  <a:cubicBezTo>
                    <a:pt x="189" y="410"/>
                    <a:pt x="284" y="788"/>
                    <a:pt x="284" y="1229"/>
                  </a:cubicBezTo>
                  <a:cubicBezTo>
                    <a:pt x="284" y="1670"/>
                    <a:pt x="158" y="2111"/>
                    <a:pt x="0" y="2489"/>
                  </a:cubicBezTo>
                  <a:lnTo>
                    <a:pt x="4411" y="2489"/>
                  </a:lnTo>
                  <a:lnTo>
                    <a:pt x="441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136"/>
            <p:cNvSpPr/>
            <p:nvPr/>
          </p:nvSpPr>
          <p:spPr>
            <a:xfrm>
              <a:off x="-13512225" y="3936925"/>
              <a:ext cx="353675" cy="62250"/>
            </a:xfrm>
            <a:custGeom>
              <a:avLst/>
              <a:gdLst/>
              <a:ahLst/>
              <a:cxnLst/>
              <a:rect l="l" t="t" r="r" b="b"/>
              <a:pathLst>
                <a:path w="14147" h="2490" extrusionOk="0">
                  <a:moveTo>
                    <a:pt x="63" y="0"/>
                  </a:moveTo>
                  <a:lnTo>
                    <a:pt x="63" y="1261"/>
                  </a:lnTo>
                  <a:cubicBezTo>
                    <a:pt x="0" y="1954"/>
                    <a:pt x="568" y="2489"/>
                    <a:pt x="1261" y="2489"/>
                  </a:cubicBezTo>
                  <a:lnTo>
                    <a:pt x="12886" y="2489"/>
                  </a:lnTo>
                  <a:cubicBezTo>
                    <a:pt x="13548" y="2489"/>
                    <a:pt x="14146" y="1954"/>
                    <a:pt x="14146" y="1261"/>
                  </a:cubicBezTo>
                  <a:lnTo>
                    <a:pt x="14146" y="0"/>
                  </a:lnTo>
                  <a:lnTo>
                    <a:pt x="9137" y="0"/>
                  </a:lnTo>
                  <a:cubicBezTo>
                    <a:pt x="8633" y="536"/>
                    <a:pt x="7877" y="851"/>
                    <a:pt x="7089" y="851"/>
                  </a:cubicBezTo>
                  <a:cubicBezTo>
                    <a:pt x="6301" y="851"/>
                    <a:pt x="5608" y="536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136"/>
            <p:cNvSpPr/>
            <p:nvPr/>
          </p:nvSpPr>
          <p:spPr>
            <a:xfrm>
              <a:off x="-13387000" y="3833750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819"/>
                  </a:moveTo>
                  <a:cubicBezTo>
                    <a:pt x="2773" y="819"/>
                    <a:pt x="3340" y="1386"/>
                    <a:pt x="3340" y="2048"/>
                  </a:cubicBezTo>
                  <a:cubicBezTo>
                    <a:pt x="3340" y="2710"/>
                    <a:pt x="2773" y="3308"/>
                    <a:pt x="2080" y="3308"/>
                  </a:cubicBezTo>
                  <a:cubicBezTo>
                    <a:pt x="1418" y="3308"/>
                    <a:pt x="820" y="2773"/>
                    <a:pt x="820" y="2048"/>
                  </a:cubicBezTo>
                  <a:cubicBezTo>
                    <a:pt x="820" y="1355"/>
                    <a:pt x="1387" y="819"/>
                    <a:pt x="2080" y="819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cubicBezTo>
                    <a:pt x="1" y="3214"/>
                    <a:pt x="946" y="4190"/>
                    <a:pt x="2080" y="4190"/>
                  </a:cubicBezTo>
                  <a:cubicBezTo>
                    <a:pt x="3246" y="4190"/>
                    <a:pt x="4191" y="3245"/>
                    <a:pt x="4191" y="2080"/>
                  </a:cubicBezTo>
                  <a:cubicBezTo>
                    <a:pt x="4191" y="945"/>
                    <a:pt x="318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136"/>
            <p:cNvSpPr/>
            <p:nvPr/>
          </p:nvSpPr>
          <p:spPr>
            <a:xfrm>
              <a:off x="-13512225" y="3855000"/>
              <a:ext cx="111875" cy="62250"/>
            </a:xfrm>
            <a:custGeom>
              <a:avLst/>
              <a:gdLst/>
              <a:ahLst/>
              <a:cxnLst/>
              <a:rect l="l" t="t" r="r" b="b"/>
              <a:pathLst>
                <a:path w="4475" h="2490" extrusionOk="0">
                  <a:moveTo>
                    <a:pt x="0" y="1"/>
                  </a:moveTo>
                  <a:lnTo>
                    <a:pt x="0" y="2490"/>
                  </a:lnTo>
                  <a:lnTo>
                    <a:pt x="4474" y="2490"/>
                  </a:lnTo>
                  <a:cubicBezTo>
                    <a:pt x="4317" y="2112"/>
                    <a:pt x="4191" y="1671"/>
                    <a:pt x="4191" y="1230"/>
                  </a:cubicBezTo>
                  <a:cubicBezTo>
                    <a:pt x="4191" y="788"/>
                    <a:pt x="4317" y="379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136"/>
            <p:cNvSpPr/>
            <p:nvPr/>
          </p:nvSpPr>
          <p:spPr>
            <a:xfrm>
              <a:off x="-13490175" y="3730575"/>
              <a:ext cx="62250" cy="40975"/>
            </a:xfrm>
            <a:custGeom>
              <a:avLst/>
              <a:gdLst/>
              <a:ahLst/>
              <a:cxnLst/>
              <a:rect l="l" t="t" r="r" b="b"/>
              <a:pathLst>
                <a:path w="2490" h="1639" extrusionOk="0">
                  <a:moveTo>
                    <a:pt x="1261" y="0"/>
                  </a:moveTo>
                  <a:cubicBezTo>
                    <a:pt x="536" y="0"/>
                    <a:pt x="1" y="536"/>
                    <a:pt x="1" y="1260"/>
                  </a:cubicBezTo>
                  <a:lnTo>
                    <a:pt x="1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136"/>
            <p:cNvSpPr/>
            <p:nvPr/>
          </p:nvSpPr>
          <p:spPr>
            <a:xfrm>
              <a:off x="-13241275" y="3730575"/>
              <a:ext cx="62225" cy="40975"/>
            </a:xfrm>
            <a:custGeom>
              <a:avLst/>
              <a:gdLst/>
              <a:ahLst/>
              <a:cxnLst/>
              <a:rect l="l" t="t" r="r" b="b"/>
              <a:pathLst>
                <a:path w="2489" h="1639" extrusionOk="0">
                  <a:moveTo>
                    <a:pt x="1260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1638"/>
                  </a:lnTo>
                  <a:lnTo>
                    <a:pt x="2489" y="1638"/>
                  </a:lnTo>
                  <a:lnTo>
                    <a:pt x="2489" y="1260"/>
                  </a:lnTo>
                  <a:cubicBezTo>
                    <a:pt x="2489" y="599"/>
                    <a:pt x="1922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136"/>
            <p:cNvSpPr/>
            <p:nvPr/>
          </p:nvSpPr>
          <p:spPr>
            <a:xfrm>
              <a:off x="-13427950" y="3647075"/>
              <a:ext cx="186700" cy="63025"/>
            </a:xfrm>
            <a:custGeom>
              <a:avLst/>
              <a:gdLst/>
              <a:ahLst/>
              <a:cxnLst/>
              <a:rect l="l" t="t" r="r" b="b"/>
              <a:pathLst>
                <a:path w="7468" h="2521" extrusionOk="0">
                  <a:moveTo>
                    <a:pt x="820" y="1"/>
                  </a:moveTo>
                  <a:cubicBezTo>
                    <a:pt x="347" y="1"/>
                    <a:pt x="0" y="347"/>
                    <a:pt x="0" y="820"/>
                  </a:cubicBezTo>
                  <a:lnTo>
                    <a:pt x="0" y="1670"/>
                  </a:lnTo>
                  <a:cubicBezTo>
                    <a:pt x="0" y="2143"/>
                    <a:pt x="347" y="2521"/>
                    <a:pt x="820" y="2521"/>
                  </a:cubicBezTo>
                  <a:lnTo>
                    <a:pt x="6648" y="2521"/>
                  </a:lnTo>
                  <a:cubicBezTo>
                    <a:pt x="7089" y="2521"/>
                    <a:pt x="7467" y="2143"/>
                    <a:pt x="7467" y="1670"/>
                  </a:cubicBezTo>
                  <a:lnTo>
                    <a:pt x="7467" y="820"/>
                  </a:lnTo>
                  <a:cubicBezTo>
                    <a:pt x="7467" y="347"/>
                    <a:pt x="7121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136"/>
            <p:cNvSpPr/>
            <p:nvPr/>
          </p:nvSpPr>
          <p:spPr>
            <a:xfrm>
              <a:off x="-13512225" y="3773100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4726" y="0"/>
                  </a:moveTo>
                  <a:lnTo>
                    <a:pt x="4348" y="819"/>
                  </a:lnTo>
                  <a:lnTo>
                    <a:pt x="1261" y="819"/>
                  </a:lnTo>
                  <a:cubicBezTo>
                    <a:pt x="599" y="819"/>
                    <a:pt x="0" y="1355"/>
                    <a:pt x="0" y="2048"/>
                  </a:cubicBezTo>
                  <a:lnTo>
                    <a:pt x="0" y="2426"/>
                  </a:lnTo>
                  <a:lnTo>
                    <a:pt x="5041" y="2426"/>
                  </a:lnTo>
                  <a:cubicBezTo>
                    <a:pt x="5608" y="1922"/>
                    <a:pt x="6301" y="1607"/>
                    <a:pt x="7089" y="1607"/>
                  </a:cubicBezTo>
                  <a:cubicBezTo>
                    <a:pt x="7877" y="1607"/>
                    <a:pt x="8633" y="1922"/>
                    <a:pt x="9137" y="2426"/>
                  </a:cubicBezTo>
                  <a:lnTo>
                    <a:pt x="14146" y="2426"/>
                  </a:lnTo>
                  <a:lnTo>
                    <a:pt x="14146" y="2048"/>
                  </a:lnTo>
                  <a:cubicBezTo>
                    <a:pt x="14146" y="1355"/>
                    <a:pt x="13611" y="819"/>
                    <a:pt x="12886" y="819"/>
                  </a:cubicBezTo>
                  <a:lnTo>
                    <a:pt x="9830" y="819"/>
                  </a:lnTo>
                  <a:lnTo>
                    <a:pt x="9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136"/>
            <p:cNvSpPr/>
            <p:nvPr/>
          </p:nvSpPr>
          <p:spPr>
            <a:xfrm>
              <a:off x="-13411400" y="3730575"/>
              <a:ext cx="153600" cy="20500"/>
            </a:xfrm>
            <a:custGeom>
              <a:avLst/>
              <a:gdLst/>
              <a:ahLst/>
              <a:cxnLst/>
              <a:rect l="l" t="t" r="r" b="b"/>
              <a:pathLst>
                <a:path w="6144" h="820" extrusionOk="0">
                  <a:moveTo>
                    <a:pt x="0" y="0"/>
                  </a:moveTo>
                  <a:lnTo>
                    <a:pt x="599" y="819"/>
                  </a:lnTo>
                  <a:lnTo>
                    <a:pt x="5545" y="819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1" name="Google Shape;11521;p136"/>
          <p:cNvGrpSpPr/>
          <p:nvPr/>
        </p:nvGrpSpPr>
        <p:grpSpPr>
          <a:xfrm>
            <a:off x="5311876" y="2264811"/>
            <a:ext cx="356221" cy="355451"/>
            <a:chOff x="-13512225" y="4080275"/>
            <a:chExt cx="353675" cy="352875"/>
          </a:xfrm>
        </p:grpSpPr>
        <p:sp>
          <p:nvSpPr>
            <p:cNvPr id="11522" name="Google Shape;11522;p136"/>
            <p:cNvSpPr/>
            <p:nvPr/>
          </p:nvSpPr>
          <p:spPr>
            <a:xfrm>
              <a:off x="-13512225" y="4203925"/>
              <a:ext cx="353675" cy="229225"/>
            </a:xfrm>
            <a:custGeom>
              <a:avLst/>
              <a:gdLst/>
              <a:ahLst/>
              <a:cxnLst/>
              <a:rect l="l" t="t" r="r" b="b"/>
              <a:pathLst>
                <a:path w="14147" h="9169" extrusionOk="0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136"/>
            <p:cNvSpPr/>
            <p:nvPr/>
          </p:nvSpPr>
          <p:spPr>
            <a:xfrm>
              <a:off x="-13366525" y="4275600"/>
              <a:ext cx="73275" cy="88225"/>
            </a:xfrm>
            <a:custGeom>
              <a:avLst/>
              <a:gdLst/>
              <a:ahLst/>
              <a:cxnLst/>
              <a:rect l="l" t="t" r="r" b="b"/>
              <a:pathLst>
                <a:path w="2931" h="3529" extrusionOk="0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136"/>
            <p:cNvSpPr/>
            <p:nvPr/>
          </p:nvSpPr>
          <p:spPr>
            <a:xfrm>
              <a:off x="-13398800" y="4143275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136"/>
            <p:cNvSpPr/>
            <p:nvPr/>
          </p:nvSpPr>
          <p:spPr>
            <a:xfrm>
              <a:off x="-13336575" y="4143275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136"/>
            <p:cNvSpPr/>
            <p:nvPr/>
          </p:nvSpPr>
          <p:spPr>
            <a:xfrm>
              <a:off x="-13398800" y="4081050"/>
              <a:ext cx="65375" cy="40975"/>
            </a:xfrm>
            <a:custGeom>
              <a:avLst/>
              <a:gdLst/>
              <a:ahLst/>
              <a:cxnLst/>
              <a:rect l="l" t="t" r="r" b="b"/>
              <a:pathLst>
                <a:path w="261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136"/>
            <p:cNvSpPr/>
            <p:nvPr/>
          </p:nvSpPr>
          <p:spPr>
            <a:xfrm>
              <a:off x="-13274375" y="4143275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136"/>
            <p:cNvSpPr/>
            <p:nvPr/>
          </p:nvSpPr>
          <p:spPr>
            <a:xfrm>
              <a:off x="-13212925" y="4081050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136"/>
            <p:cNvSpPr/>
            <p:nvPr/>
          </p:nvSpPr>
          <p:spPr>
            <a:xfrm>
              <a:off x="-13212925" y="4143275"/>
              <a:ext cx="54375" cy="40975"/>
            </a:xfrm>
            <a:custGeom>
              <a:avLst/>
              <a:gdLst/>
              <a:ahLst/>
              <a:cxnLst/>
              <a:rect l="l" t="t" r="r" b="b"/>
              <a:pathLst>
                <a:path w="2175" h="1639" extrusionOk="0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136"/>
            <p:cNvSpPr/>
            <p:nvPr/>
          </p:nvSpPr>
          <p:spPr>
            <a:xfrm>
              <a:off x="-13274375" y="4081050"/>
              <a:ext cx="64625" cy="40975"/>
            </a:xfrm>
            <a:custGeom>
              <a:avLst/>
              <a:gdLst/>
              <a:ahLst/>
              <a:cxnLst/>
              <a:rect l="l" t="t" r="r" b="b"/>
              <a:pathLst>
                <a:path w="2585" h="1639" extrusionOk="0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136"/>
            <p:cNvSpPr/>
            <p:nvPr/>
          </p:nvSpPr>
          <p:spPr>
            <a:xfrm>
              <a:off x="-13336575" y="4081050"/>
              <a:ext cx="64600" cy="40975"/>
            </a:xfrm>
            <a:custGeom>
              <a:avLst/>
              <a:gdLst/>
              <a:ahLst/>
              <a:cxnLst/>
              <a:rect l="l" t="t" r="r" b="b"/>
              <a:pathLst>
                <a:path w="2584" h="1639" extrusionOk="0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136"/>
            <p:cNvSpPr/>
            <p:nvPr/>
          </p:nvSpPr>
          <p:spPr>
            <a:xfrm>
              <a:off x="-13512225" y="408027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3" name="Google Shape;11533;p136"/>
          <p:cNvGrpSpPr/>
          <p:nvPr/>
        </p:nvGrpSpPr>
        <p:grpSpPr>
          <a:xfrm>
            <a:off x="7084956" y="1412172"/>
            <a:ext cx="356196" cy="290379"/>
            <a:chOff x="-11728250" y="3245400"/>
            <a:chExt cx="353650" cy="288275"/>
          </a:xfrm>
        </p:grpSpPr>
        <p:sp>
          <p:nvSpPr>
            <p:cNvPr id="11534" name="Google Shape;11534;p136"/>
            <p:cNvSpPr/>
            <p:nvPr/>
          </p:nvSpPr>
          <p:spPr>
            <a:xfrm>
              <a:off x="-11603025" y="3389725"/>
              <a:ext cx="104775" cy="143950"/>
            </a:xfrm>
            <a:custGeom>
              <a:avLst/>
              <a:gdLst/>
              <a:ahLst/>
              <a:cxnLst/>
              <a:rect l="l" t="t" r="r" b="b"/>
              <a:pathLst>
                <a:path w="4191" h="5758" extrusionOk="0">
                  <a:moveTo>
                    <a:pt x="2096" y="0"/>
                  </a:moveTo>
                  <a:cubicBezTo>
                    <a:pt x="1560" y="0"/>
                    <a:pt x="1024" y="197"/>
                    <a:pt x="631" y="591"/>
                  </a:cubicBezTo>
                  <a:cubicBezTo>
                    <a:pt x="252" y="1001"/>
                    <a:pt x="63" y="1505"/>
                    <a:pt x="63" y="2040"/>
                  </a:cubicBezTo>
                  <a:cubicBezTo>
                    <a:pt x="63" y="2261"/>
                    <a:pt x="95" y="2418"/>
                    <a:pt x="126" y="2576"/>
                  </a:cubicBezTo>
                  <a:lnTo>
                    <a:pt x="1387" y="3048"/>
                  </a:lnTo>
                  <a:lnTo>
                    <a:pt x="158" y="4372"/>
                  </a:lnTo>
                  <a:cubicBezTo>
                    <a:pt x="0" y="4561"/>
                    <a:pt x="0" y="4813"/>
                    <a:pt x="158" y="4970"/>
                  </a:cubicBezTo>
                  <a:cubicBezTo>
                    <a:pt x="662" y="5474"/>
                    <a:pt x="1387" y="5758"/>
                    <a:pt x="2111" y="5758"/>
                  </a:cubicBezTo>
                  <a:cubicBezTo>
                    <a:pt x="2836" y="5758"/>
                    <a:pt x="3497" y="5474"/>
                    <a:pt x="4033" y="4970"/>
                  </a:cubicBezTo>
                  <a:cubicBezTo>
                    <a:pt x="4191" y="4813"/>
                    <a:pt x="4191" y="4561"/>
                    <a:pt x="4033" y="4372"/>
                  </a:cubicBezTo>
                  <a:lnTo>
                    <a:pt x="2804" y="3048"/>
                  </a:lnTo>
                  <a:lnTo>
                    <a:pt x="4065" y="2576"/>
                  </a:lnTo>
                  <a:cubicBezTo>
                    <a:pt x="4096" y="2418"/>
                    <a:pt x="4159" y="2198"/>
                    <a:pt x="4159" y="2040"/>
                  </a:cubicBezTo>
                  <a:cubicBezTo>
                    <a:pt x="4159" y="1505"/>
                    <a:pt x="3939" y="1001"/>
                    <a:pt x="3560" y="591"/>
                  </a:cubicBezTo>
                  <a:cubicBezTo>
                    <a:pt x="3167" y="197"/>
                    <a:pt x="2631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136"/>
            <p:cNvSpPr/>
            <p:nvPr/>
          </p:nvSpPr>
          <p:spPr>
            <a:xfrm>
              <a:off x="-11647125" y="3246175"/>
              <a:ext cx="86650" cy="133925"/>
            </a:xfrm>
            <a:custGeom>
              <a:avLst/>
              <a:gdLst/>
              <a:ahLst/>
              <a:cxnLst/>
              <a:rect l="l" t="t" r="r" b="b"/>
              <a:pathLst>
                <a:path w="3466" h="5357" extrusionOk="0">
                  <a:moveTo>
                    <a:pt x="3466" y="1"/>
                  </a:moveTo>
                  <a:cubicBezTo>
                    <a:pt x="2205" y="64"/>
                    <a:pt x="1008" y="473"/>
                    <a:pt x="0" y="1135"/>
                  </a:cubicBezTo>
                  <a:lnTo>
                    <a:pt x="2426" y="5356"/>
                  </a:lnTo>
                  <a:cubicBezTo>
                    <a:pt x="2741" y="5167"/>
                    <a:pt x="3056" y="5041"/>
                    <a:pt x="3466" y="5010"/>
                  </a:cubicBez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136"/>
            <p:cNvSpPr/>
            <p:nvPr/>
          </p:nvSpPr>
          <p:spPr>
            <a:xfrm>
              <a:off x="-11540025" y="3245400"/>
              <a:ext cx="86675" cy="133900"/>
            </a:xfrm>
            <a:custGeom>
              <a:avLst/>
              <a:gdLst/>
              <a:ahLst/>
              <a:cxnLst/>
              <a:rect l="l" t="t" r="r" b="b"/>
              <a:pathLst>
                <a:path w="3467" h="5356" extrusionOk="0">
                  <a:moveTo>
                    <a:pt x="1" y="0"/>
                  </a:moveTo>
                  <a:lnTo>
                    <a:pt x="1" y="4978"/>
                  </a:lnTo>
                  <a:cubicBezTo>
                    <a:pt x="379" y="5041"/>
                    <a:pt x="725" y="5135"/>
                    <a:pt x="1040" y="5356"/>
                  </a:cubicBezTo>
                  <a:lnTo>
                    <a:pt x="3466" y="1134"/>
                  </a:lnTo>
                  <a:cubicBezTo>
                    <a:pt x="2458" y="473"/>
                    <a:pt x="1261" y="63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136"/>
            <p:cNvSpPr/>
            <p:nvPr/>
          </p:nvSpPr>
          <p:spPr>
            <a:xfrm>
              <a:off x="-11498275" y="3285550"/>
              <a:ext cx="123675" cy="160700"/>
            </a:xfrm>
            <a:custGeom>
              <a:avLst/>
              <a:gdLst/>
              <a:ahLst/>
              <a:cxnLst/>
              <a:rect l="l" t="t" r="r" b="b"/>
              <a:pathLst>
                <a:path w="4947" h="6428" extrusionOk="0">
                  <a:moveTo>
                    <a:pt x="2426" y="1"/>
                  </a:moveTo>
                  <a:lnTo>
                    <a:pt x="1" y="4254"/>
                  </a:lnTo>
                  <a:cubicBezTo>
                    <a:pt x="505" y="4790"/>
                    <a:pt x="788" y="5483"/>
                    <a:pt x="788" y="6207"/>
                  </a:cubicBezTo>
                  <a:lnTo>
                    <a:pt x="788" y="6428"/>
                  </a:lnTo>
                  <a:lnTo>
                    <a:pt x="4663" y="4947"/>
                  </a:lnTo>
                  <a:cubicBezTo>
                    <a:pt x="4884" y="4884"/>
                    <a:pt x="4947" y="4727"/>
                    <a:pt x="4947" y="4538"/>
                  </a:cubicBezTo>
                  <a:cubicBezTo>
                    <a:pt x="4726" y="2710"/>
                    <a:pt x="3781" y="1135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136"/>
            <p:cNvSpPr/>
            <p:nvPr/>
          </p:nvSpPr>
          <p:spPr>
            <a:xfrm>
              <a:off x="-11728250" y="3286350"/>
              <a:ext cx="125250" cy="160700"/>
            </a:xfrm>
            <a:custGeom>
              <a:avLst/>
              <a:gdLst/>
              <a:ahLst/>
              <a:cxnLst/>
              <a:rect l="l" t="t" r="r" b="b"/>
              <a:pathLst>
                <a:path w="5010" h="6428" extrusionOk="0">
                  <a:moveTo>
                    <a:pt x="2584" y="0"/>
                  </a:moveTo>
                  <a:cubicBezTo>
                    <a:pt x="1229" y="1103"/>
                    <a:pt x="284" y="2678"/>
                    <a:pt x="63" y="4537"/>
                  </a:cubicBezTo>
                  <a:cubicBezTo>
                    <a:pt x="0" y="4726"/>
                    <a:pt x="126" y="4884"/>
                    <a:pt x="315" y="4978"/>
                  </a:cubicBezTo>
                  <a:lnTo>
                    <a:pt x="4222" y="6427"/>
                  </a:lnTo>
                  <a:lnTo>
                    <a:pt x="4222" y="6238"/>
                  </a:lnTo>
                  <a:cubicBezTo>
                    <a:pt x="4222" y="5482"/>
                    <a:pt x="4505" y="4758"/>
                    <a:pt x="5009" y="4254"/>
                  </a:cubicBezTo>
                  <a:lnTo>
                    <a:pt x="25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9" name="Google Shape;11539;p136"/>
          <p:cNvGrpSpPr/>
          <p:nvPr/>
        </p:nvGrpSpPr>
        <p:grpSpPr>
          <a:xfrm>
            <a:off x="7117464" y="2264811"/>
            <a:ext cx="311804" cy="355451"/>
            <a:chOff x="-11703850" y="4081850"/>
            <a:chExt cx="309575" cy="352875"/>
          </a:xfrm>
        </p:grpSpPr>
        <p:sp>
          <p:nvSpPr>
            <p:cNvPr id="11540" name="Google Shape;11540;p136"/>
            <p:cNvSpPr/>
            <p:nvPr/>
          </p:nvSpPr>
          <p:spPr>
            <a:xfrm>
              <a:off x="-11703850" y="4081850"/>
              <a:ext cx="309575" cy="125250"/>
            </a:xfrm>
            <a:custGeom>
              <a:avLst/>
              <a:gdLst/>
              <a:ahLst/>
              <a:cxnLst/>
              <a:rect l="l" t="t" r="r" b="b"/>
              <a:pathLst>
                <a:path w="12383" h="5010" extrusionOk="0">
                  <a:moveTo>
                    <a:pt x="6932" y="2552"/>
                  </a:moveTo>
                  <a:cubicBezTo>
                    <a:pt x="7593" y="2552"/>
                    <a:pt x="8192" y="3119"/>
                    <a:pt x="8192" y="3781"/>
                  </a:cubicBezTo>
                  <a:cubicBezTo>
                    <a:pt x="8224" y="3970"/>
                    <a:pt x="8035" y="4190"/>
                    <a:pt x="7783" y="4190"/>
                  </a:cubicBezTo>
                  <a:cubicBezTo>
                    <a:pt x="7530" y="4190"/>
                    <a:pt x="7341" y="3970"/>
                    <a:pt x="7341" y="3781"/>
                  </a:cubicBezTo>
                  <a:cubicBezTo>
                    <a:pt x="7341" y="3560"/>
                    <a:pt x="7152" y="3403"/>
                    <a:pt x="6963" y="3403"/>
                  </a:cubicBezTo>
                  <a:cubicBezTo>
                    <a:pt x="6743" y="3403"/>
                    <a:pt x="6522" y="3592"/>
                    <a:pt x="6522" y="3781"/>
                  </a:cubicBezTo>
                  <a:cubicBezTo>
                    <a:pt x="6522" y="4033"/>
                    <a:pt x="6333" y="4190"/>
                    <a:pt x="6144" y="4190"/>
                  </a:cubicBezTo>
                  <a:cubicBezTo>
                    <a:pt x="5892" y="4190"/>
                    <a:pt x="5703" y="3970"/>
                    <a:pt x="5703" y="3781"/>
                  </a:cubicBezTo>
                  <a:cubicBezTo>
                    <a:pt x="5703" y="3560"/>
                    <a:pt x="5514" y="3403"/>
                    <a:pt x="5262" y="3403"/>
                  </a:cubicBezTo>
                  <a:cubicBezTo>
                    <a:pt x="5042" y="3403"/>
                    <a:pt x="4884" y="3592"/>
                    <a:pt x="4884" y="3781"/>
                  </a:cubicBezTo>
                  <a:cubicBezTo>
                    <a:pt x="4884" y="4033"/>
                    <a:pt x="4664" y="4190"/>
                    <a:pt x="4443" y="4190"/>
                  </a:cubicBezTo>
                  <a:cubicBezTo>
                    <a:pt x="4191" y="4190"/>
                    <a:pt x="4033" y="3970"/>
                    <a:pt x="4033" y="3781"/>
                  </a:cubicBezTo>
                  <a:cubicBezTo>
                    <a:pt x="4033" y="3119"/>
                    <a:pt x="4601" y="2552"/>
                    <a:pt x="5262" y="2552"/>
                  </a:cubicBezTo>
                  <a:cubicBezTo>
                    <a:pt x="5577" y="2552"/>
                    <a:pt x="5861" y="2678"/>
                    <a:pt x="6081" y="2867"/>
                  </a:cubicBezTo>
                  <a:cubicBezTo>
                    <a:pt x="6333" y="2678"/>
                    <a:pt x="6617" y="2552"/>
                    <a:pt x="6932" y="2552"/>
                  </a:cubicBezTo>
                  <a:close/>
                  <a:moveTo>
                    <a:pt x="5357" y="0"/>
                  </a:moveTo>
                  <a:cubicBezTo>
                    <a:pt x="4348" y="0"/>
                    <a:pt x="3498" y="725"/>
                    <a:pt x="3340" y="1670"/>
                  </a:cubicBezTo>
                  <a:cubicBezTo>
                    <a:pt x="3304" y="1668"/>
                    <a:pt x="3267" y="1666"/>
                    <a:pt x="3231" y="1666"/>
                  </a:cubicBezTo>
                  <a:cubicBezTo>
                    <a:pt x="2310" y="1666"/>
                    <a:pt x="1639" y="2430"/>
                    <a:pt x="1639" y="3340"/>
                  </a:cubicBezTo>
                  <a:cubicBezTo>
                    <a:pt x="725" y="3340"/>
                    <a:pt x="1" y="4096"/>
                    <a:pt x="1" y="5009"/>
                  </a:cubicBezTo>
                  <a:lnTo>
                    <a:pt x="12382" y="5009"/>
                  </a:lnTo>
                  <a:cubicBezTo>
                    <a:pt x="12351" y="4096"/>
                    <a:pt x="11595" y="3340"/>
                    <a:pt x="10681" y="3340"/>
                  </a:cubicBezTo>
                  <a:cubicBezTo>
                    <a:pt x="10681" y="2395"/>
                    <a:pt x="9956" y="1670"/>
                    <a:pt x="9011" y="1670"/>
                  </a:cubicBezTo>
                  <a:cubicBezTo>
                    <a:pt x="8822" y="725"/>
                    <a:pt x="7972" y="0"/>
                    <a:pt x="6995" y="0"/>
                  </a:cubicBezTo>
                  <a:cubicBezTo>
                    <a:pt x="6711" y="0"/>
                    <a:pt x="6459" y="95"/>
                    <a:pt x="6176" y="189"/>
                  </a:cubicBezTo>
                  <a:cubicBezTo>
                    <a:pt x="5892" y="95"/>
                    <a:pt x="5609" y="0"/>
                    <a:pt x="53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136"/>
            <p:cNvSpPr/>
            <p:nvPr/>
          </p:nvSpPr>
          <p:spPr>
            <a:xfrm>
              <a:off x="-11622725" y="4288975"/>
              <a:ext cx="144175" cy="63050"/>
            </a:xfrm>
            <a:custGeom>
              <a:avLst/>
              <a:gdLst/>
              <a:ahLst/>
              <a:cxnLst/>
              <a:rect l="l" t="t" r="r" b="b"/>
              <a:pathLst>
                <a:path w="5767" h="2522" extrusionOk="0">
                  <a:moveTo>
                    <a:pt x="2868" y="1"/>
                  </a:moveTo>
                  <a:cubicBezTo>
                    <a:pt x="1293" y="1"/>
                    <a:pt x="1" y="537"/>
                    <a:pt x="1" y="1261"/>
                  </a:cubicBezTo>
                  <a:cubicBezTo>
                    <a:pt x="1" y="1954"/>
                    <a:pt x="1293" y="2521"/>
                    <a:pt x="2868" y="2521"/>
                  </a:cubicBezTo>
                  <a:cubicBezTo>
                    <a:pt x="4475" y="2521"/>
                    <a:pt x="5766" y="1954"/>
                    <a:pt x="5766" y="1261"/>
                  </a:cubicBezTo>
                  <a:cubicBezTo>
                    <a:pt x="5766" y="537"/>
                    <a:pt x="4475" y="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136"/>
            <p:cNvSpPr/>
            <p:nvPr/>
          </p:nvSpPr>
          <p:spPr>
            <a:xfrm>
              <a:off x="-11596725" y="4364600"/>
              <a:ext cx="36250" cy="70125"/>
            </a:xfrm>
            <a:custGeom>
              <a:avLst/>
              <a:gdLst/>
              <a:ahLst/>
              <a:cxnLst/>
              <a:rect l="l" t="t" r="r" b="b"/>
              <a:pathLst>
                <a:path w="1450" h="2805" extrusionOk="0">
                  <a:moveTo>
                    <a:pt x="0" y="0"/>
                  </a:moveTo>
                  <a:lnTo>
                    <a:pt x="253" y="2804"/>
                  </a:lnTo>
                  <a:lnTo>
                    <a:pt x="1450" y="2804"/>
                  </a:lnTo>
                  <a:lnTo>
                    <a:pt x="1450" y="284"/>
                  </a:lnTo>
                  <a:cubicBezTo>
                    <a:pt x="883" y="221"/>
                    <a:pt x="410" y="158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136"/>
            <p:cNvSpPr/>
            <p:nvPr/>
          </p:nvSpPr>
          <p:spPr>
            <a:xfrm>
              <a:off x="-11540025" y="4364600"/>
              <a:ext cx="37050" cy="70125"/>
            </a:xfrm>
            <a:custGeom>
              <a:avLst/>
              <a:gdLst/>
              <a:ahLst/>
              <a:cxnLst/>
              <a:rect l="l" t="t" r="r" b="b"/>
              <a:pathLst>
                <a:path w="1482" h="2805" extrusionOk="0">
                  <a:moveTo>
                    <a:pt x="1482" y="0"/>
                  </a:moveTo>
                  <a:lnTo>
                    <a:pt x="1482" y="0"/>
                  </a:lnTo>
                  <a:cubicBezTo>
                    <a:pt x="1040" y="126"/>
                    <a:pt x="505" y="221"/>
                    <a:pt x="1" y="221"/>
                  </a:cubicBezTo>
                  <a:lnTo>
                    <a:pt x="1" y="2741"/>
                  </a:lnTo>
                  <a:lnTo>
                    <a:pt x="1198" y="2741"/>
                  </a:lnTo>
                  <a:lnTo>
                    <a:pt x="1198" y="2804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136"/>
            <p:cNvSpPr/>
            <p:nvPr/>
          </p:nvSpPr>
          <p:spPr>
            <a:xfrm>
              <a:off x="-11610900" y="4227550"/>
              <a:ext cx="50425" cy="51225"/>
            </a:xfrm>
            <a:custGeom>
              <a:avLst/>
              <a:gdLst/>
              <a:ahLst/>
              <a:cxnLst/>
              <a:rect l="l" t="t" r="r" b="b"/>
              <a:pathLst>
                <a:path w="2017" h="2049" extrusionOk="0">
                  <a:moveTo>
                    <a:pt x="0" y="1"/>
                  </a:moveTo>
                  <a:lnTo>
                    <a:pt x="189" y="2048"/>
                  </a:lnTo>
                  <a:cubicBezTo>
                    <a:pt x="725" y="1859"/>
                    <a:pt x="1355" y="1702"/>
                    <a:pt x="2017" y="1670"/>
                  </a:cubicBezTo>
                  <a:lnTo>
                    <a:pt x="20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136"/>
            <p:cNvSpPr/>
            <p:nvPr/>
          </p:nvSpPr>
          <p:spPr>
            <a:xfrm>
              <a:off x="-11540025" y="4228350"/>
              <a:ext cx="50450" cy="51200"/>
            </a:xfrm>
            <a:custGeom>
              <a:avLst/>
              <a:gdLst/>
              <a:ahLst/>
              <a:cxnLst/>
              <a:rect l="l" t="t" r="r" b="b"/>
              <a:pathLst>
                <a:path w="2018" h="2048" extrusionOk="0">
                  <a:moveTo>
                    <a:pt x="1" y="0"/>
                  </a:moveTo>
                  <a:lnTo>
                    <a:pt x="1" y="1670"/>
                  </a:lnTo>
                  <a:cubicBezTo>
                    <a:pt x="694" y="1701"/>
                    <a:pt x="1293" y="1827"/>
                    <a:pt x="1828" y="2048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136"/>
            <p:cNvSpPr/>
            <p:nvPr/>
          </p:nvSpPr>
          <p:spPr>
            <a:xfrm>
              <a:off x="-1148960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819" y="1"/>
                  </a:moveTo>
                  <a:lnTo>
                    <a:pt x="599" y="2489"/>
                  </a:lnTo>
                  <a:cubicBezTo>
                    <a:pt x="1040" y="2836"/>
                    <a:pt x="1292" y="3246"/>
                    <a:pt x="1292" y="3718"/>
                  </a:cubicBezTo>
                  <a:cubicBezTo>
                    <a:pt x="1292" y="4254"/>
                    <a:pt x="945" y="4758"/>
                    <a:pt x="315" y="5136"/>
                  </a:cubicBezTo>
                  <a:lnTo>
                    <a:pt x="0" y="8286"/>
                  </a:lnTo>
                  <a:lnTo>
                    <a:pt x="1040" y="8286"/>
                  </a:lnTo>
                  <a:cubicBezTo>
                    <a:pt x="1607" y="8286"/>
                    <a:pt x="2111" y="7877"/>
                    <a:pt x="2237" y="7278"/>
                  </a:cubicBezTo>
                  <a:lnTo>
                    <a:pt x="36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136"/>
            <p:cNvSpPr/>
            <p:nvPr/>
          </p:nvSpPr>
          <p:spPr>
            <a:xfrm>
              <a:off x="-11703850" y="4227550"/>
              <a:ext cx="92175" cy="207175"/>
            </a:xfrm>
            <a:custGeom>
              <a:avLst/>
              <a:gdLst/>
              <a:ahLst/>
              <a:cxnLst/>
              <a:rect l="l" t="t" r="r" b="b"/>
              <a:pathLst>
                <a:path w="3687" h="8287" extrusionOk="0">
                  <a:moveTo>
                    <a:pt x="1" y="1"/>
                  </a:moveTo>
                  <a:lnTo>
                    <a:pt x="1450" y="7278"/>
                  </a:lnTo>
                  <a:cubicBezTo>
                    <a:pt x="1576" y="7877"/>
                    <a:pt x="2080" y="8286"/>
                    <a:pt x="2679" y="8286"/>
                  </a:cubicBezTo>
                  <a:lnTo>
                    <a:pt x="3687" y="8286"/>
                  </a:lnTo>
                  <a:lnTo>
                    <a:pt x="3372" y="5136"/>
                  </a:lnTo>
                  <a:cubicBezTo>
                    <a:pt x="2773" y="4758"/>
                    <a:pt x="2395" y="4254"/>
                    <a:pt x="2395" y="3718"/>
                  </a:cubicBezTo>
                  <a:cubicBezTo>
                    <a:pt x="2427" y="3246"/>
                    <a:pt x="2647" y="2836"/>
                    <a:pt x="3088" y="2489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8" name="Google Shape;11548;p136"/>
          <p:cNvGrpSpPr/>
          <p:nvPr/>
        </p:nvGrpSpPr>
        <p:grpSpPr>
          <a:xfrm>
            <a:off x="5306120" y="2738964"/>
            <a:ext cx="357002" cy="355451"/>
            <a:chOff x="-9958475" y="3180025"/>
            <a:chExt cx="354450" cy="352875"/>
          </a:xfrm>
        </p:grpSpPr>
        <p:sp>
          <p:nvSpPr>
            <p:cNvPr id="11549" name="Google Shape;11549;p136"/>
            <p:cNvSpPr/>
            <p:nvPr/>
          </p:nvSpPr>
          <p:spPr>
            <a:xfrm>
              <a:off x="-9958475" y="3491125"/>
              <a:ext cx="354450" cy="41775"/>
            </a:xfrm>
            <a:custGeom>
              <a:avLst/>
              <a:gdLst/>
              <a:ahLst/>
              <a:cxnLst/>
              <a:rect l="l" t="t" r="r" b="b"/>
              <a:pathLst>
                <a:path w="14178" h="1671" extrusionOk="0">
                  <a:moveTo>
                    <a:pt x="1702" y="1"/>
                  </a:moveTo>
                  <a:cubicBezTo>
                    <a:pt x="1387" y="1"/>
                    <a:pt x="1135" y="158"/>
                    <a:pt x="977" y="442"/>
                  </a:cubicBezTo>
                  <a:lnTo>
                    <a:pt x="442" y="442"/>
                  </a:lnTo>
                  <a:cubicBezTo>
                    <a:pt x="190" y="442"/>
                    <a:pt x="1" y="631"/>
                    <a:pt x="1" y="820"/>
                  </a:cubicBezTo>
                  <a:cubicBezTo>
                    <a:pt x="1" y="1072"/>
                    <a:pt x="190" y="1261"/>
                    <a:pt x="442" y="1261"/>
                  </a:cubicBezTo>
                  <a:lnTo>
                    <a:pt x="977" y="1261"/>
                  </a:lnTo>
                  <a:cubicBezTo>
                    <a:pt x="1135" y="1513"/>
                    <a:pt x="1387" y="1670"/>
                    <a:pt x="1702" y="1670"/>
                  </a:cubicBezTo>
                  <a:lnTo>
                    <a:pt x="12477" y="1670"/>
                  </a:lnTo>
                  <a:cubicBezTo>
                    <a:pt x="12792" y="1670"/>
                    <a:pt x="13044" y="1513"/>
                    <a:pt x="13170" y="1261"/>
                  </a:cubicBezTo>
                  <a:lnTo>
                    <a:pt x="13737" y="1261"/>
                  </a:lnTo>
                  <a:cubicBezTo>
                    <a:pt x="13957" y="1261"/>
                    <a:pt x="14178" y="1072"/>
                    <a:pt x="14178" y="820"/>
                  </a:cubicBezTo>
                  <a:cubicBezTo>
                    <a:pt x="14178" y="631"/>
                    <a:pt x="13957" y="442"/>
                    <a:pt x="13737" y="442"/>
                  </a:cubicBezTo>
                  <a:lnTo>
                    <a:pt x="13170" y="442"/>
                  </a:lnTo>
                  <a:cubicBezTo>
                    <a:pt x="13044" y="190"/>
                    <a:pt x="12792" y="1"/>
                    <a:pt x="124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136"/>
            <p:cNvSpPr/>
            <p:nvPr/>
          </p:nvSpPr>
          <p:spPr>
            <a:xfrm>
              <a:off x="-9958475" y="3180025"/>
              <a:ext cx="354450" cy="42550"/>
            </a:xfrm>
            <a:custGeom>
              <a:avLst/>
              <a:gdLst/>
              <a:ahLst/>
              <a:cxnLst/>
              <a:rect l="l" t="t" r="r" b="b"/>
              <a:pathLst>
                <a:path w="14178" h="1702" extrusionOk="0">
                  <a:moveTo>
                    <a:pt x="1702" y="0"/>
                  </a:moveTo>
                  <a:cubicBezTo>
                    <a:pt x="1387" y="0"/>
                    <a:pt x="1135" y="158"/>
                    <a:pt x="977" y="441"/>
                  </a:cubicBezTo>
                  <a:lnTo>
                    <a:pt x="442" y="441"/>
                  </a:lnTo>
                  <a:cubicBezTo>
                    <a:pt x="190" y="441"/>
                    <a:pt x="1" y="630"/>
                    <a:pt x="1" y="819"/>
                  </a:cubicBezTo>
                  <a:cubicBezTo>
                    <a:pt x="1" y="1040"/>
                    <a:pt x="190" y="1260"/>
                    <a:pt x="442" y="1260"/>
                  </a:cubicBezTo>
                  <a:lnTo>
                    <a:pt x="977" y="1260"/>
                  </a:lnTo>
                  <a:cubicBezTo>
                    <a:pt x="1135" y="1512"/>
                    <a:pt x="1387" y="1701"/>
                    <a:pt x="1702" y="1701"/>
                  </a:cubicBezTo>
                  <a:lnTo>
                    <a:pt x="12477" y="1701"/>
                  </a:lnTo>
                  <a:cubicBezTo>
                    <a:pt x="12792" y="1701"/>
                    <a:pt x="13044" y="1544"/>
                    <a:pt x="13170" y="1260"/>
                  </a:cubicBezTo>
                  <a:lnTo>
                    <a:pt x="13737" y="1260"/>
                  </a:lnTo>
                  <a:cubicBezTo>
                    <a:pt x="13957" y="1260"/>
                    <a:pt x="14178" y="1071"/>
                    <a:pt x="14178" y="819"/>
                  </a:cubicBezTo>
                  <a:cubicBezTo>
                    <a:pt x="14178" y="599"/>
                    <a:pt x="13957" y="441"/>
                    <a:pt x="13737" y="441"/>
                  </a:cubicBezTo>
                  <a:lnTo>
                    <a:pt x="13170" y="441"/>
                  </a:lnTo>
                  <a:cubicBezTo>
                    <a:pt x="13044" y="189"/>
                    <a:pt x="12792" y="0"/>
                    <a:pt x="124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136"/>
            <p:cNvSpPr/>
            <p:nvPr/>
          </p:nvSpPr>
          <p:spPr>
            <a:xfrm>
              <a:off x="-9916725" y="3243025"/>
              <a:ext cx="270175" cy="228425"/>
            </a:xfrm>
            <a:custGeom>
              <a:avLst/>
              <a:gdLst/>
              <a:ahLst/>
              <a:cxnLst/>
              <a:rect l="l" t="t" r="r" b="b"/>
              <a:pathLst>
                <a:path w="10807" h="9137" extrusionOk="0">
                  <a:moveTo>
                    <a:pt x="7940" y="820"/>
                  </a:moveTo>
                  <a:cubicBezTo>
                    <a:pt x="8160" y="820"/>
                    <a:pt x="8349" y="1040"/>
                    <a:pt x="8349" y="1261"/>
                  </a:cubicBezTo>
                  <a:cubicBezTo>
                    <a:pt x="8349" y="1513"/>
                    <a:pt x="8160" y="1670"/>
                    <a:pt x="7940" y="1670"/>
                  </a:cubicBezTo>
                  <a:lnTo>
                    <a:pt x="2962" y="1670"/>
                  </a:lnTo>
                  <a:cubicBezTo>
                    <a:pt x="2741" y="1670"/>
                    <a:pt x="2521" y="1450"/>
                    <a:pt x="2521" y="1261"/>
                  </a:cubicBezTo>
                  <a:cubicBezTo>
                    <a:pt x="2521" y="1040"/>
                    <a:pt x="2741" y="820"/>
                    <a:pt x="2962" y="820"/>
                  </a:cubicBezTo>
                  <a:close/>
                  <a:moveTo>
                    <a:pt x="6270" y="2489"/>
                  </a:moveTo>
                  <a:cubicBezTo>
                    <a:pt x="6459" y="2489"/>
                    <a:pt x="6680" y="2679"/>
                    <a:pt x="6680" y="2931"/>
                  </a:cubicBezTo>
                  <a:cubicBezTo>
                    <a:pt x="6680" y="3151"/>
                    <a:pt x="6459" y="3340"/>
                    <a:pt x="6270" y="3340"/>
                  </a:cubicBezTo>
                  <a:lnTo>
                    <a:pt x="3781" y="3340"/>
                  </a:lnTo>
                  <a:cubicBezTo>
                    <a:pt x="3561" y="3340"/>
                    <a:pt x="3403" y="3151"/>
                    <a:pt x="3403" y="2931"/>
                  </a:cubicBezTo>
                  <a:cubicBezTo>
                    <a:pt x="3403" y="2679"/>
                    <a:pt x="3592" y="2489"/>
                    <a:pt x="3781" y="2489"/>
                  </a:cubicBezTo>
                  <a:close/>
                  <a:moveTo>
                    <a:pt x="7940" y="4128"/>
                  </a:moveTo>
                  <a:cubicBezTo>
                    <a:pt x="8160" y="4128"/>
                    <a:pt x="8349" y="4348"/>
                    <a:pt x="8349" y="4569"/>
                  </a:cubicBezTo>
                  <a:cubicBezTo>
                    <a:pt x="8349" y="4789"/>
                    <a:pt x="8160" y="5010"/>
                    <a:pt x="7940" y="5010"/>
                  </a:cubicBezTo>
                  <a:lnTo>
                    <a:pt x="2962" y="5010"/>
                  </a:lnTo>
                  <a:cubicBezTo>
                    <a:pt x="2741" y="5010"/>
                    <a:pt x="2521" y="4789"/>
                    <a:pt x="2521" y="4569"/>
                  </a:cubicBezTo>
                  <a:cubicBezTo>
                    <a:pt x="2521" y="4348"/>
                    <a:pt x="2741" y="4128"/>
                    <a:pt x="2962" y="4128"/>
                  </a:cubicBezTo>
                  <a:close/>
                  <a:moveTo>
                    <a:pt x="6312" y="5826"/>
                  </a:moveTo>
                  <a:cubicBezTo>
                    <a:pt x="6490" y="5826"/>
                    <a:pt x="6680" y="6005"/>
                    <a:pt x="6680" y="6239"/>
                  </a:cubicBezTo>
                  <a:cubicBezTo>
                    <a:pt x="6680" y="6459"/>
                    <a:pt x="6459" y="6617"/>
                    <a:pt x="6270" y="6617"/>
                  </a:cubicBezTo>
                  <a:lnTo>
                    <a:pt x="3781" y="6617"/>
                  </a:lnTo>
                  <a:cubicBezTo>
                    <a:pt x="3561" y="6617"/>
                    <a:pt x="3403" y="6428"/>
                    <a:pt x="3403" y="6239"/>
                  </a:cubicBezTo>
                  <a:cubicBezTo>
                    <a:pt x="3403" y="5987"/>
                    <a:pt x="3592" y="5829"/>
                    <a:pt x="3781" y="5829"/>
                  </a:cubicBezTo>
                  <a:lnTo>
                    <a:pt x="6270" y="5829"/>
                  </a:lnTo>
                  <a:cubicBezTo>
                    <a:pt x="6284" y="5827"/>
                    <a:pt x="6298" y="5826"/>
                    <a:pt x="6312" y="5826"/>
                  </a:cubicBezTo>
                  <a:close/>
                  <a:moveTo>
                    <a:pt x="7940" y="7436"/>
                  </a:moveTo>
                  <a:cubicBezTo>
                    <a:pt x="8160" y="7436"/>
                    <a:pt x="8349" y="7656"/>
                    <a:pt x="8349" y="7877"/>
                  </a:cubicBezTo>
                  <a:cubicBezTo>
                    <a:pt x="8349" y="8129"/>
                    <a:pt x="8160" y="8286"/>
                    <a:pt x="7940" y="8286"/>
                  </a:cubicBezTo>
                  <a:lnTo>
                    <a:pt x="2962" y="8286"/>
                  </a:lnTo>
                  <a:cubicBezTo>
                    <a:pt x="2741" y="8286"/>
                    <a:pt x="2521" y="8066"/>
                    <a:pt x="2521" y="7877"/>
                  </a:cubicBezTo>
                  <a:cubicBezTo>
                    <a:pt x="2521" y="7656"/>
                    <a:pt x="2741" y="7436"/>
                    <a:pt x="2962" y="7436"/>
                  </a:cubicBezTo>
                  <a:close/>
                  <a:moveTo>
                    <a:pt x="1" y="1"/>
                  </a:moveTo>
                  <a:lnTo>
                    <a:pt x="1" y="5388"/>
                  </a:lnTo>
                  <a:cubicBezTo>
                    <a:pt x="1" y="5545"/>
                    <a:pt x="95" y="5703"/>
                    <a:pt x="253" y="5766"/>
                  </a:cubicBezTo>
                  <a:lnTo>
                    <a:pt x="1166" y="6239"/>
                  </a:lnTo>
                  <a:lnTo>
                    <a:pt x="253" y="6711"/>
                  </a:lnTo>
                  <a:cubicBezTo>
                    <a:pt x="127" y="6743"/>
                    <a:pt x="1" y="6900"/>
                    <a:pt x="1" y="7058"/>
                  </a:cubicBezTo>
                  <a:lnTo>
                    <a:pt x="1" y="9137"/>
                  </a:lnTo>
                  <a:lnTo>
                    <a:pt x="10807" y="9137"/>
                  </a:lnTo>
                  <a:lnTo>
                    <a:pt x="10807" y="3750"/>
                  </a:lnTo>
                  <a:cubicBezTo>
                    <a:pt x="10807" y="3592"/>
                    <a:pt x="10712" y="3435"/>
                    <a:pt x="10555" y="3403"/>
                  </a:cubicBezTo>
                  <a:lnTo>
                    <a:pt x="9673" y="2931"/>
                  </a:lnTo>
                  <a:lnTo>
                    <a:pt x="10555" y="2458"/>
                  </a:lnTo>
                  <a:cubicBezTo>
                    <a:pt x="10712" y="2363"/>
                    <a:pt x="10807" y="2237"/>
                    <a:pt x="10807" y="2080"/>
                  </a:cubicBezTo>
                  <a:lnTo>
                    <a:pt x="10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2" name="Google Shape;11552;p136"/>
          <p:cNvGrpSpPr/>
          <p:nvPr/>
        </p:nvGrpSpPr>
        <p:grpSpPr>
          <a:xfrm>
            <a:off x="5315247" y="3214945"/>
            <a:ext cx="337966" cy="355325"/>
            <a:chOff x="-9949025" y="3615575"/>
            <a:chExt cx="335550" cy="352750"/>
          </a:xfrm>
        </p:grpSpPr>
        <p:sp>
          <p:nvSpPr>
            <p:cNvPr id="11553" name="Google Shape;11553;p136"/>
            <p:cNvSpPr/>
            <p:nvPr/>
          </p:nvSpPr>
          <p:spPr>
            <a:xfrm>
              <a:off x="-9800950" y="3615575"/>
              <a:ext cx="61475" cy="61450"/>
            </a:xfrm>
            <a:custGeom>
              <a:avLst/>
              <a:gdLst/>
              <a:ahLst/>
              <a:cxnLst/>
              <a:rect l="l" t="t" r="r" b="b"/>
              <a:pathLst>
                <a:path w="2459" h="2458" extrusionOk="0">
                  <a:moveTo>
                    <a:pt x="1261" y="0"/>
                  </a:moveTo>
                  <a:cubicBezTo>
                    <a:pt x="568" y="0"/>
                    <a:pt x="1" y="567"/>
                    <a:pt x="1" y="1261"/>
                  </a:cubicBezTo>
                  <a:cubicBezTo>
                    <a:pt x="1" y="1922"/>
                    <a:pt x="536" y="2458"/>
                    <a:pt x="1261" y="2458"/>
                  </a:cubicBezTo>
                  <a:cubicBezTo>
                    <a:pt x="1891" y="2458"/>
                    <a:pt x="2458" y="1922"/>
                    <a:pt x="2458" y="1261"/>
                  </a:cubicBezTo>
                  <a:cubicBezTo>
                    <a:pt x="2458" y="567"/>
                    <a:pt x="192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136"/>
            <p:cNvSpPr/>
            <p:nvPr/>
          </p:nvSpPr>
          <p:spPr>
            <a:xfrm>
              <a:off x="-9949025" y="3688650"/>
              <a:ext cx="335550" cy="279675"/>
            </a:xfrm>
            <a:custGeom>
              <a:avLst/>
              <a:gdLst/>
              <a:ahLst/>
              <a:cxnLst/>
              <a:rect l="l" t="t" r="r" b="b"/>
              <a:pathLst>
                <a:path w="13422" h="11187" extrusionOk="0">
                  <a:moveTo>
                    <a:pt x="5523" y="1"/>
                  </a:moveTo>
                  <a:cubicBezTo>
                    <a:pt x="5383" y="1"/>
                    <a:pt x="5245" y="34"/>
                    <a:pt x="5136" y="102"/>
                  </a:cubicBezTo>
                  <a:lnTo>
                    <a:pt x="599" y="2969"/>
                  </a:lnTo>
                  <a:cubicBezTo>
                    <a:pt x="158" y="3158"/>
                    <a:pt x="1" y="3630"/>
                    <a:pt x="190" y="4071"/>
                  </a:cubicBezTo>
                  <a:cubicBezTo>
                    <a:pt x="360" y="4370"/>
                    <a:pt x="617" y="4538"/>
                    <a:pt x="892" y="4538"/>
                  </a:cubicBezTo>
                  <a:cubicBezTo>
                    <a:pt x="1024" y="4538"/>
                    <a:pt x="1160" y="4500"/>
                    <a:pt x="1293" y="4418"/>
                  </a:cubicBezTo>
                  <a:lnTo>
                    <a:pt x="4727" y="2055"/>
                  </a:lnTo>
                  <a:cubicBezTo>
                    <a:pt x="5073" y="3441"/>
                    <a:pt x="5231" y="3851"/>
                    <a:pt x="5987" y="4985"/>
                  </a:cubicBezTo>
                  <a:lnTo>
                    <a:pt x="4033" y="6812"/>
                  </a:lnTo>
                  <a:cubicBezTo>
                    <a:pt x="3750" y="7096"/>
                    <a:pt x="3655" y="7505"/>
                    <a:pt x="3876" y="7852"/>
                  </a:cubicBezTo>
                  <a:lnTo>
                    <a:pt x="5703" y="10750"/>
                  </a:lnTo>
                  <a:cubicBezTo>
                    <a:pt x="5873" y="11026"/>
                    <a:pt x="6141" y="11187"/>
                    <a:pt x="6433" y="11187"/>
                  </a:cubicBezTo>
                  <a:cubicBezTo>
                    <a:pt x="6576" y="11187"/>
                    <a:pt x="6724" y="11148"/>
                    <a:pt x="6869" y="11066"/>
                  </a:cubicBezTo>
                  <a:cubicBezTo>
                    <a:pt x="7247" y="10845"/>
                    <a:pt x="7373" y="10372"/>
                    <a:pt x="7121" y="9931"/>
                  </a:cubicBezTo>
                  <a:lnTo>
                    <a:pt x="5640" y="7568"/>
                  </a:lnTo>
                  <a:lnTo>
                    <a:pt x="7594" y="5678"/>
                  </a:lnTo>
                  <a:lnTo>
                    <a:pt x="12886" y="2780"/>
                  </a:lnTo>
                  <a:cubicBezTo>
                    <a:pt x="13264" y="2591"/>
                    <a:pt x="13422" y="2055"/>
                    <a:pt x="13233" y="1677"/>
                  </a:cubicBezTo>
                  <a:cubicBezTo>
                    <a:pt x="13102" y="1394"/>
                    <a:pt x="12822" y="1217"/>
                    <a:pt x="12526" y="1217"/>
                  </a:cubicBezTo>
                  <a:cubicBezTo>
                    <a:pt x="12393" y="1217"/>
                    <a:pt x="12257" y="1252"/>
                    <a:pt x="12130" y="1331"/>
                  </a:cubicBezTo>
                  <a:lnTo>
                    <a:pt x="7342" y="4008"/>
                  </a:lnTo>
                  <a:cubicBezTo>
                    <a:pt x="6774" y="3158"/>
                    <a:pt x="6302" y="2307"/>
                    <a:pt x="6302" y="889"/>
                  </a:cubicBezTo>
                  <a:cubicBezTo>
                    <a:pt x="6270" y="574"/>
                    <a:pt x="6239" y="322"/>
                    <a:pt x="6018" y="165"/>
                  </a:cubicBezTo>
                  <a:cubicBezTo>
                    <a:pt x="5893" y="58"/>
                    <a:pt x="5707" y="1"/>
                    <a:pt x="55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136"/>
            <p:cNvSpPr/>
            <p:nvPr/>
          </p:nvSpPr>
          <p:spPr>
            <a:xfrm>
              <a:off x="-9947450" y="3657100"/>
              <a:ext cx="106350" cy="50650"/>
            </a:xfrm>
            <a:custGeom>
              <a:avLst/>
              <a:gdLst/>
              <a:ahLst/>
              <a:cxnLst/>
              <a:rect l="l" t="t" r="r" b="b"/>
              <a:pathLst>
                <a:path w="4254" h="2026" extrusionOk="0">
                  <a:moveTo>
                    <a:pt x="910" y="0"/>
                  </a:moveTo>
                  <a:cubicBezTo>
                    <a:pt x="499" y="0"/>
                    <a:pt x="178" y="268"/>
                    <a:pt x="64" y="639"/>
                  </a:cubicBezTo>
                  <a:cubicBezTo>
                    <a:pt x="1" y="1112"/>
                    <a:pt x="253" y="1553"/>
                    <a:pt x="694" y="1616"/>
                  </a:cubicBezTo>
                  <a:lnTo>
                    <a:pt x="2427" y="2025"/>
                  </a:lnTo>
                  <a:lnTo>
                    <a:pt x="4254" y="891"/>
                  </a:lnTo>
                  <a:lnTo>
                    <a:pt x="1041" y="9"/>
                  </a:lnTo>
                  <a:cubicBezTo>
                    <a:pt x="996" y="3"/>
                    <a:pt x="953" y="0"/>
                    <a:pt x="9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6" name="Google Shape;11556;p136"/>
          <p:cNvGrpSpPr/>
          <p:nvPr/>
        </p:nvGrpSpPr>
        <p:grpSpPr>
          <a:xfrm>
            <a:off x="7950093" y="2738451"/>
            <a:ext cx="360175" cy="358423"/>
            <a:chOff x="-9961625" y="4048175"/>
            <a:chExt cx="357600" cy="355825"/>
          </a:xfrm>
        </p:grpSpPr>
        <p:sp>
          <p:nvSpPr>
            <p:cNvPr id="11557" name="Google Shape;11557;p136"/>
            <p:cNvSpPr/>
            <p:nvPr/>
          </p:nvSpPr>
          <p:spPr>
            <a:xfrm>
              <a:off x="-9958475" y="4048175"/>
              <a:ext cx="64625" cy="62650"/>
            </a:xfrm>
            <a:custGeom>
              <a:avLst/>
              <a:gdLst/>
              <a:ahLst/>
              <a:cxnLst/>
              <a:rect l="l" t="t" r="r" b="b"/>
              <a:pathLst>
                <a:path w="2585" h="2506" extrusionOk="0">
                  <a:moveTo>
                    <a:pt x="442" y="0"/>
                  </a:moveTo>
                  <a:cubicBezTo>
                    <a:pt x="339" y="0"/>
                    <a:pt x="237" y="40"/>
                    <a:pt x="158" y="119"/>
                  </a:cubicBezTo>
                  <a:cubicBezTo>
                    <a:pt x="1" y="339"/>
                    <a:pt x="1" y="560"/>
                    <a:pt x="158" y="717"/>
                  </a:cubicBezTo>
                  <a:lnTo>
                    <a:pt x="1828" y="2387"/>
                  </a:lnTo>
                  <a:cubicBezTo>
                    <a:pt x="1923" y="2466"/>
                    <a:pt x="2033" y="2505"/>
                    <a:pt x="2139" y="2505"/>
                  </a:cubicBezTo>
                  <a:cubicBezTo>
                    <a:pt x="2246" y="2505"/>
                    <a:pt x="2348" y="2466"/>
                    <a:pt x="2427" y="2387"/>
                  </a:cubicBezTo>
                  <a:cubicBezTo>
                    <a:pt x="2584" y="2229"/>
                    <a:pt x="2584" y="1946"/>
                    <a:pt x="2427" y="1788"/>
                  </a:cubicBezTo>
                  <a:lnTo>
                    <a:pt x="725" y="119"/>
                  </a:lnTo>
                  <a:cubicBezTo>
                    <a:pt x="647" y="40"/>
                    <a:pt x="544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136"/>
            <p:cNvSpPr/>
            <p:nvPr/>
          </p:nvSpPr>
          <p:spPr>
            <a:xfrm>
              <a:off x="-9873400" y="4048775"/>
              <a:ext cx="21275" cy="63025"/>
            </a:xfrm>
            <a:custGeom>
              <a:avLst/>
              <a:gdLst/>
              <a:ahLst/>
              <a:cxnLst/>
              <a:rect l="l" t="t" r="r" b="b"/>
              <a:pathLst>
                <a:path w="851" h="252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079"/>
                  </a:lnTo>
                  <a:cubicBezTo>
                    <a:pt x="0" y="2300"/>
                    <a:pt x="221" y="2520"/>
                    <a:pt x="410" y="2520"/>
                  </a:cubicBezTo>
                  <a:cubicBezTo>
                    <a:pt x="630" y="2520"/>
                    <a:pt x="851" y="2300"/>
                    <a:pt x="851" y="2079"/>
                  </a:cubicBezTo>
                  <a:lnTo>
                    <a:pt x="851" y="410"/>
                  </a:lnTo>
                  <a:cubicBezTo>
                    <a:pt x="851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136"/>
            <p:cNvSpPr/>
            <p:nvPr/>
          </p:nvSpPr>
          <p:spPr>
            <a:xfrm>
              <a:off x="-9957675" y="4133050"/>
              <a:ext cx="63025" cy="19700"/>
            </a:xfrm>
            <a:custGeom>
              <a:avLst/>
              <a:gdLst/>
              <a:ahLst/>
              <a:cxnLst/>
              <a:rect l="l" t="t" r="r" b="b"/>
              <a:pathLst>
                <a:path w="2521" h="788" extrusionOk="0">
                  <a:moveTo>
                    <a:pt x="441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41" y="788"/>
                  </a:cubicBezTo>
                  <a:lnTo>
                    <a:pt x="2111" y="788"/>
                  </a:lnTo>
                  <a:cubicBezTo>
                    <a:pt x="2363" y="788"/>
                    <a:pt x="2521" y="599"/>
                    <a:pt x="2521" y="410"/>
                  </a:cubicBezTo>
                  <a:cubicBezTo>
                    <a:pt x="2521" y="158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136"/>
            <p:cNvSpPr/>
            <p:nvPr/>
          </p:nvSpPr>
          <p:spPr>
            <a:xfrm>
              <a:off x="-9961625" y="4132250"/>
              <a:ext cx="253650" cy="271750"/>
            </a:xfrm>
            <a:custGeom>
              <a:avLst/>
              <a:gdLst/>
              <a:ahLst/>
              <a:cxnLst/>
              <a:rect l="l" t="t" r="r" b="b"/>
              <a:pathLst>
                <a:path w="10146" h="10870" extrusionOk="0">
                  <a:moveTo>
                    <a:pt x="5357" y="1"/>
                  </a:moveTo>
                  <a:cubicBezTo>
                    <a:pt x="5010" y="1"/>
                    <a:pt x="4727" y="253"/>
                    <a:pt x="4727" y="631"/>
                  </a:cubicBezTo>
                  <a:lnTo>
                    <a:pt x="4727" y="5388"/>
                  </a:lnTo>
                  <a:cubicBezTo>
                    <a:pt x="4727" y="5640"/>
                    <a:pt x="4537" y="5797"/>
                    <a:pt x="4317" y="5797"/>
                  </a:cubicBezTo>
                  <a:cubicBezTo>
                    <a:pt x="4128" y="5797"/>
                    <a:pt x="3907" y="5577"/>
                    <a:pt x="3907" y="5388"/>
                  </a:cubicBezTo>
                  <a:lnTo>
                    <a:pt x="3907" y="1450"/>
                  </a:lnTo>
                  <a:cubicBezTo>
                    <a:pt x="3907" y="1103"/>
                    <a:pt x="3624" y="820"/>
                    <a:pt x="3277" y="820"/>
                  </a:cubicBezTo>
                  <a:cubicBezTo>
                    <a:pt x="2931" y="820"/>
                    <a:pt x="2647" y="1103"/>
                    <a:pt x="2647" y="1450"/>
                  </a:cubicBezTo>
                  <a:lnTo>
                    <a:pt x="2647" y="7940"/>
                  </a:lnTo>
                  <a:lnTo>
                    <a:pt x="1576" y="6900"/>
                  </a:lnTo>
                  <a:cubicBezTo>
                    <a:pt x="1416" y="6740"/>
                    <a:pt x="1176" y="6640"/>
                    <a:pt x="935" y="6640"/>
                  </a:cubicBezTo>
                  <a:cubicBezTo>
                    <a:pt x="748" y="6640"/>
                    <a:pt x="561" y="6700"/>
                    <a:pt x="410" y="6837"/>
                  </a:cubicBezTo>
                  <a:cubicBezTo>
                    <a:pt x="95" y="7121"/>
                    <a:pt x="1" y="7625"/>
                    <a:pt x="284" y="7971"/>
                  </a:cubicBezTo>
                  <a:lnTo>
                    <a:pt x="1734" y="10208"/>
                  </a:lnTo>
                  <a:cubicBezTo>
                    <a:pt x="2049" y="10618"/>
                    <a:pt x="2521" y="10870"/>
                    <a:pt x="3088" y="10870"/>
                  </a:cubicBezTo>
                  <a:lnTo>
                    <a:pt x="8035" y="10870"/>
                  </a:lnTo>
                  <a:cubicBezTo>
                    <a:pt x="9169" y="10870"/>
                    <a:pt x="10114" y="9925"/>
                    <a:pt x="10114" y="8759"/>
                  </a:cubicBezTo>
                  <a:lnTo>
                    <a:pt x="10114" y="4002"/>
                  </a:lnTo>
                  <a:cubicBezTo>
                    <a:pt x="10145" y="3592"/>
                    <a:pt x="9893" y="3309"/>
                    <a:pt x="9515" y="3309"/>
                  </a:cubicBezTo>
                  <a:cubicBezTo>
                    <a:pt x="9169" y="3309"/>
                    <a:pt x="8885" y="3592"/>
                    <a:pt x="8885" y="3939"/>
                  </a:cubicBezTo>
                  <a:lnTo>
                    <a:pt x="8885" y="5388"/>
                  </a:lnTo>
                  <a:cubicBezTo>
                    <a:pt x="8885" y="5640"/>
                    <a:pt x="8696" y="5797"/>
                    <a:pt x="8507" y="5797"/>
                  </a:cubicBezTo>
                  <a:cubicBezTo>
                    <a:pt x="8255" y="5797"/>
                    <a:pt x="8066" y="5577"/>
                    <a:pt x="8066" y="5388"/>
                  </a:cubicBezTo>
                  <a:lnTo>
                    <a:pt x="8066" y="1450"/>
                  </a:lnTo>
                  <a:cubicBezTo>
                    <a:pt x="8066" y="1103"/>
                    <a:pt x="7782" y="820"/>
                    <a:pt x="7436" y="820"/>
                  </a:cubicBezTo>
                  <a:cubicBezTo>
                    <a:pt x="7089" y="820"/>
                    <a:pt x="6806" y="1103"/>
                    <a:pt x="6806" y="1450"/>
                  </a:cubicBezTo>
                  <a:lnTo>
                    <a:pt x="6806" y="5388"/>
                  </a:lnTo>
                  <a:cubicBezTo>
                    <a:pt x="6806" y="5640"/>
                    <a:pt x="6617" y="5797"/>
                    <a:pt x="6428" y="5797"/>
                  </a:cubicBezTo>
                  <a:cubicBezTo>
                    <a:pt x="6176" y="5797"/>
                    <a:pt x="5987" y="5577"/>
                    <a:pt x="5987" y="5388"/>
                  </a:cubicBezTo>
                  <a:lnTo>
                    <a:pt x="5987" y="631"/>
                  </a:lnTo>
                  <a:cubicBezTo>
                    <a:pt x="5987" y="284"/>
                    <a:pt x="570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136"/>
            <p:cNvSpPr/>
            <p:nvPr/>
          </p:nvSpPr>
          <p:spPr>
            <a:xfrm>
              <a:off x="-9791500" y="4069250"/>
              <a:ext cx="31550" cy="66175"/>
            </a:xfrm>
            <a:custGeom>
              <a:avLst/>
              <a:gdLst/>
              <a:ahLst/>
              <a:cxnLst/>
              <a:rect l="l" t="t" r="r" b="b"/>
              <a:pathLst>
                <a:path w="1262" h="2647" extrusionOk="0">
                  <a:moveTo>
                    <a:pt x="631" y="0"/>
                  </a:moveTo>
                  <a:cubicBezTo>
                    <a:pt x="284" y="0"/>
                    <a:pt x="1" y="252"/>
                    <a:pt x="1" y="630"/>
                  </a:cubicBezTo>
                  <a:lnTo>
                    <a:pt x="1" y="2647"/>
                  </a:lnTo>
                  <a:cubicBezTo>
                    <a:pt x="190" y="2552"/>
                    <a:pt x="410" y="2489"/>
                    <a:pt x="631" y="2489"/>
                  </a:cubicBezTo>
                  <a:cubicBezTo>
                    <a:pt x="883" y="2521"/>
                    <a:pt x="1072" y="2552"/>
                    <a:pt x="1261" y="2647"/>
                  </a:cubicBezTo>
                  <a:lnTo>
                    <a:pt x="1261" y="630"/>
                  </a:lnTo>
                  <a:cubicBezTo>
                    <a:pt x="1261" y="284"/>
                    <a:pt x="97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136"/>
            <p:cNvSpPr/>
            <p:nvPr/>
          </p:nvSpPr>
          <p:spPr>
            <a:xfrm>
              <a:off x="-9740300" y="4049550"/>
              <a:ext cx="136275" cy="268600"/>
            </a:xfrm>
            <a:custGeom>
              <a:avLst/>
              <a:gdLst/>
              <a:ahLst/>
              <a:cxnLst/>
              <a:rect l="l" t="t" r="r" b="b"/>
              <a:pathLst>
                <a:path w="5451" h="10744" extrusionOk="0">
                  <a:moveTo>
                    <a:pt x="631" y="1"/>
                  </a:moveTo>
                  <a:cubicBezTo>
                    <a:pt x="284" y="1"/>
                    <a:pt x="1" y="253"/>
                    <a:pt x="1" y="631"/>
                  </a:cubicBezTo>
                  <a:lnTo>
                    <a:pt x="1" y="5955"/>
                  </a:lnTo>
                  <a:cubicBezTo>
                    <a:pt x="190" y="5860"/>
                    <a:pt x="410" y="5797"/>
                    <a:pt x="631" y="5797"/>
                  </a:cubicBezTo>
                  <a:cubicBezTo>
                    <a:pt x="1418" y="5797"/>
                    <a:pt x="2080" y="6428"/>
                    <a:pt x="2080" y="7247"/>
                  </a:cubicBezTo>
                  <a:lnTo>
                    <a:pt x="2080" y="10744"/>
                  </a:lnTo>
                  <a:lnTo>
                    <a:pt x="3309" y="10744"/>
                  </a:lnTo>
                  <a:cubicBezTo>
                    <a:pt x="4443" y="10744"/>
                    <a:pt x="5388" y="9799"/>
                    <a:pt x="5388" y="8664"/>
                  </a:cubicBezTo>
                  <a:lnTo>
                    <a:pt x="5388" y="3876"/>
                  </a:lnTo>
                  <a:cubicBezTo>
                    <a:pt x="5451" y="3592"/>
                    <a:pt x="5167" y="3309"/>
                    <a:pt x="4821" y="3309"/>
                  </a:cubicBezTo>
                  <a:cubicBezTo>
                    <a:pt x="4443" y="3309"/>
                    <a:pt x="4191" y="3592"/>
                    <a:pt x="4191" y="3939"/>
                  </a:cubicBezTo>
                  <a:lnTo>
                    <a:pt x="4191" y="5388"/>
                  </a:lnTo>
                  <a:cubicBezTo>
                    <a:pt x="4191" y="5640"/>
                    <a:pt x="3970" y="5797"/>
                    <a:pt x="3781" y="5797"/>
                  </a:cubicBezTo>
                  <a:cubicBezTo>
                    <a:pt x="3561" y="5797"/>
                    <a:pt x="3340" y="5577"/>
                    <a:pt x="3340" y="5388"/>
                  </a:cubicBezTo>
                  <a:lnTo>
                    <a:pt x="3340" y="1450"/>
                  </a:lnTo>
                  <a:cubicBezTo>
                    <a:pt x="3340" y="1103"/>
                    <a:pt x="3088" y="820"/>
                    <a:pt x="2710" y="820"/>
                  </a:cubicBezTo>
                  <a:cubicBezTo>
                    <a:pt x="2364" y="820"/>
                    <a:pt x="2080" y="1103"/>
                    <a:pt x="2080" y="1450"/>
                  </a:cubicBezTo>
                  <a:lnTo>
                    <a:pt x="2080" y="5388"/>
                  </a:lnTo>
                  <a:cubicBezTo>
                    <a:pt x="2080" y="5640"/>
                    <a:pt x="1891" y="5797"/>
                    <a:pt x="1702" y="5797"/>
                  </a:cubicBezTo>
                  <a:cubicBezTo>
                    <a:pt x="1450" y="5797"/>
                    <a:pt x="1261" y="5577"/>
                    <a:pt x="1261" y="5388"/>
                  </a:cubicBezTo>
                  <a:lnTo>
                    <a:pt x="1261" y="631"/>
                  </a:lnTo>
                  <a:cubicBezTo>
                    <a:pt x="1261" y="284"/>
                    <a:pt x="97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3" name="Google Shape;11563;p136"/>
          <p:cNvGrpSpPr/>
          <p:nvPr/>
        </p:nvGrpSpPr>
        <p:grpSpPr>
          <a:xfrm>
            <a:off x="6636814" y="3213963"/>
            <a:ext cx="364959" cy="357289"/>
            <a:chOff x="-8680950" y="3624225"/>
            <a:chExt cx="362350" cy="354700"/>
          </a:xfrm>
        </p:grpSpPr>
        <p:sp>
          <p:nvSpPr>
            <p:cNvPr id="11564" name="Google Shape;11564;p136"/>
            <p:cNvSpPr/>
            <p:nvPr/>
          </p:nvSpPr>
          <p:spPr>
            <a:xfrm>
              <a:off x="-8512400" y="3686450"/>
              <a:ext cx="130775" cy="129800"/>
            </a:xfrm>
            <a:custGeom>
              <a:avLst/>
              <a:gdLst/>
              <a:ahLst/>
              <a:cxnLst/>
              <a:rect l="l" t="t" r="r" b="b"/>
              <a:pathLst>
                <a:path w="5231" h="5192" extrusionOk="0">
                  <a:moveTo>
                    <a:pt x="4065" y="1"/>
                  </a:moveTo>
                  <a:lnTo>
                    <a:pt x="158" y="3876"/>
                  </a:lnTo>
                  <a:cubicBezTo>
                    <a:pt x="1" y="4096"/>
                    <a:pt x="1" y="4317"/>
                    <a:pt x="158" y="4474"/>
                  </a:cubicBezTo>
                  <a:lnTo>
                    <a:pt x="757" y="5073"/>
                  </a:lnTo>
                  <a:cubicBezTo>
                    <a:pt x="836" y="5152"/>
                    <a:pt x="938" y="5191"/>
                    <a:pt x="1041" y="5191"/>
                  </a:cubicBezTo>
                  <a:cubicBezTo>
                    <a:pt x="1143" y="5191"/>
                    <a:pt x="1245" y="5152"/>
                    <a:pt x="1324" y="5073"/>
                  </a:cubicBezTo>
                  <a:lnTo>
                    <a:pt x="5231" y="116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136"/>
            <p:cNvSpPr/>
            <p:nvPr/>
          </p:nvSpPr>
          <p:spPr>
            <a:xfrm>
              <a:off x="-8395825" y="3624225"/>
              <a:ext cx="77225" cy="77225"/>
            </a:xfrm>
            <a:custGeom>
              <a:avLst/>
              <a:gdLst/>
              <a:ahLst/>
              <a:cxnLst/>
              <a:rect l="l" t="t" r="r" b="b"/>
              <a:pathLst>
                <a:path w="3089" h="3089" extrusionOk="0">
                  <a:moveTo>
                    <a:pt x="1607" y="1"/>
                  </a:moveTo>
                  <a:cubicBezTo>
                    <a:pt x="1481" y="1"/>
                    <a:pt x="1355" y="64"/>
                    <a:pt x="1292" y="158"/>
                  </a:cubicBezTo>
                  <a:lnTo>
                    <a:pt x="1" y="1891"/>
                  </a:lnTo>
                  <a:lnTo>
                    <a:pt x="1198" y="3088"/>
                  </a:lnTo>
                  <a:lnTo>
                    <a:pt x="2931" y="1797"/>
                  </a:lnTo>
                  <a:cubicBezTo>
                    <a:pt x="3057" y="1734"/>
                    <a:pt x="3088" y="1608"/>
                    <a:pt x="3088" y="1482"/>
                  </a:cubicBezTo>
                  <a:lnTo>
                    <a:pt x="3088" y="442"/>
                  </a:lnTo>
                  <a:cubicBezTo>
                    <a:pt x="3057" y="190"/>
                    <a:pt x="2868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136"/>
            <p:cNvSpPr/>
            <p:nvPr/>
          </p:nvSpPr>
          <p:spPr>
            <a:xfrm>
              <a:off x="-8676125" y="3883875"/>
              <a:ext cx="98375" cy="92925"/>
            </a:xfrm>
            <a:custGeom>
              <a:avLst/>
              <a:gdLst/>
              <a:ahLst/>
              <a:cxnLst/>
              <a:rect l="l" t="t" r="r" b="b"/>
              <a:pathLst>
                <a:path w="3935" h="3717" extrusionOk="0">
                  <a:moveTo>
                    <a:pt x="2478" y="0"/>
                  </a:moveTo>
                  <a:cubicBezTo>
                    <a:pt x="2338" y="0"/>
                    <a:pt x="2197" y="75"/>
                    <a:pt x="2108" y="201"/>
                  </a:cubicBezTo>
                  <a:lnTo>
                    <a:pt x="154" y="3130"/>
                  </a:lnTo>
                  <a:cubicBezTo>
                    <a:pt x="0" y="3413"/>
                    <a:pt x="244" y="3717"/>
                    <a:pt x="527" y="3717"/>
                  </a:cubicBezTo>
                  <a:cubicBezTo>
                    <a:pt x="591" y="3717"/>
                    <a:pt x="657" y="3701"/>
                    <a:pt x="721" y="3666"/>
                  </a:cubicBezTo>
                  <a:lnTo>
                    <a:pt x="3620" y="1744"/>
                  </a:lnTo>
                  <a:cubicBezTo>
                    <a:pt x="3903" y="1618"/>
                    <a:pt x="3935" y="1303"/>
                    <a:pt x="3746" y="1114"/>
                  </a:cubicBezTo>
                  <a:lnTo>
                    <a:pt x="2769" y="138"/>
                  </a:lnTo>
                  <a:cubicBezTo>
                    <a:pt x="2688" y="43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136"/>
            <p:cNvSpPr/>
            <p:nvPr/>
          </p:nvSpPr>
          <p:spPr>
            <a:xfrm>
              <a:off x="-8680950" y="3708850"/>
              <a:ext cx="282800" cy="270075"/>
            </a:xfrm>
            <a:custGeom>
              <a:avLst/>
              <a:gdLst/>
              <a:ahLst/>
              <a:cxnLst/>
              <a:rect l="l" t="t" r="r" b="b"/>
              <a:pathLst>
                <a:path w="11312" h="10803" extrusionOk="0">
                  <a:moveTo>
                    <a:pt x="4337" y="4327"/>
                  </a:moveTo>
                  <a:cubicBezTo>
                    <a:pt x="4656" y="4327"/>
                    <a:pt x="4979" y="4445"/>
                    <a:pt x="5231" y="4681"/>
                  </a:cubicBezTo>
                  <a:cubicBezTo>
                    <a:pt x="5388" y="4839"/>
                    <a:pt x="5388" y="5122"/>
                    <a:pt x="5231" y="5280"/>
                  </a:cubicBezTo>
                  <a:cubicBezTo>
                    <a:pt x="5152" y="5359"/>
                    <a:pt x="5050" y="5398"/>
                    <a:pt x="4947" y="5398"/>
                  </a:cubicBezTo>
                  <a:cubicBezTo>
                    <a:pt x="4845" y="5398"/>
                    <a:pt x="4742" y="5359"/>
                    <a:pt x="4664" y="5280"/>
                  </a:cubicBezTo>
                  <a:cubicBezTo>
                    <a:pt x="4585" y="5201"/>
                    <a:pt x="4475" y="5162"/>
                    <a:pt x="4364" y="5162"/>
                  </a:cubicBezTo>
                  <a:cubicBezTo>
                    <a:pt x="4254" y="5162"/>
                    <a:pt x="4144" y="5201"/>
                    <a:pt x="4065" y="5280"/>
                  </a:cubicBezTo>
                  <a:cubicBezTo>
                    <a:pt x="3829" y="5516"/>
                    <a:pt x="3514" y="5634"/>
                    <a:pt x="3195" y="5634"/>
                  </a:cubicBezTo>
                  <a:cubicBezTo>
                    <a:pt x="2876" y="5634"/>
                    <a:pt x="2553" y="5516"/>
                    <a:pt x="2301" y="5280"/>
                  </a:cubicBezTo>
                  <a:cubicBezTo>
                    <a:pt x="2143" y="5122"/>
                    <a:pt x="2143" y="4839"/>
                    <a:pt x="2301" y="4681"/>
                  </a:cubicBezTo>
                  <a:cubicBezTo>
                    <a:pt x="2379" y="4602"/>
                    <a:pt x="2482" y="4563"/>
                    <a:pt x="2584" y="4563"/>
                  </a:cubicBezTo>
                  <a:cubicBezTo>
                    <a:pt x="2687" y="4563"/>
                    <a:pt x="2789" y="4602"/>
                    <a:pt x="2868" y="4681"/>
                  </a:cubicBezTo>
                  <a:cubicBezTo>
                    <a:pt x="2947" y="4760"/>
                    <a:pt x="3057" y="4799"/>
                    <a:pt x="3167" y="4799"/>
                  </a:cubicBezTo>
                  <a:cubicBezTo>
                    <a:pt x="3277" y="4799"/>
                    <a:pt x="3388" y="4760"/>
                    <a:pt x="3466" y="4681"/>
                  </a:cubicBezTo>
                  <a:cubicBezTo>
                    <a:pt x="3703" y="4445"/>
                    <a:pt x="4018" y="4327"/>
                    <a:pt x="4337" y="4327"/>
                  </a:cubicBezTo>
                  <a:close/>
                  <a:moveTo>
                    <a:pt x="6097" y="5697"/>
                  </a:moveTo>
                  <a:cubicBezTo>
                    <a:pt x="6207" y="5697"/>
                    <a:pt x="6318" y="5737"/>
                    <a:pt x="6396" y="5815"/>
                  </a:cubicBezTo>
                  <a:cubicBezTo>
                    <a:pt x="6869" y="6288"/>
                    <a:pt x="6869" y="7076"/>
                    <a:pt x="6396" y="7611"/>
                  </a:cubicBezTo>
                  <a:cubicBezTo>
                    <a:pt x="6239" y="7769"/>
                    <a:pt x="6239" y="8021"/>
                    <a:pt x="6396" y="8178"/>
                  </a:cubicBezTo>
                  <a:cubicBezTo>
                    <a:pt x="6554" y="8336"/>
                    <a:pt x="6554" y="8619"/>
                    <a:pt x="6396" y="8777"/>
                  </a:cubicBezTo>
                  <a:cubicBezTo>
                    <a:pt x="6318" y="8856"/>
                    <a:pt x="6207" y="8895"/>
                    <a:pt x="6097" y="8895"/>
                  </a:cubicBezTo>
                  <a:cubicBezTo>
                    <a:pt x="5987" y="8895"/>
                    <a:pt x="5877" y="8856"/>
                    <a:pt x="5798" y="8777"/>
                  </a:cubicBezTo>
                  <a:cubicBezTo>
                    <a:pt x="5325" y="8304"/>
                    <a:pt x="5325" y="7517"/>
                    <a:pt x="5798" y="7013"/>
                  </a:cubicBezTo>
                  <a:cubicBezTo>
                    <a:pt x="5955" y="6855"/>
                    <a:pt x="5955" y="6571"/>
                    <a:pt x="5798" y="6414"/>
                  </a:cubicBezTo>
                  <a:cubicBezTo>
                    <a:pt x="5640" y="6256"/>
                    <a:pt x="5640" y="5973"/>
                    <a:pt x="5798" y="5815"/>
                  </a:cubicBezTo>
                  <a:cubicBezTo>
                    <a:pt x="5877" y="5737"/>
                    <a:pt x="5987" y="5697"/>
                    <a:pt x="6097" y="5697"/>
                  </a:cubicBezTo>
                  <a:close/>
                  <a:moveTo>
                    <a:pt x="6968" y="1"/>
                  </a:moveTo>
                  <a:cubicBezTo>
                    <a:pt x="6230" y="1"/>
                    <a:pt x="5491" y="269"/>
                    <a:pt x="4916" y="806"/>
                  </a:cubicBezTo>
                  <a:lnTo>
                    <a:pt x="4286" y="1468"/>
                  </a:lnTo>
                  <a:cubicBezTo>
                    <a:pt x="4191" y="1562"/>
                    <a:pt x="4128" y="1783"/>
                    <a:pt x="4222" y="1909"/>
                  </a:cubicBezTo>
                  <a:cubicBezTo>
                    <a:pt x="4380" y="2255"/>
                    <a:pt x="4286" y="2633"/>
                    <a:pt x="4065" y="2854"/>
                  </a:cubicBezTo>
                  <a:cubicBezTo>
                    <a:pt x="3892" y="3027"/>
                    <a:pt x="3643" y="3124"/>
                    <a:pt x="3401" y="3124"/>
                  </a:cubicBezTo>
                  <a:cubicBezTo>
                    <a:pt x="3203" y="3124"/>
                    <a:pt x="3010" y="3059"/>
                    <a:pt x="2868" y="2917"/>
                  </a:cubicBezTo>
                  <a:lnTo>
                    <a:pt x="2616" y="2633"/>
                  </a:lnTo>
                  <a:cubicBezTo>
                    <a:pt x="2537" y="2555"/>
                    <a:pt x="2427" y="2515"/>
                    <a:pt x="2316" y="2515"/>
                  </a:cubicBezTo>
                  <a:cubicBezTo>
                    <a:pt x="2206" y="2515"/>
                    <a:pt x="2096" y="2555"/>
                    <a:pt x="2017" y="2633"/>
                  </a:cubicBezTo>
                  <a:lnTo>
                    <a:pt x="1419" y="3232"/>
                  </a:lnTo>
                  <a:cubicBezTo>
                    <a:pt x="158" y="4492"/>
                    <a:pt x="1" y="6445"/>
                    <a:pt x="946" y="7895"/>
                  </a:cubicBezTo>
                  <a:lnTo>
                    <a:pt x="1608" y="6792"/>
                  </a:lnTo>
                  <a:cubicBezTo>
                    <a:pt x="1765" y="6477"/>
                    <a:pt x="2143" y="6256"/>
                    <a:pt x="2521" y="6225"/>
                  </a:cubicBezTo>
                  <a:cubicBezTo>
                    <a:pt x="2590" y="6214"/>
                    <a:pt x="2659" y="6209"/>
                    <a:pt x="2726" y="6209"/>
                  </a:cubicBezTo>
                  <a:cubicBezTo>
                    <a:pt x="3056" y="6209"/>
                    <a:pt x="3357" y="6336"/>
                    <a:pt x="3592" y="6571"/>
                  </a:cubicBezTo>
                  <a:lnTo>
                    <a:pt x="4569" y="7548"/>
                  </a:lnTo>
                  <a:cubicBezTo>
                    <a:pt x="4853" y="7832"/>
                    <a:pt x="4979" y="8210"/>
                    <a:pt x="4916" y="8619"/>
                  </a:cubicBezTo>
                  <a:cubicBezTo>
                    <a:pt x="4884" y="8997"/>
                    <a:pt x="4601" y="9312"/>
                    <a:pt x="4286" y="9533"/>
                  </a:cubicBezTo>
                  <a:lnTo>
                    <a:pt x="3246" y="10195"/>
                  </a:lnTo>
                  <a:cubicBezTo>
                    <a:pt x="3867" y="10600"/>
                    <a:pt x="4575" y="10802"/>
                    <a:pt x="5283" y="10802"/>
                  </a:cubicBezTo>
                  <a:cubicBezTo>
                    <a:pt x="6227" y="10802"/>
                    <a:pt x="7170" y="10442"/>
                    <a:pt x="7909" y="9722"/>
                  </a:cubicBezTo>
                  <a:lnTo>
                    <a:pt x="8507" y="9123"/>
                  </a:lnTo>
                  <a:cubicBezTo>
                    <a:pt x="8665" y="8966"/>
                    <a:pt x="8665" y="8682"/>
                    <a:pt x="8507" y="8525"/>
                  </a:cubicBezTo>
                  <a:lnTo>
                    <a:pt x="8224" y="8273"/>
                  </a:lnTo>
                  <a:cubicBezTo>
                    <a:pt x="7909" y="7958"/>
                    <a:pt x="7972" y="7391"/>
                    <a:pt x="8287" y="7076"/>
                  </a:cubicBezTo>
                  <a:cubicBezTo>
                    <a:pt x="8432" y="6930"/>
                    <a:pt x="8659" y="6840"/>
                    <a:pt x="8887" y="6840"/>
                  </a:cubicBezTo>
                  <a:cubicBezTo>
                    <a:pt x="9005" y="6840"/>
                    <a:pt x="9124" y="6864"/>
                    <a:pt x="9232" y="6918"/>
                  </a:cubicBezTo>
                  <a:cubicBezTo>
                    <a:pt x="9294" y="6955"/>
                    <a:pt x="9361" y="6973"/>
                    <a:pt x="9427" y="6973"/>
                  </a:cubicBezTo>
                  <a:cubicBezTo>
                    <a:pt x="9529" y="6973"/>
                    <a:pt x="9628" y="6931"/>
                    <a:pt x="9704" y="6855"/>
                  </a:cubicBezTo>
                  <a:lnTo>
                    <a:pt x="10334" y="6225"/>
                  </a:lnTo>
                  <a:cubicBezTo>
                    <a:pt x="11154" y="5185"/>
                    <a:pt x="11311" y="3831"/>
                    <a:pt x="10713" y="2696"/>
                  </a:cubicBezTo>
                  <a:lnTo>
                    <a:pt x="10713" y="2696"/>
                  </a:lnTo>
                  <a:lnTo>
                    <a:pt x="8665" y="4744"/>
                  </a:lnTo>
                  <a:cubicBezTo>
                    <a:pt x="8428" y="4980"/>
                    <a:pt x="8113" y="5099"/>
                    <a:pt x="7794" y="5099"/>
                  </a:cubicBezTo>
                  <a:cubicBezTo>
                    <a:pt x="7475" y="5099"/>
                    <a:pt x="7152" y="4980"/>
                    <a:pt x="6900" y="4744"/>
                  </a:cubicBezTo>
                  <a:lnTo>
                    <a:pt x="6302" y="4177"/>
                  </a:lnTo>
                  <a:cubicBezTo>
                    <a:pt x="5829" y="3705"/>
                    <a:pt x="5829" y="2917"/>
                    <a:pt x="6302" y="2381"/>
                  </a:cubicBezTo>
                  <a:lnTo>
                    <a:pt x="8350" y="334"/>
                  </a:lnTo>
                  <a:cubicBezTo>
                    <a:pt x="7918" y="112"/>
                    <a:pt x="7443" y="1"/>
                    <a:pt x="69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136"/>
            <p:cNvSpPr/>
            <p:nvPr/>
          </p:nvSpPr>
          <p:spPr>
            <a:xfrm>
              <a:off x="-8440725" y="3857375"/>
              <a:ext cx="117400" cy="86450"/>
            </a:xfrm>
            <a:custGeom>
              <a:avLst/>
              <a:gdLst/>
              <a:ahLst/>
              <a:cxnLst/>
              <a:rect l="l" t="t" r="r" b="b"/>
              <a:pathLst>
                <a:path w="4696" h="3458" extrusionOk="0">
                  <a:moveTo>
                    <a:pt x="1765" y="0"/>
                  </a:moveTo>
                  <a:cubicBezTo>
                    <a:pt x="1608" y="284"/>
                    <a:pt x="1419" y="567"/>
                    <a:pt x="1198" y="788"/>
                  </a:cubicBezTo>
                  <a:lnTo>
                    <a:pt x="568" y="1418"/>
                  </a:lnTo>
                  <a:cubicBezTo>
                    <a:pt x="410" y="1576"/>
                    <a:pt x="190" y="1702"/>
                    <a:pt x="1" y="1733"/>
                  </a:cubicBezTo>
                  <a:lnTo>
                    <a:pt x="442" y="2174"/>
                  </a:lnTo>
                  <a:cubicBezTo>
                    <a:pt x="830" y="2563"/>
                    <a:pt x="1382" y="2767"/>
                    <a:pt x="1930" y="2767"/>
                  </a:cubicBezTo>
                  <a:cubicBezTo>
                    <a:pt x="2316" y="2767"/>
                    <a:pt x="2700" y="2666"/>
                    <a:pt x="3025" y="2458"/>
                  </a:cubicBezTo>
                  <a:lnTo>
                    <a:pt x="3939" y="3340"/>
                  </a:lnTo>
                  <a:cubicBezTo>
                    <a:pt x="4018" y="3419"/>
                    <a:pt x="4128" y="3458"/>
                    <a:pt x="4238" y="3458"/>
                  </a:cubicBezTo>
                  <a:cubicBezTo>
                    <a:pt x="4349" y="3458"/>
                    <a:pt x="4459" y="3419"/>
                    <a:pt x="4538" y="3340"/>
                  </a:cubicBezTo>
                  <a:cubicBezTo>
                    <a:pt x="4695" y="3182"/>
                    <a:pt x="4695" y="2930"/>
                    <a:pt x="4538" y="2773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136"/>
            <p:cNvSpPr/>
            <p:nvPr/>
          </p:nvSpPr>
          <p:spPr>
            <a:xfrm>
              <a:off x="-8638400" y="3630725"/>
              <a:ext cx="86650" cy="115625"/>
            </a:xfrm>
            <a:custGeom>
              <a:avLst/>
              <a:gdLst/>
              <a:ahLst/>
              <a:cxnLst/>
              <a:rect l="l" t="t" r="r" b="b"/>
              <a:pathLst>
                <a:path w="3466" h="4625" extrusionOk="0">
                  <a:moveTo>
                    <a:pt x="457" y="1"/>
                  </a:moveTo>
                  <a:cubicBezTo>
                    <a:pt x="347" y="1"/>
                    <a:pt x="236" y="40"/>
                    <a:pt x="158" y="119"/>
                  </a:cubicBezTo>
                  <a:cubicBezTo>
                    <a:pt x="0" y="277"/>
                    <a:pt x="0" y="560"/>
                    <a:pt x="158" y="718"/>
                  </a:cubicBezTo>
                  <a:lnTo>
                    <a:pt x="1071" y="1631"/>
                  </a:lnTo>
                  <a:cubicBezTo>
                    <a:pt x="819" y="1978"/>
                    <a:pt x="693" y="2387"/>
                    <a:pt x="693" y="2765"/>
                  </a:cubicBezTo>
                  <a:cubicBezTo>
                    <a:pt x="693" y="3269"/>
                    <a:pt x="914" y="3805"/>
                    <a:pt x="1292" y="4183"/>
                  </a:cubicBezTo>
                  <a:lnTo>
                    <a:pt x="1733" y="4624"/>
                  </a:lnTo>
                  <a:cubicBezTo>
                    <a:pt x="1764" y="4435"/>
                    <a:pt x="1890" y="4215"/>
                    <a:pt x="2048" y="4057"/>
                  </a:cubicBezTo>
                  <a:lnTo>
                    <a:pt x="2678" y="3427"/>
                  </a:lnTo>
                  <a:cubicBezTo>
                    <a:pt x="2899" y="3206"/>
                    <a:pt x="3182" y="3017"/>
                    <a:pt x="3466" y="2860"/>
                  </a:cubicBezTo>
                  <a:lnTo>
                    <a:pt x="756" y="119"/>
                  </a:lnTo>
                  <a:cubicBezTo>
                    <a:pt x="677" y="40"/>
                    <a:pt x="567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0" name="Google Shape;11570;p136"/>
          <p:cNvGrpSpPr/>
          <p:nvPr/>
        </p:nvGrpSpPr>
        <p:grpSpPr>
          <a:xfrm>
            <a:off x="5773058" y="1379624"/>
            <a:ext cx="313365" cy="355476"/>
            <a:chOff x="-13056975" y="3212300"/>
            <a:chExt cx="311125" cy="352900"/>
          </a:xfrm>
        </p:grpSpPr>
        <p:sp>
          <p:nvSpPr>
            <p:cNvPr id="11571" name="Google Shape;11571;p136"/>
            <p:cNvSpPr/>
            <p:nvPr/>
          </p:nvSpPr>
          <p:spPr>
            <a:xfrm>
              <a:off x="-12972700" y="3273750"/>
              <a:ext cx="144950" cy="229225"/>
            </a:xfrm>
            <a:custGeom>
              <a:avLst/>
              <a:gdLst/>
              <a:ahLst/>
              <a:cxnLst/>
              <a:rect l="l" t="t" r="r" b="b"/>
              <a:pathLst>
                <a:path w="5798" h="9169" extrusionOk="0">
                  <a:moveTo>
                    <a:pt x="0" y="0"/>
                  </a:moveTo>
                  <a:lnTo>
                    <a:pt x="0" y="819"/>
                  </a:lnTo>
                  <a:lnTo>
                    <a:pt x="851" y="819"/>
                  </a:lnTo>
                  <a:lnTo>
                    <a:pt x="851" y="8538"/>
                  </a:lnTo>
                  <a:lnTo>
                    <a:pt x="788" y="8538"/>
                  </a:lnTo>
                  <a:cubicBezTo>
                    <a:pt x="1071" y="8696"/>
                    <a:pt x="1355" y="8853"/>
                    <a:pt x="1639" y="8948"/>
                  </a:cubicBezTo>
                  <a:lnTo>
                    <a:pt x="1639" y="851"/>
                  </a:lnTo>
                  <a:lnTo>
                    <a:pt x="2458" y="851"/>
                  </a:lnTo>
                  <a:lnTo>
                    <a:pt x="2458" y="9137"/>
                  </a:lnTo>
                  <a:cubicBezTo>
                    <a:pt x="2615" y="9137"/>
                    <a:pt x="2741" y="9168"/>
                    <a:pt x="2899" y="9168"/>
                  </a:cubicBezTo>
                  <a:cubicBezTo>
                    <a:pt x="3056" y="9168"/>
                    <a:pt x="3151" y="9137"/>
                    <a:pt x="3308" y="9137"/>
                  </a:cubicBezTo>
                  <a:lnTo>
                    <a:pt x="3308" y="851"/>
                  </a:lnTo>
                  <a:lnTo>
                    <a:pt x="4159" y="851"/>
                  </a:lnTo>
                  <a:lnTo>
                    <a:pt x="4159" y="8948"/>
                  </a:lnTo>
                  <a:cubicBezTo>
                    <a:pt x="4411" y="8822"/>
                    <a:pt x="4695" y="8696"/>
                    <a:pt x="4978" y="8538"/>
                  </a:cubicBezTo>
                  <a:lnTo>
                    <a:pt x="4978" y="819"/>
                  </a:lnTo>
                  <a:lnTo>
                    <a:pt x="5797" y="819"/>
                  </a:ln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136"/>
            <p:cNvSpPr/>
            <p:nvPr/>
          </p:nvSpPr>
          <p:spPr>
            <a:xfrm>
              <a:off x="-128088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1" y="1"/>
                  </a:moveTo>
                  <a:cubicBezTo>
                    <a:pt x="599" y="1"/>
                    <a:pt x="0" y="568"/>
                    <a:pt x="0" y="1230"/>
                  </a:cubicBezTo>
                  <a:lnTo>
                    <a:pt x="0" y="5514"/>
                  </a:lnTo>
                  <a:cubicBezTo>
                    <a:pt x="0" y="5672"/>
                    <a:pt x="32" y="5829"/>
                    <a:pt x="158" y="5987"/>
                  </a:cubicBezTo>
                  <a:cubicBezTo>
                    <a:pt x="536" y="6617"/>
                    <a:pt x="788" y="7310"/>
                    <a:pt x="851" y="8003"/>
                  </a:cubicBezTo>
                  <a:cubicBezTo>
                    <a:pt x="945" y="8759"/>
                    <a:pt x="756" y="9452"/>
                    <a:pt x="347" y="10114"/>
                  </a:cubicBezTo>
                  <a:lnTo>
                    <a:pt x="1607" y="11122"/>
                  </a:lnTo>
                  <a:cubicBezTo>
                    <a:pt x="2174" y="10208"/>
                    <a:pt x="2521" y="9137"/>
                    <a:pt x="2521" y="8003"/>
                  </a:cubicBezTo>
                  <a:cubicBezTo>
                    <a:pt x="2489" y="7026"/>
                    <a:pt x="2174" y="6113"/>
                    <a:pt x="1702" y="5294"/>
                  </a:cubicBezTo>
                  <a:lnTo>
                    <a:pt x="1702" y="4979"/>
                  </a:lnTo>
                  <a:lnTo>
                    <a:pt x="1702" y="2395"/>
                  </a:lnTo>
                  <a:lnTo>
                    <a:pt x="1891" y="2301"/>
                  </a:lnTo>
                  <a:cubicBezTo>
                    <a:pt x="2269" y="2049"/>
                    <a:pt x="2521" y="1671"/>
                    <a:pt x="2521" y="1230"/>
                  </a:cubicBezTo>
                  <a:cubicBezTo>
                    <a:pt x="2521" y="568"/>
                    <a:pt x="1954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136"/>
            <p:cNvSpPr/>
            <p:nvPr/>
          </p:nvSpPr>
          <p:spPr>
            <a:xfrm>
              <a:off x="-13056975" y="3212300"/>
              <a:ext cx="63025" cy="278075"/>
            </a:xfrm>
            <a:custGeom>
              <a:avLst/>
              <a:gdLst/>
              <a:ahLst/>
              <a:cxnLst/>
              <a:rect l="l" t="t" r="r" b="b"/>
              <a:pathLst>
                <a:path w="2521" h="11123" extrusionOk="0">
                  <a:moveTo>
                    <a:pt x="1260" y="1"/>
                  </a:moveTo>
                  <a:cubicBezTo>
                    <a:pt x="567" y="1"/>
                    <a:pt x="0" y="568"/>
                    <a:pt x="0" y="1230"/>
                  </a:cubicBezTo>
                  <a:cubicBezTo>
                    <a:pt x="32" y="1671"/>
                    <a:pt x="284" y="2112"/>
                    <a:pt x="662" y="2301"/>
                  </a:cubicBezTo>
                  <a:lnTo>
                    <a:pt x="851" y="2427"/>
                  </a:lnTo>
                  <a:lnTo>
                    <a:pt x="851" y="4979"/>
                  </a:lnTo>
                  <a:lnTo>
                    <a:pt x="851" y="5294"/>
                  </a:lnTo>
                  <a:cubicBezTo>
                    <a:pt x="378" y="6113"/>
                    <a:pt x="63" y="7026"/>
                    <a:pt x="32" y="8003"/>
                  </a:cubicBezTo>
                  <a:cubicBezTo>
                    <a:pt x="32" y="9137"/>
                    <a:pt x="378" y="10208"/>
                    <a:pt x="945" y="11122"/>
                  </a:cubicBezTo>
                  <a:lnTo>
                    <a:pt x="2206" y="10145"/>
                  </a:lnTo>
                  <a:cubicBezTo>
                    <a:pt x="1859" y="9515"/>
                    <a:pt x="1639" y="8791"/>
                    <a:pt x="1702" y="8035"/>
                  </a:cubicBezTo>
                  <a:lnTo>
                    <a:pt x="1702" y="8003"/>
                  </a:lnTo>
                  <a:cubicBezTo>
                    <a:pt x="1733" y="7279"/>
                    <a:pt x="1954" y="6585"/>
                    <a:pt x="2363" y="5987"/>
                  </a:cubicBezTo>
                  <a:cubicBezTo>
                    <a:pt x="2458" y="5829"/>
                    <a:pt x="2521" y="5672"/>
                    <a:pt x="2521" y="5514"/>
                  </a:cubicBezTo>
                  <a:lnTo>
                    <a:pt x="2521" y="1230"/>
                  </a:lnTo>
                  <a:cubicBezTo>
                    <a:pt x="2521" y="568"/>
                    <a:pt x="1954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136"/>
            <p:cNvSpPr/>
            <p:nvPr/>
          </p:nvSpPr>
          <p:spPr>
            <a:xfrm>
              <a:off x="-13020750" y="3483250"/>
              <a:ext cx="240250" cy="81950"/>
            </a:xfrm>
            <a:custGeom>
              <a:avLst/>
              <a:gdLst/>
              <a:ahLst/>
              <a:cxnLst/>
              <a:rect l="l" t="t" r="r" b="b"/>
              <a:pathLst>
                <a:path w="9610" h="3278" extrusionOk="0">
                  <a:moveTo>
                    <a:pt x="1261" y="1"/>
                  </a:moveTo>
                  <a:lnTo>
                    <a:pt x="0" y="977"/>
                  </a:lnTo>
                  <a:cubicBezTo>
                    <a:pt x="1103" y="2395"/>
                    <a:pt x="2867" y="3277"/>
                    <a:pt x="4821" y="3277"/>
                  </a:cubicBezTo>
                  <a:cubicBezTo>
                    <a:pt x="6743" y="3277"/>
                    <a:pt x="8475" y="2363"/>
                    <a:pt x="9610" y="977"/>
                  </a:cubicBezTo>
                  <a:lnTo>
                    <a:pt x="8349" y="1"/>
                  </a:lnTo>
                  <a:cubicBezTo>
                    <a:pt x="7530" y="946"/>
                    <a:pt x="6270" y="1639"/>
                    <a:pt x="4821" y="1639"/>
                  </a:cubicBezTo>
                  <a:cubicBezTo>
                    <a:pt x="3466" y="1639"/>
                    <a:pt x="2143" y="1009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5" name="Google Shape;11575;p136"/>
          <p:cNvGrpSpPr/>
          <p:nvPr/>
        </p:nvGrpSpPr>
        <p:grpSpPr>
          <a:xfrm>
            <a:off x="5750446" y="1820418"/>
            <a:ext cx="358588" cy="355325"/>
            <a:chOff x="-13077450" y="3647075"/>
            <a:chExt cx="356025" cy="352750"/>
          </a:xfrm>
        </p:grpSpPr>
        <p:sp>
          <p:nvSpPr>
            <p:cNvPr id="11576" name="Google Shape;11576;p136"/>
            <p:cNvSpPr/>
            <p:nvPr/>
          </p:nvSpPr>
          <p:spPr>
            <a:xfrm>
              <a:off x="-13014450" y="3708500"/>
              <a:ext cx="104000" cy="145750"/>
            </a:xfrm>
            <a:custGeom>
              <a:avLst/>
              <a:gdLst/>
              <a:ahLst/>
              <a:cxnLst/>
              <a:rect l="l" t="t" r="r" b="b"/>
              <a:pathLst>
                <a:path w="4160" h="5830" extrusionOk="0">
                  <a:moveTo>
                    <a:pt x="2899" y="820"/>
                  </a:moveTo>
                  <a:cubicBezTo>
                    <a:pt x="3151" y="820"/>
                    <a:pt x="3309" y="1041"/>
                    <a:pt x="3309" y="1261"/>
                  </a:cubicBezTo>
                  <a:cubicBezTo>
                    <a:pt x="3309" y="1513"/>
                    <a:pt x="3088" y="1671"/>
                    <a:pt x="2899" y="1671"/>
                  </a:cubicBezTo>
                  <a:lnTo>
                    <a:pt x="1198" y="1671"/>
                  </a:lnTo>
                  <a:cubicBezTo>
                    <a:pt x="977" y="1671"/>
                    <a:pt x="788" y="1482"/>
                    <a:pt x="788" y="1261"/>
                  </a:cubicBezTo>
                  <a:cubicBezTo>
                    <a:pt x="788" y="1041"/>
                    <a:pt x="977" y="820"/>
                    <a:pt x="1198" y="820"/>
                  </a:cubicBezTo>
                  <a:close/>
                  <a:moveTo>
                    <a:pt x="2899" y="2490"/>
                  </a:moveTo>
                  <a:cubicBezTo>
                    <a:pt x="3151" y="2490"/>
                    <a:pt x="3309" y="2679"/>
                    <a:pt x="3309" y="2868"/>
                  </a:cubicBezTo>
                  <a:cubicBezTo>
                    <a:pt x="3309" y="3151"/>
                    <a:pt x="3088" y="3309"/>
                    <a:pt x="2899" y="3309"/>
                  </a:cubicBezTo>
                  <a:lnTo>
                    <a:pt x="1198" y="3309"/>
                  </a:lnTo>
                  <a:cubicBezTo>
                    <a:pt x="977" y="3309"/>
                    <a:pt x="788" y="3120"/>
                    <a:pt x="788" y="2868"/>
                  </a:cubicBezTo>
                  <a:cubicBezTo>
                    <a:pt x="788" y="2647"/>
                    <a:pt x="977" y="2490"/>
                    <a:pt x="1198" y="2490"/>
                  </a:cubicBezTo>
                  <a:close/>
                  <a:moveTo>
                    <a:pt x="2899" y="4191"/>
                  </a:moveTo>
                  <a:cubicBezTo>
                    <a:pt x="3151" y="4191"/>
                    <a:pt x="3309" y="4380"/>
                    <a:pt x="3309" y="4632"/>
                  </a:cubicBezTo>
                  <a:cubicBezTo>
                    <a:pt x="3309" y="4821"/>
                    <a:pt x="3088" y="5010"/>
                    <a:pt x="2899" y="5010"/>
                  </a:cubicBezTo>
                  <a:lnTo>
                    <a:pt x="1198" y="5010"/>
                  </a:lnTo>
                  <a:cubicBezTo>
                    <a:pt x="977" y="5010"/>
                    <a:pt x="788" y="4821"/>
                    <a:pt x="788" y="4632"/>
                  </a:cubicBezTo>
                  <a:cubicBezTo>
                    <a:pt x="788" y="4380"/>
                    <a:pt x="977" y="4191"/>
                    <a:pt x="1198" y="4191"/>
                  </a:cubicBezTo>
                  <a:close/>
                  <a:moveTo>
                    <a:pt x="1" y="1"/>
                  </a:moveTo>
                  <a:lnTo>
                    <a:pt x="1" y="5829"/>
                  </a:lnTo>
                  <a:lnTo>
                    <a:pt x="4159" y="5829"/>
                  </a:lnTo>
                  <a:lnTo>
                    <a:pt x="4159" y="1261"/>
                  </a:lnTo>
                  <a:cubicBezTo>
                    <a:pt x="4128" y="600"/>
                    <a:pt x="3561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136"/>
            <p:cNvSpPr/>
            <p:nvPr/>
          </p:nvSpPr>
          <p:spPr>
            <a:xfrm>
              <a:off x="-12890800" y="3708500"/>
              <a:ext cx="104775" cy="145750"/>
            </a:xfrm>
            <a:custGeom>
              <a:avLst/>
              <a:gdLst/>
              <a:ahLst/>
              <a:cxnLst/>
              <a:rect l="l" t="t" r="r" b="b"/>
              <a:pathLst>
                <a:path w="4191" h="5830" extrusionOk="0">
                  <a:moveTo>
                    <a:pt x="2931" y="820"/>
                  </a:moveTo>
                  <a:cubicBezTo>
                    <a:pt x="3151" y="852"/>
                    <a:pt x="3340" y="1041"/>
                    <a:pt x="3340" y="1261"/>
                  </a:cubicBezTo>
                  <a:cubicBezTo>
                    <a:pt x="3340" y="1513"/>
                    <a:pt x="3151" y="1671"/>
                    <a:pt x="2931" y="1671"/>
                  </a:cubicBezTo>
                  <a:lnTo>
                    <a:pt x="1230" y="1671"/>
                  </a:lnTo>
                  <a:cubicBezTo>
                    <a:pt x="1009" y="1671"/>
                    <a:pt x="820" y="1482"/>
                    <a:pt x="820" y="1261"/>
                  </a:cubicBezTo>
                  <a:cubicBezTo>
                    <a:pt x="820" y="1041"/>
                    <a:pt x="1040" y="820"/>
                    <a:pt x="1230" y="820"/>
                  </a:cubicBezTo>
                  <a:close/>
                  <a:moveTo>
                    <a:pt x="2931" y="2490"/>
                  </a:moveTo>
                  <a:cubicBezTo>
                    <a:pt x="3151" y="2490"/>
                    <a:pt x="3340" y="2679"/>
                    <a:pt x="3340" y="2868"/>
                  </a:cubicBezTo>
                  <a:cubicBezTo>
                    <a:pt x="3340" y="3151"/>
                    <a:pt x="3151" y="3309"/>
                    <a:pt x="2931" y="3309"/>
                  </a:cubicBezTo>
                  <a:lnTo>
                    <a:pt x="1230" y="3309"/>
                  </a:lnTo>
                  <a:cubicBezTo>
                    <a:pt x="1009" y="3309"/>
                    <a:pt x="820" y="3120"/>
                    <a:pt x="820" y="2868"/>
                  </a:cubicBezTo>
                  <a:cubicBezTo>
                    <a:pt x="820" y="2647"/>
                    <a:pt x="1040" y="2490"/>
                    <a:pt x="1230" y="2490"/>
                  </a:cubicBezTo>
                  <a:close/>
                  <a:moveTo>
                    <a:pt x="2931" y="4191"/>
                  </a:moveTo>
                  <a:cubicBezTo>
                    <a:pt x="3151" y="4191"/>
                    <a:pt x="3340" y="4380"/>
                    <a:pt x="3340" y="4632"/>
                  </a:cubicBezTo>
                  <a:cubicBezTo>
                    <a:pt x="3340" y="4821"/>
                    <a:pt x="3151" y="5010"/>
                    <a:pt x="2931" y="5010"/>
                  </a:cubicBezTo>
                  <a:lnTo>
                    <a:pt x="1230" y="5010"/>
                  </a:lnTo>
                  <a:cubicBezTo>
                    <a:pt x="1009" y="5010"/>
                    <a:pt x="820" y="4821"/>
                    <a:pt x="820" y="4632"/>
                  </a:cubicBezTo>
                  <a:cubicBezTo>
                    <a:pt x="820" y="4380"/>
                    <a:pt x="1040" y="4191"/>
                    <a:pt x="1230" y="4191"/>
                  </a:cubicBezTo>
                  <a:close/>
                  <a:moveTo>
                    <a:pt x="1261" y="1"/>
                  </a:moveTo>
                  <a:cubicBezTo>
                    <a:pt x="568" y="1"/>
                    <a:pt x="1" y="600"/>
                    <a:pt x="1" y="1261"/>
                  </a:cubicBezTo>
                  <a:lnTo>
                    <a:pt x="1" y="5829"/>
                  </a:lnTo>
                  <a:lnTo>
                    <a:pt x="4191" y="5829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136"/>
            <p:cNvSpPr/>
            <p:nvPr/>
          </p:nvSpPr>
          <p:spPr>
            <a:xfrm>
              <a:off x="-13077450" y="3647075"/>
              <a:ext cx="356025" cy="352750"/>
            </a:xfrm>
            <a:custGeom>
              <a:avLst/>
              <a:gdLst/>
              <a:ahLst/>
              <a:cxnLst/>
              <a:rect l="l" t="t" r="r" b="b"/>
              <a:pathLst>
                <a:path w="14241" h="14110" extrusionOk="0">
                  <a:moveTo>
                    <a:pt x="12130" y="1670"/>
                  </a:moveTo>
                  <a:cubicBezTo>
                    <a:pt x="12350" y="1670"/>
                    <a:pt x="12508" y="1891"/>
                    <a:pt x="12508" y="2080"/>
                  </a:cubicBezTo>
                  <a:lnTo>
                    <a:pt x="12508" y="8727"/>
                  </a:lnTo>
                  <a:lnTo>
                    <a:pt x="12476" y="8727"/>
                  </a:lnTo>
                  <a:cubicBezTo>
                    <a:pt x="12476" y="8979"/>
                    <a:pt x="12287" y="9168"/>
                    <a:pt x="12067" y="9168"/>
                  </a:cubicBezTo>
                  <a:lnTo>
                    <a:pt x="2111" y="9168"/>
                  </a:lnTo>
                  <a:cubicBezTo>
                    <a:pt x="1890" y="9168"/>
                    <a:pt x="1733" y="8979"/>
                    <a:pt x="1733" y="8727"/>
                  </a:cubicBezTo>
                  <a:lnTo>
                    <a:pt x="1733" y="2080"/>
                  </a:lnTo>
                  <a:cubicBezTo>
                    <a:pt x="1733" y="1828"/>
                    <a:pt x="1922" y="1670"/>
                    <a:pt x="2111" y="1670"/>
                  </a:cubicBezTo>
                  <a:lnTo>
                    <a:pt x="5450" y="1670"/>
                  </a:lnTo>
                  <a:cubicBezTo>
                    <a:pt x="6144" y="1670"/>
                    <a:pt x="6711" y="1985"/>
                    <a:pt x="7120" y="2521"/>
                  </a:cubicBezTo>
                  <a:cubicBezTo>
                    <a:pt x="7498" y="1985"/>
                    <a:pt x="8097" y="1670"/>
                    <a:pt x="8790" y="1670"/>
                  </a:cubicBezTo>
                  <a:close/>
                  <a:moveTo>
                    <a:pt x="1260" y="1"/>
                  </a:moveTo>
                  <a:cubicBezTo>
                    <a:pt x="567" y="1"/>
                    <a:pt x="0" y="536"/>
                    <a:pt x="0" y="1229"/>
                  </a:cubicBezTo>
                  <a:lnTo>
                    <a:pt x="0" y="9547"/>
                  </a:lnTo>
                  <a:cubicBezTo>
                    <a:pt x="0" y="10240"/>
                    <a:pt x="536" y="10775"/>
                    <a:pt x="1260" y="10775"/>
                  </a:cubicBezTo>
                  <a:lnTo>
                    <a:pt x="6238" y="10775"/>
                  </a:lnTo>
                  <a:lnTo>
                    <a:pt x="4285" y="13422"/>
                  </a:lnTo>
                  <a:cubicBezTo>
                    <a:pt x="4159" y="13611"/>
                    <a:pt x="4159" y="13863"/>
                    <a:pt x="4348" y="14020"/>
                  </a:cubicBezTo>
                  <a:cubicBezTo>
                    <a:pt x="4439" y="14059"/>
                    <a:pt x="4531" y="14082"/>
                    <a:pt x="4617" y="14082"/>
                  </a:cubicBezTo>
                  <a:cubicBezTo>
                    <a:pt x="4740" y="14082"/>
                    <a:pt x="4854" y="14036"/>
                    <a:pt x="4946" y="13926"/>
                  </a:cubicBezTo>
                  <a:lnTo>
                    <a:pt x="6679" y="11594"/>
                  </a:lnTo>
                  <a:lnTo>
                    <a:pt x="6679" y="12855"/>
                  </a:lnTo>
                  <a:cubicBezTo>
                    <a:pt x="6679" y="13107"/>
                    <a:pt x="6900" y="13296"/>
                    <a:pt x="7120" y="13296"/>
                  </a:cubicBezTo>
                  <a:cubicBezTo>
                    <a:pt x="7341" y="13296"/>
                    <a:pt x="7561" y="13107"/>
                    <a:pt x="7561" y="12855"/>
                  </a:cubicBezTo>
                  <a:lnTo>
                    <a:pt x="7561" y="11594"/>
                  </a:lnTo>
                  <a:lnTo>
                    <a:pt x="9294" y="13926"/>
                  </a:lnTo>
                  <a:cubicBezTo>
                    <a:pt x="9352" y="14041"/>
                    <a:pt x="9480" y="14109"/>
                    <a:pt x="9614" y="14109"/>
                  </a:cubicBezTo>
                  <a:cubicBezTo>
                    <a:pt x="9700" y="14109"/>
                    <a:pt x="9788" y="14082"/>
                    <a:pt x="9861" y="14020"/>
                  </a:cubicBezTo>
                  <a:cubicBezTo>
                    <a:pt x="10082" y="13894"/>
                    <a:pt x="10113" y="13611"/>
                    <a:pt x="9956" y="13422"/>
                  </a:cubicBezTo>
                  <a:lnTo>
                    <a:pt x="8002" y="10775"/>
                  </a:lnTo>
                  <a:lnTo>
                    <a:pt x="12980" y="10775"/>
                  </a:lnTo>
                  <a:cubicBezTo>
                    <a:pt x="13673" y="10775"/>
                    <a:pt x="14240" y="10240"/>
                    <a:pt x="14240" y="9547"/>
                  </a:cubicBezTo>
                  <a:lnTo>
                    <a:pt x="14240" y="1229"/>
                  </a:lnTo>
                  <a:cubicBezTo>
                    <a:pt x="14114" y="536"/>
                    <a:pt x="13579" y="1"/>
                    <a:pt x="128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9" name="Google Shape;11579;p136"/>
          <p:cNvGrpSpPr/>
          <p:nvPr/>
        </p:nvGrpSpPr>
        <p:grpSpPr>
          <a:xfrm>
            <a:off x="5761552" y="2264018"/>
            <a:ext cx="357002" cy="357037"/>
            <a:chOff x="-13079025" y="4079475"/>
            <a:chExt cx="354450" cy="354450"/>
          </a:xfrm>
        </p:grpSpPr>
        <p:sp>
          <p:nvSpPr>
            <p:cNvPr id="11580" name="Google Shape;11580;p136"/>
            <p:cNvSpPr/>
            <p:nvPr/>
          </p:nvSpPr>
          <p:spPr>
            <a:xfrm>
              <a:off x="-13004200" y="4079475"/>
              <a:ext cx="207150" cy="63050"/>
            </a:xfrm>
            <a:custGeom>
              <a:avLst/>
              <a:gdLst/>
              <a:ahLst/>
              <a:cxnLst/>
              <a:rect l="l" t="t" r="r" b="b"/>
              <a:pathLst>
                <a:path w="8286" h="2522" extrusionOk="0">
                  <a:moveTo>
                    <a:pt x="4159" y="1"/>
                  </a:moveTo>
                  <a:cubicBezTo>
                    <a:pt x="1859" y="1"/>
                    <a:pt x="0" y="568"/>
                    <a:pt x="0" y="1261"/>
                  </a:cubicBezTo>
                  <a:cubicBezTo>
                    <a:pt x="0" y="1986"/>
                    <a:pt x="1859" y="2521"/>
                    <a:pt x="4159" y="2521"/>
                  </a:cubicBezTo>
                  <a:cubicBezTo>
                    <a:pt x="6427" y="2521"/>
                    <a:pt x="8286" y="1986"/>
                    <a:pt x="8286" y="1261"/>
                  </a:cubicBezTo>
                  <a:cubicBezTo>
                    <a:pt x="8286" y="568"/>
                    <a:pt x="6427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136"/>
            <p:cNvSpPr/>
            <p:nvPr/>
          </p:nvSpPr>
          <p:spPr>
            <a:xfrm>
              <a:off x="-13079025" y="4303175"/>
              <a:ext cx="354450" cy="130750"/>
            </a:xfrm>
            <a:custGeom>
              <a:avLst/>
              <a:gdLst/>
              <a:ahLst/>
              <a:cxnLst/>
              <a:rect l="l" t="t" r="r" b="b"/>
              <a:pathLst>
                <a:path w="14178" h="5230" extrusionOk="0">
                  <a:moveTo>
                    <a:pt x="2773" y="0"/>
                  </a:moveTo>
                  <a:cubicBezTo>
                    <a:pt x="1040" y="536"/>
                    <a:pt x="0" y="1355"/>
                    <a:pt x="0" y="2331"/>
                  </a:cubicBezTo>
                  <a:cubicBezTo>
                    <a:pt x="0" y="4222"/>
                    <a:pt x="3686" y="5230"/>
                    <a:pt x="7057" y="5230"/>
                  </a:cubicBezTo>
                  <a:cubicBezTo>
                    <a:pt x="10460" y="5230"/>
                    <a:pt x="14114" y="4222"/>
                    <a:pt x="14114" y="2331"/>
                  </a:cubicBezTo>
                  <a:cubicBezTo>
                    <a:pt x="14177" y="1355"/>
                    <a:pt x="13169" y="567"/>
                    <a:pt x="11436" y="0"/>
                  </a:cubicBezTo>
                  <a:lnTo>
                    <a:pt x="11247" y="1985"/>
                  </a:lnTo>
                  <a:cubicBezTo>
                    <a:pt x="11216" y="2993"/>
                    <a:pt x="9830" y="3560"/>
                    <a:pt x="7089" y="3560"/>
                  </a:cubicBezTo>
                  <a:cubicBezTo>
                    <a:pt x="5577" y="3560"/>
                    <a:pt x="2962" y="3371"/>
                    <a:pt x="2962" y="1890"/>
                  </a:cubicBez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136"/>
            <p:cNvSpPr/>
            <p:nvPr/>
          </p:nvSpPr>
          <p:spPr>
            <a:xfrm>
              <a:off x="-12986875" y="4313400"/>
              <a:ext cx="173300" cy="58300"/>
            </a:xfrm>
            <a:custGeom>
              <a:avLst/>
              <a:gdLst/>
              <a:ahLst/>
              <a:cxnLst/>
              <a:rect l="l" t="t" r="r" b="b"/>
              <a:pathLst>
                <a:path w="6932" h="2332" extrusionOk="0">
                  <a:moveTo>
                    <a:pt x="0" y="1"/>
                  </a:moveTo>
                  <a:lnTo>
                    <a:pt x="158" y="1481"/>
                  </a:lnTo>
                  <a:cubicBezTo>
                    <a:pt x="158" y="1954"/>
                    <a:pt x="1638" y="2332"/>
                    <a:pt x="3466" y="2332"/>
                  </a:cubicBezTo>
                  <a:cubicBezTo>
                    <a:pt x="4159" y="2332"/>
                    <a:pt x="6774" y="2206"/>
                    <a:pt x="6774" y="1481"/>
                  </a:cubicBezTo>
                  <a:lnTo>
                    <a:pt x="6931" y="1"/>
                  </a:lnTo>
                  <a:lnTo>
                    <a:pt x="6931" y="1"/>
                  </a:lnTo>
                  <a:cubicBezTo>
                    <a:pt x="5860" y="442"/>
                    <a:pt x="4694" y="662"/>
                    <a:pt x="3466" y="662"/>
                  </a:cubicBezTo>
                  <a:cubicBezTo>
                    <a:pt x="2237" y="662"/>
                    <a:pt x="1040" y="442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136"/>
            <p:cNvSpPr/>
            <p:nvPr/>
          </p:nvSpPr>
          <p:spPr>
            <a:xfrm>
              <a:off x="-13004200" y="4143275"/>
              <a:ext cx="206375" cy="166225"/>
            </a:xfrm>
            <a:custGeom>
              <a:avLst/>
              <a:gdLst/>
              <a:ahLst/>
              <a:cxnLst/>
              <a:rect l="l" t="t" r="r" b="b"/>
              <a:pathLst>
                <a:path w="8255" h="6649" extrusionOk="0">
                  <a:moveTo>
                    <a:pt x="8254" y="1"/>
                  </a:moveTo>
                  <a:lnTo>
                    <a:pt x="8254" y="1"/>
                  </a:lnTo>
                  <a:cubicBezTo>
                    <a:pt x="6994" y="725"/>
                    <a:pt x="4694" y="820"/>
                    <a:pt x="4096" y="820"/>
                  </a:cubicBezTo>
                  <a:cubicBezTo>
                    <a:pt x="3529" y="820"/>
                    <a:pt x="1260" y="788"/>
                    <a:pt x="0" y="32"/>
                  </a:cubicBezTo>
                  <a:lnTo>
                    <a:pt x="0" y="32"/>
                  </a:lnTo>
                  <a:lnTo>
                    <a:pt x="567" y="5892"/>
                  </a:lnTo>
                  <a:cubicBezTo>
                    <a:pt x="1638" y="6365"/>
                    <a:pt x="2836" y="6648"/>
                    <a:pt x="4096" y="6648"/>
                  </a:cubicBezTo>
                  <a:cubicBezTo>
                    <a:pt x="5356" y="6648"/>
                    <a:pt x="6585" y="6365"/>
                    <a:pt x="7656" y="5892"/>
                  </a:cubicBezTo>
                  <a:lnTo>
                    <a:pt x="825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4" name="Google Shape;11584;p136"/>
          <p:cNvGrpSpPr/>
          <p:nvPr/>
        </p:nvGrpSpPr>
        <p:grpSpPr>
          <a:xfrm>
            <a:off x="7534619" y="1380027"/>
            <a:ext cx="356221" cy="354670"/>
            <a:chOff x="-11292700" y="3213875"/>
            <a:chExt cx="353675" cy="352100"/>
          </a:xfrm>
        </p:grpSpPr>
        <p:sp>
          <p:nvSpPr>
            <p:cNvPr id="11585" name="Google Shape;11585;p136"/>
            <p:cNvSpPr/>
            <p:nvPr/>
          </p:nvSpPr>
          <p:spPr>
            <a:xfrm>
              <a:off x="-11178500" y="3213875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extrusionOk="0">
                  <a:moveTo>
                    <a:pt x="2489" y="1671"/>
                  </a:moveTo>
                  <a:cubicBezTo>
                    <a:pt x="2962" y="1671"/>
                    <a:pt x="3309" y="2049"/>
                    <a:pt x="3309" y="2521"/>
                  </a:cubicBezTo>
                  <a:cubicBezTo>
                    <a:pt x="3309" y="2994"/>
                    <a:pt x="2962" y="3340"/>
                    <a:pt x="2489" y="3340"/>
                  </a:cubicBezTo>
                  <a:cubicBezTo>
                    <a:pt x="2017" y="3340"/>
                    <a:pt x="1670" y="2994"/>
                    <a:pt x="1670" y="2521"/>
                  </a:cubicBezTo>
                  <a:cubicBezTo>
                    <a:pt x="1639" y="2049"/>
                    <a:pt x="2017" y="1671"/>
                    <a:pt x="2489" y="1671"/>
                  </a:cubicBezTo>
                  <a:close/>
                  <a:moveTo>
                    <a:pt x="2489" y="1"/>
                  </a:moveTo>
                  <a:cubicBezTo>
                    <a:pt x="2048" y="1"/>
                    <a:pt x="1891" y="221"/>
                    <a:pt x="1702" y="537"/>
                  </a:cubicBezTo>
                  <a:cubicBezTo>
                    <a:pt x="1555" y="523"/>
                    <a:pt x="1414" y="498"/>
                    <a:pt x="1278" y="498"/>
                  </a:cubicBezTo>
                  <a:cubicBezTo>
                    <a:pt x="1094" y="498"/>
                    <a:pt x="920" y="544"/>
                    <a:pt x="757" y="726"/>
                  </a:cubicBezTo>
                  <a:cubicBezTo>
                    <a:pt x="442" y="1041"/>
                    <a:pt x="505" y="1324"/>
                    <a:pt x="568" y="1734"/>
                  </a:cubicBezTo>
                  <a:cubicBezTo>
                    <a:pt x="221" y="1923"/>
                    <a:pt x="1" y="2080"/>
                    <a:pt x="1" y="2521"/>
                  </a:cubicBezTo>
                  <a:cubicBezTo>
                    <a:pt x="1" y="2931"/>
                    <a:pt x="221" y="3088"/>
                    <a:pt x="568" y="3309"/>
                  </a:cubicBezTo>
                  <a:cubicBezTo>
                    <a:pt x="473" y="3687"/>
                    <a:pt x="442" y="3939"/>
                    <a:pt x="757" y="4254"/>
                  </a:cubicBezTo>
                  <a:cubicBezTo>
                    <a:pt x="938" y="4436"/>
                    <a:pt x="1109" y="4481"/>
                    <a:pt x="1288" y="4481"/>
                  </a:cubicBezTo>
                  <a:cubicBezTo>
                    <a:pt x="1419" y="4481"/>
                    <a:pt x="1555" y="4456"/>
                    <a:pt x="1702" y="4443"/>
                  </a:cubicBezTo>
                  <a:cubicBezTo>
                    <a:pt x="1922" y="4758"/>
                    <a:pt x="2080" y="4979"/>
                    <a:pt x="2489" y="4979"/>
                  </a:cubicBezTo>
                  <a:cubicBezTo>
                    <a:pt x="2931" y="4979"/>
                    <a:pt x="3088" y="4758"/>
                    <a:pt x="3277" y="4443"/>
                  </a:cubicBezTo>
                  <a:cubicBezTo>
                    <a:pt x="3431" y="4469"/>
                    <a:pt x="3565" y="4495"/>
                    <a:pt x="3690" y="4495"/>
                  </a:cubicBezTo>
                  <a:cubicBezTo>
                    <a:pt x="3871" y="4495"/>
                    <a:pt x="4036" y="4441"/>
                    <a:pt x="4222" y="4254"/>
                  </a:cubicBezTo>
                  <a:cubicBezTo>
                    <a:pt x="4537" y="3939"/>
                    <a:pt x="4443" y="3655"/>
                    <a:pt x="4411" y="3309"/>
                  </a:cubicBezTo>
                  <a:cubicBezTo>
                    <a:pt x="4726" y="3057"/>
                    <a:pt x="4978" y="2899"/>
                    <a:pt x="4978" y="2521"/>
                  </a:cubicBezTo>
                  <a:cubicBezTo>
                    <a:pt x="4978" y="2080"/>
                    <a:pt x="4726" y="1923"/>
                    <a:pt x="4411" y="1734"/>
                  </a:cubicBezTo>
                  <a:cubicBezTo>
                    <a:pt x="4506" y="1324"/>
                    <a:pt x="4537" y="1041"/>
                    <a:pt x="4222" y="726"/>
                  </a:cubicBezTo>
                  <a:cubicBezTo>
                    <a:pt x="4041" y="544"/>
                    <a:pt x="3870" y="498"/>
                    <a:pt x="3691" y="498"/>
                  </a:cubicBezTo>
                  <a:cubicBezTo>
                    <a:pt x="3560" y="498"/>
                    <a:pt x="3424" y="523"/>
                    <a:pt x="3277" y="537"/>
                  </a:cubicBezTo>
                  <a:cubicBezTo>
                    <a:pt x="3025" y="221"/>
                    <a:pt x="286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136"/>
            <p:cNvSpPr/>
            <p:nvPr/>
          </p:nvSpPr>
          <p:spPr>
            <a:xfrm>
              <a:off x="-11292700" y="3255625"/>
              <a:ext cx="117375" cy="124475"/>
            </a:xfrm>
            <a:custGeom>
              <a:avLst/>
              <a:gdLst/>
              <a:ahLst/>
              <a:cxnLst/>
              <a:rect l="l" t="t" r="r" b="b"/>
              <a:pathLst>
                <a:path w="4695" h="4979" extrusionOk="0">
                  <a:moveTo>
                    <a:pt x="2521" y="1670"/>
                  </a:moveTo>
                  <a:cubicBezTo>
                    <a:pt x="2993" y="1670"/>
                    <a:pt x="3340" y="2017"/>
                    <a:pt x="3340" y="2490"/>
                  </a:cubicBezTo>
                  <a:cubicBezTo>
                    <a:pt x="3340" y="2962"/>
                    <a:pt x="2993" y="3309"/>
                    <a:pt x="2521" y="3309"/>
                  </a:cubicBezTo>
                  <a:cubicBezTo>
                    <a:pt x="2048" y="3309"/>
                    <a:pt x="1702" y="2962"/>
                    <a:pt x="1702" y="2490"/>
                  </a:cubicBezTo>
                  <a:cubicBezTo>
                    <a:pt x="1702" y="2017"/>
                    <a:pt x="2048" y="1670"/>
                    <a:pt x="2521" y="1670"/>
                  </a:cubicBezTo>
                  <a:close/>
                  <a:moveTo>
                    <a:pt x="2552" y="1"/>
                  </a:moveTo>
                  <a:cubicBezTo>
                    <a:pt x="2111" y="1"/>
                    <a:pt x="1954" y="253"/>
                    <a:pt x="1765" y="568"/>
                  </a:cubicBezTo>
                  <a:cubicBezTo>
                    <a:pt x="1618" y="554"/>
                    <a:pt x="1476" y="530"/>
                    <a:pt x="1339" y="530"/>
                  </a:cubicBezTo>
                  <a:cubicBezTo>
                    <a:pt x="1151" y="530"/>
                    <a:pt x="969" y="575"/>
                    <a:pt x="788" y="757"/>
                  </a:cubicBezTo>
                  <a:cubicBezTo>
                    <a:pt x="473" y="1072"/>
                    <a:pt x="536" y="1355"/>
                    <a:pt x="599" y="1702"/>
                  </a:cubicBezTo>
                  <a:cubicBezTo>
                    <a:pt x="252" y="1891"/>
                    <a:pt x="0" y="2048"/>
                    <a:pt x="0" y="2490"/>
                  </a:cubicBezTo>
                  <a:cubicBezTo>
                    <a:pt x="0" y="2931"/>
                    <a:pt x="221" y="3088"/>
                    <a:pt x="536" y="3277"/>
                  </a:cubicBezTo>
                  <a:cubicBezTo>
                    <a:pt x="473" y="3687"/>
                    <a:pt x="441" y="3907"/>
                    <a:pt x="756" y="4222"/>
                  </a:cubicBezTo>
                  <a:cubicBezTo>
                    <a:pt x="943" y="4409"/>
                    <a:pt x="1107" y="4463"/>
                    <a:pt x="1295" y="4463"/>
                  </a:cubicBezTo>
                  <a:cubicBezTo>
                    <a:pt x="1425" y="4463"/>
                    <a:pt x="1566" y="4437"/>
                    <a:pt x="1733" y="4411"/>
                  </a:cubicBezTo>
                  <a:cubicBezTo>
                    <a:pt x="1954" y="4726"/>
                    <a:pt x="2111" y="4978"/>
                    <a:pt x="2521" y="4978"/>
                  </a:cubicBezTo>
                  <a:cubicBezTo>
                    <a:pt x="2962" y="4978"/>
                    <a:pt x="3119" y="4726"/>
                    <a:pt x="3308" y="4411"/>
                  </a:cubicBezTo>
                  <a:cubicBezTo>
                    <a:pt x="3458" y="4449"/>
                    <a:pt x="3588" y="4476"/>
                    <a:pt x="3710" y="4476"/>
                  </a:cubicBezTo>
                  <a:cubicBezTo>
                    <a:pt x="3896" y="4476"/>
                    <a:pt x="4063" y="4412"/>
                    <a:pt x="4254" y="4222"/>
                  </a:cubicBezTo>
                  <a:cubicBezTo>
                    <a:pt x="4569" y="3907"/>
                    <a:pt x="4474" y="3624"/>
                    <a:pt x="4443" y="3277"/>
                  </a:cubicBezTo>
                  <a:cubicBezTo>
                    <a:pt x="4583" y="3183"/>
                    <a:pt x="4592" y="3175"/>
                    <a:pt x="4592" y="3175"/>
                  </a:cubicBezTo>
                  <a:lnTo>
                    <a:pt x="4592" y="3175"/>
                  </a:lnTo>
                  <a:cubicBezTo>
                    <a:pt x="4592" y="3175"/>
                    <a:pt x="4592" y="3175"/>
                    <a:pt x="4592" y="3175"/>
                  </a:cubicBezTo>
                  <a:cubicBezTo>
                    <a:pt x="4594" y="3175"/>
                    <a:pt x="4606" y="3170"/>
                    <a:pt x="4695" y="3120"/>
                  </a:cubicBezTo>
                  <a:cubicBezTo>
                    <a:pt x="4411" y="2805"/>
                    <a:pt x="4254" y="2427"/>
                    <a:pt x="4254" y="2017"/>
                  </a:cubicBezTo>
                  <a:cubicBezTo>
                    <a:pt x="3939" y="1702"/>
                    <a:pt x="3781" y="1324"/>
                    <a:pt x="3781" y="851"/>
                  </a:cubicBezTo>
                  <a:cubicBezTo>
                    <a:pt x="3781" y="725"/>
                    <a:pt x="3781" y="631"/>
                    <a:pt x="3812" y="536"/>
                  </a:cubicBezTo>
                  <a:cubicBezTo>
                    <a:pt x="3754" y="517"/>
                    <a:pt x="3710" y="509"/>
                    <a:pt x="3671" y="509"/>
                  </a:cubicBezTo>
                  <a:cubicBezTo>
                    <a:pt x="3583" y="509"/>
                    <a:pt x="3514" y="546"/>
                    <a:pt x="3340" y="568"/>
                  </a:cubicBezTo>
                  <a:cubicBezTo>
                    <a:pt x="3119" y="253"/>
                    <a:pt x="2962" y="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136"/>
            <p:cNvSpPr/>
            <p:nvPr/>
          </p:nvSpPr>
          <p:spPr>
            <a:xfrm>
              <a:off x="-11056425" y="3254850"/>
              <a:ext cx="117400" cy="125250"/>
            </a:xfrm>
            <a:custGeom>
              <a:avLst/>
              <a:gdLst/>
              <a:ahLst/>
              <a:cxnLst/>
              <a:rect l="l" t="t" r="r" b="b"/>
              <a:pathLst>
                <a:path w="4696" h="5010" extrusionOk="0">
                  <a:moveTo>
                    <a:pt x="2175" y="1701"/>
                  </a:moveTo>
                  <a:cubicBezTo>
                    <a:pt x="2647" y="1701"/>
                    <a:pt x="2994" y="2048"/>
                    <a:pt x="2994" y="2521"/>
                  </a:cubicBezTo>
                  <a:cubicBezTo>
                    <a:pt x="2994" y="2962"/>
                    <a:pt x="2616" y="3340"/>
                    <a:pt x="2175" y="3340"/>
                  </a:cubicBezTo>
                  <a:cubicBezTo>
                    <a:pt x="1702" y="3340"/>
                    <a:pt x="1324" y="2993"/>
                    <a:pt x="1324" y="2521"/>
                  </a:cubicBezTo>
                  <a:cubicBezTo>
                    <a:pt x="1324" y="2048"/>
                    <a:pt x="1702" y="1701"/>
                    <a:pt x="2175" y="1701"/>
                  </a:cubicBezTo>
                  <a:close/>
                  <a:moveTo>
                    <a:pt x="2112" y="0"/>
                  </a:moveTo>
                  <a:cubicBezTo>
                    <a:pt x="1702" y="0"/>
                    <a:pt x="1545" y="221"/>
                    <a:pt x="1324" y="567"/>
                  </a:cubicBezTo>
                  <a:cubicBezTo>
                    <a:pt x="1022" y="511"/>
                    <a:pt x="957" y="499"/>
                    <a:pt x="927" y="499"/>
                  </a:cubicBezTo>
                  <a:cubicBezTo>
                    <a:pt x="907" y="499"/>
                    <a:pt x="902" y="504"/>
                    <a:pt x="852" y="504"/>
                  </a:cubicBezTo>
                  <a:cubicBezTo>
                    <a:pt x="915" y="630"/>
                    <a:pt x="915" y="725"/>
                    <a:pt x="915" y="819"/>
                  </a:cubicBezTo>
                  <a:cubicBezTo>
                    <a:pt x="915" y="1260"/>
                    <a:pt x="757" y="1701"/>
                    <a:pt x="442" y="2016"/>
                  </a:cubicBezTo>
                  <a:cubicBezTo>
                    <a:pt x="442" y="2458"/>
                    <a:pt x="284" y="2836"/>
                    <a:pt x="1" y="3119"/>
                  </a:cubicBezTo>
                  <a:lnTo>
                    <a:pt x="32" y="3151"/>
                  </a:lnTo>
                  <a:lnTo>
                    <a:pt x="221" y="3308"/>
                  </a:lnTo>
                  <a:cubicBezTo>
                    <a:pt x="158" y="3718"/>
                    <a:pt x="127" y="3938"/>
                    <a:pt x="442" y="4253"/>
                  </a:cubicBezTo>
                  <a:cubicBezTo>
                    <a:pt x="628" y="4440"/>
                    <a:pt x="793" y="4494"/>
                    <a:pt x="974" y="4494"/>
                  </a:cubicBezTo>
                  <a:cubicBezTo>
                    <a:pt x="1099" y="4494"/>
                    <a:pt x="1233" y="4468"/>
                    <a:pt x="1387" y="4442"/>
                  </a:cubicBezTo>
                  <a:cubicBezTo>
                    <a:pt x="1608" y="4757"/>
                    <a:pt x="1765" y="5009"/>
                    <a:pt x="2175" y="5009"/>
                  </a:cubicBezTo>
                  <a:cubicBezTo>
                    <a:pt x="2584" y="5009"/>
                    <a:pt x="2742" y="4757"/>
                    <a:pt x="2962" y="4442"/>
                  </a:cubicBezTo>
                  <a:cubicBezTo>
                    <a:pt x="3112" y="4480"/>
                    <a:pt x="3247" y="4507"/>
                    <a:pt x="3375" y="4507"/>
                  </a:cubicBezTo>
                  <a:cubicBezTo>
                    <a:pt x="3570" y="4507"/>
                    <a:pt x="3749" y="4443"/>
                    <a:pt x="3939" y="4253"/>
                  </a:cubicBezTo>
                  <a:cubicBezTo>
                    <a:pt x="4254" y="3938"/>
                    <a:pt x="4160" y="3655"/>
                    <a:pt x="4128" y="3308"/>
                  </a:cubicBezTo>
                  <a:cubicBezTo>
                    <a:pt x="4443" y="3088"/>
                    <a:pt x="4695" y="2930"/>
                    <a:pt x="4695" y="2521"/>
                  </a:cubicBezTo>
                  <a:cubicBezTo>
                    <a:pt x="4632" y="2079"/>
                    <a:pt x="4412" y="1922"/>
                    <a:pt x="4097" y="1701"/>
                  </a:cubicBezTo>
                  <a:cubicBezTo>
                    <a:pt x="4191" y="1292"/>
                    <a:pt x="4223" y="1071"/>
                    <a:pt x="3907" y="756"/>
                  </a:cubicBezTo>
                  <a:cubicBezTo>
                    <a:pt x="3721" y="570"/>
                    <a:pt x="3546" y="516"/>
                    <a:pt x="3349" y="516"/>
                  </a:cubicBezTo>
                  <a:cubicBezTo>
                    <a:pt x="3213" y="516"/>
                    <a:pt x="3067" y="542"/>
                    <a:pt x="2899" y="567"/>
                  </a:cubicBezTo>
                  <a:cubicBezTo>
                    <a:pt x="2679" y="221"/>
                    <a:pt x="2521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136"/>
            <p:cNvSpPr/>
            <p:nvPr/>
          </p:nvSpPr>
          <p:spPr>
            <a:xfrm>
              <a:off x="-11209225" y="3503725"/>
              <a:ext cx="188275" cy="62250"/>
            </a:xfrm>
            <a:custGeom>
              <a:avLst/>
              <a:gdLst/>
              <a:ahLst/>
              <a:cxnLst/>
              <a:rect l="l" t="t" r="r" b="b"/>
              <a:pathLst>
                <a:path w="7531" h="2490" extrusionOk="0">
                  <a:moveTo>
                    <a:pt x="1356" y="1"/>
                  </a:moveTo>
                  <a:lnTo>
                    <a:pt x="127" y="1859"/>
                  </a:lnTo>
                  <a:cubicBezTo>
                    <a:pt x="1" y="2017"/>
                    <a:pt x="32" y="2206"/>
                    <a:pt x="158" y="2364"/>
                  </a:cubicBezTo>
                  <a:cubicBezTo>
                    <a:pt x="179" y="2448"/>
                    <a:pt x="284" y="2490"/>
                    <a:pt x="408" y="2490"/>
                  </a:cubicBezTo>
                  <a:cubicBezTo>
                    <a:pt x="470" y="2490"/>
                    <a:pt x="536" y="2479"/>
                    <a:pt x="600" y="2458"/>
                  </a:cubicBezTo>
                  <a:lnTo>
                    <a:pt x="1419" y="2017"/>
                  </a:lnTo>
                  <a:cubicBezTo>
                    <a:pt x="1623" y="1922"/>
                    <a:pt x="1844" y="1875"/>
                    <a:pt x="2064" y="1875"/>
                  </a:cubicBezTo>
                  <a:cubicBezTo>
                    <a:pt x="2285" y="1875"/>
                    <a:pt x="2506" y="1922"/>
                    <a:pt x="2710" y="2017"/>
                  </a:cubicBezTo>
                  <a:cubicBezTo>
                    <a:pt x="3025" y="2175"/>
                    <a:pt x="3372" y="2253"/>
                    <a:pt x="3718" y="2253"/>
                  </a:cubicBezTo>
                  <a:cubicBezTo>
                    <a:pt x="4065" y="2253"/>
                    <a:pt x="4412" y="2175"/>
                    <a:pt x="4727" y="2017"/>
                  </a:cubicBezTo>
                  <a:cubicBezTo>
                    <a:pt x="4931" y="1922"/>
                    <a:pt x="5152" y="1875"/>
                    <a:pt x="5373" y="1875"/>
                  </a:cubicBezTo>
                  <a:cubicBezTo>
                    <a:pt x="5593" y="1875"/>
                    <a:pt x="5814" y="1922"/>
                    <a:pt x="6018" y="2017"/>
                  </a:cubicBezTo>
                  <a:lnTo>
                    <a:pt x="6869" y="2458"/>
                  </a:lnTo>
                  <a:cubicBezTo>
                    <a:pt x="6921" y="2479"/>
                    <a:pt x="6978" y="2490"/>
                    <a:pt x="7035" y="2490"/>
                  </a:cubicBezTo>
                  <a:cubicBezTo>
                    <a:pt x="7149" y="2490"/>
                    <a:pt x="7268" y="2448"/>
                    <a:pt x="7373" y="2364"/>
                  </a:cubicBezTo>
                  <a:cubicBezTo>
                    <a:pt x="7499" y="2206"/>
                    <a:pt x="7531" y="2017"/>
                    <a:pt x="7405" y="1859"/>
                  </a:cubicBezTo>
                  <a:lnTo>
                    <a:pt x="61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136"/>
            <p:cNvSpPr/>
            <p:nvPr/>
          </p:nvSpPr>
          <p:spPr>
            <a:xfrm>
              <a:off x="-11167475" y="3462775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20"/>
                  </a:lnTo>
                  <a:lnTo>
                    <a:pt x="4128" y="820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136"/>
            <p:cNvSpPr/>
            <p:nvPr/>
          </p:nvSpPr>
          <p:spPr>
            <a:xfrm>
              <a:off x="-11213150" y="3344625"/>
              <a:ext cx="141000" cy="97700"/>
            </a:xfrm>
            <a:custGeom>
              <a:avLst/>
              <a:gdLst/>
              <a:ahLst/>
              <a:cxnLst/>
              <a:rect l="l" t="t" r="r" b="b"/>
              <a:pathLst>
                <a:path w="5640" h="3908" extrusionOk="0">
                  <a:moveTo>
                    <a:pt x="2206" y="1"/>
                  </a:moveTo>
                  <a:lnTo>
                    <a:pt x="2080" y="64"/>
                  </a:lnTo>
                  <a:cubicBezTo>
                    <a:pt x="2080" y="442"/>
                    <a:pt x="2017" y="851"/>
                    <a:pt x="1607" y="1261"/>
                  </a:cubicBezTo>
                  <a:cubicBezTo>
                    <a:pt x="1292" y="1576"/>
                    <a:pt x="946" y="1733"/>
                    <a:pt x="504" y="1733"/>
                  </a:cubicBezTo>
                  <a:lnTo>
                    <a:pt x="441" y="1733"/>
                  </a:lnTo>
                  <a:cubicBezTo>
                    <a:pt x="315" y="1860"/>
                    <a:pt x="158" y="1954"/>
                    <a:pt x="0" y="2080"/>
                  </a:cubicBezTo>
                  <a:lnTo>
                    <a:pt x="1355" y="3907"/>
                  </a:lnTo>
                  <a:lnTo>
                    <a:pt x="4411" y="3907"/>
                  </a:lnTo>
                  <a:lnTo>
                    <a:pt x="5608" y="536"/>
                  </a:lnTo>
                  <a:cubicBezTo>
                    <a:pt x="5640" y="379"/>
                    <a:pt x="5608" y="221"/>
                    <a:pt x="5608" y="127"/>
                  </a:cubicBezTo>
                  <a:lnTo>
                    <a:pt x="5482" y="32"/>
                  </a:lnTo>
                  <a:cubicBezTo>
                    <a:pt x="5356" y="64"/>
                    <a:pt x="5199" y="64"/>
                    <a:pt x="5073" y="64"/>
                  </a:cubicBezTo>
                  <a:lnTo>
                    <a:pt x="5010" y="64"/>
                  </a:lnTo>
                  <a:cubicBezTo>
                    <a:pt x="4758" y="347"/>
                    <a:pt x="4411" y="599"/>
                    <a:pt x="3875" y="599"/>
                  </a:cubicBezTo>
                  <a:cubicBezTo>
                    <a:pt x="3308" y="599"/>
                    <a:pt x="2962" y="347"/>
                    <a:pt x="2678" y="64"/>
                  </a:cubicBezTo>
                  <a:lnTo>
                    <a:pt x="2647" y="64"/>
                  </a:lnTo>
                  <a:cubicBezTo>
                    <a:pt x="2489" y="64"/>
                    <a:pt x="2363" y="32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136"/>
            <p:cNvSpPr/>
            <p:nvPr/>
          </p:nvSpPr>
          <p:spPr>
            <a:xfrm>
              <a:off x="-11080825" y="3379275"/>
              <a:ext cx="59100" cy="61475"/>
            </a:xfrm>
            <a:custGeom>
              <a:avLst/>
              <a:gdLst/>
              <a:ahLst/>
              <a:cxnLst/>
              <a:rect l="l" t="t" r="r" b="b"/>
              <a:pathLst>
                <a:path w="2364" h="2459" extrusionOk="0">
                  <a:moveTo>
                    <a:pt x="882" y="1"/>
                  </a:moveTo>
                  <a:lnTo>
                    <a:pt x="0" y="2458"/>
                  </a:lnTo>
                  <a:lnTo>
                    <a:pt x="1008" y="2458"/>
                  </a:lnTo>
                  <a:lnTo>
                    <a:pt x="2363" y="663"/>
                  </a:lnTo>
                  <a:cubicBezTo>
                    <a:pt x="2237" y="568"/>
                    <a:pt x="2080" y="474"/>
                    <a:pt x="1954" y="347"/>
                  </a:cubicBezTo>
                  <a:lnTo>
                    <a:pt x="1891" y="347"/>
                  </a:lnTo>
                  <a:cubicBezTo>
                    <a:pt x="1512" y="347"/>
                    <a:pt x="1197" y="221"/>
                    <a:pt x="8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2" name="Google Shape;11592;p136"/>
          <p:cNvGrpSpPr/>
          <p:nvPr/>
        </p:nvGrpSpPr>
        <p:grpSpPr>
          <a:xfrm>
            <a:off x="7528677" y="1819965"/>
            <a:ext cx="368106" cy="356232"/>
            <a:chOff x="-11299000" y="3647875"/>
            <a:chExt cx="365475" cy="353650"/>
          </a:xfrm>
        </p:grpSpPr>
        <p:sp>
          <p:nvSpPr>
            <p:cNvPr id="11593" name="Google Shape;11593;p136"/>
            <p:cNvSpPr/>
            <p:nvPr/>
          </p:nvSpPr>
          <p:spPr>
            <a:xfrm>
              <a:off x="-112990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2300" y="0"/>
                  </a:moveTo>
                  <a:cubicBezTo>
                    <a:pt x="1772" y="0"/>
                    <a:pt x="1245" y="197"/>
                    <a:pt x="851" y="591"/>
                  </a:cubicBezTo>
                  <a:cubicBezTo>
                    <a:pt x="0" y="1379"/>
                    <a:pt x="0" y="2702"/>
                    <a:pt x="851" y="3490"/>
                  </a:cubicBezTo>
                  <a:lnTo>
                    <a:pt x="2615" y="5254"/>
                  </a:lnTo>
                  <a:cubicBezTo>
                    <a:pt x="2694" y="5333"/>
                    <a:pt x="2804" y="5372"/>
                    <a:pt x="2915" y="5372"/>
                  </a:cubicBezTo>
                  <a:cubicBezTo>
                    <a:pt x="3025" y="5372"/>
                    <a:pt x="3135" y="5333"/>
                    <a:pt x="3214" y="5254"/>
                  </a:cubicBezTo>
                  <a:lnTo>
                    <a:pt x="5514" y="2954"/>
                  </a:lnTo>
                  <a:cubicBezTo>
                    <a:pt x="5703" y="2797"/>
                    <a:pt x="5703" y="2513"/>
                    <a:pt x="5514" y="2355"/>
                  </a:cubicBezTo>
                  <a:lnTo>
                    <a:pt x="3749" y="591"/>
                  </a:lnTo>
                  <a:cubicBezTo>
                    <a:pt x="3356" y="197"/>
                    <a:pt x="282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136"/>
            <p:cNvSpPr/>
            <p:nvPr/>
          </p:nvSpPr>
          <p:spPr>
            <a:xfrm>
              <a:off x="-11076100" y="3734700"/>
              <a:ext cx="142575" cy="134325"/>
            </a:xfrm>
            <a:custGeom>
              <a:avLst/>
              <a:gdLst/>
              <a:ahLst/>
              <a:cxnLst/>
              <a:rect l="l" t="t" r="r" b="b"/>
              <a:pathLst>
                <a:path w="5703" h="5373" extrusionOk="0">
                  <a:moveTo>
                    <a:pt x="3379" y="0"/>
                  </a:moveTo>
                  <a:cubicBezTo>
                    <a:pt x="2836" y="0"/>
                    <a:pt x="2300" y="197"/>
                    <a:pt x="1922" y="591"/>
                  </a:cubicBezTo>
                  <a:lnTo>
                    <a:pt x="158" y="2355"/>
                  </a:lnTo>
                  <a:cubicBezTo>
                    <a:pt x="0" y="2513"/>
                    <a:pt x="0" y="2797"/>
                    <a:pt x="158" y="2954"/>
                  </a:cubicBezTo>
                  <a:lnTo>
                    <a:pt x="2521" y="5254"/>
                  </a:lnTo>
                  <a:cubicBezTo>
                    <a:pt x="2599" y="5333"/>
                    <a:pt x="2710" y="5372"/>
                    <a:pt x="2820" y="5372"/>
                  </a:cubicBezTo>
                  <a:cubicBezTo>
                    <a:pt x="2930" y="5372"/>
                    <a:pt x="3040" y="5333"/>
                    <a:pt x="3119" y="5254"/>
                  </a:cubicBezTo>
                  <a:lnTo>
                    <a:pt x="4884" y="3490"/>
                  </a:lnTo>
                  <a:cubicBezTo>
                    <a:pt x="5703" y="2702"/>
                    <a:pt x="5703" y="1379"/>
                    <a:pt x="4884" y="591"/>
                  </a:cubicBezTo>
                  <a:cubicBezTo>
                    <a:pt x="4474" y="197"/>
                    <a:pt x="3923" y="0"/>
                    <a:pt x="3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136"/>
            <p:cNvSpPr/>
            <p:nvPr/>
          </p:nvSpPr>
          <p:spPr>
            <a:xfrm>
              <a:off x="-11254900" y="3917225"/>
              <a:ext cx="124475" cy="84300"/>
            </a:xfrm>
            <a:custGeom>
              <a:avLst/>
              <a:gdLst/>
              <a:ahLst/>
              <a:cxnLst/>
              <a:rect l="l" t="t" r="r" b="b"/>
              <a:pathLst>
                <a:path w="4979" h="3372" extrusionOk="0">
                  <a:moveTo>
                    <a:pt x="3466" y="1"/>
                  </a:moveTo>
                  <a:lnTo>
                    <a:pt x="316" y="2616"/>
                  </a:lnTo>
                  <a:cubicBezTo>
                    <a:pt x="1" y="2836"/>
                    <a:pt x="190" y="3372"/>
                    <a:pt x="568" y="3372"/>
                  </a:cubicBezTo>
                  <a:lnTo>
                    <a:pt x="3372" y="3372"/>
                  </a:lnTo>
                  <a:cubicBezTo>
                    <a:pt x="3466" y="3309"/>
                    <a:pt x="3561" y="3277"/>
                    <a:pt x="3655" y="3214"/>
                  </a:cubicBezTo>
                  <a:lnTo>
                    <a:pt x="4978" y="1702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136"/>
            <p:cNvSpPr/>
            <p:nvPr/>
          </p:nvSpPr>
          <p:spPr>
            <a:xfrm>
              <a:off x="-11099725" y="3838475"/>
              <a:ext cx="55150" cy="50425"/>
            </a:xfrm>
            <a:custGeom>
              <a:avLst/>
              <a:gdLst/>
              <a:ahLst/>
              <a:cxnLst/>
              <a:rect l="l" t="t" r="r" b="b"/>
              <a:pathLst>
                <a:path w="2206" h="2017" extrusionOk="0">
                  <a:moveTo>
                    <a:pt x="1197" y="0"/>
                  </a:moveTo>
                  <a:lnTo>
                    <a:pt x="0" y="914"/>
                  </a:lnTo>
                  <a:lnTo>
                    <a:pt x="1323" y="2017"/>
                  </a:lnTo>
                  <a:lnTo>
                    <a:pt x="2205" y="1040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136"/>
            <p:cNvSpPr/>
            <p:nvPr/>
          </p:nvSpPr>
          <p:spPr>
            <a:xfrm>
              <a:off x="-11187950" y="3836900"/>
              <a:ext cx="210325" cy="162275"/>
            </a:xfrm>
            <a:custGeom>
              <a:avLst/>
              <a:gdLst/>
              <a:ahLst/>
              <a:cxnLst/>
              <a:rect l="l" t="t" r="r" b="b"/>
              <a:pathLst>
                <a:path w="8413" h="6491" extrusionOk="0">
                  <a:moveTo>
                    <a:pt x="1040" y="0"/>
                  </a:moveTo>
                  <a:lnTo>
                    <a:pt x="1" y="1103"/>
                  </a:lnTo>
                  <a:lnTo>
                    <a:pt x="4758" y="6364"/>
                  </a:lnTo>
                  <a:cubicBezTo>
                    <a:pt x="4821" y="6459"/>
                    <a:pt x="4947" y="6490"/>
                    <a:pt x="5073" y="6490"/>
                  </a:cubicBezTo>
                  <a:lnTo>
                    <a:pt x="7845" y="6490"/>
                  </a:lnTo>
                  <a:cubicBezTo>
                    <a:pt x="8255" y="6490"/>
                    <a:pt x="8412" y="6018"/>
                    <a:pt x="8129" y="5734"/>
                  </a:cubicBez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136"/>
            <p:cNvSpPr/>
            <p:nvPr/>
          </p:nvSpPr>
          <p:spPr>
            <a:xfrm>
              <a:off x="-11292700" y="3647875"/>
              <a:ext cx="353675" cy="87450"/>
            </a:xfrm>
            <a:custGeom>
              <a:avLst/>
              <a:gdLst/>
              <a:ahLst/>
              <a:cxnLst/>
              <a:rect l="l" t="t" r="r" b="b"/>
              <a:pathLst>
                <a:path w="14147" h="3498" extrusionOk="0"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630"/>
                    <a:pt x="189" y="819"/>
                    <a:pt x="441" y="819"/>
                  </a:cubicBezTo>
                  <a:lnTo>
                    <a:pt x="1639" y="819"/>
                  </a:lnTo>
                  <a:lnTo>
                    <a:pt x="1639" y="1670"/>
                  </a:lnTo>
                  <a:lnTo>
                    <a:pt x="1261" y="1670"/>
                  </a:lnTo>
                  <a:cubicBezTo>
                    <a:pt x="599" y="1670"/>
                    <a:pt x="0" y="2237"/>
                    <a:pt x="0" y="2899"/>
                  </a:cubicBezTo>
                  <a:lnTo>
                    <a:pt x="0" y="3497"/>
                  </a:lnTo>
                  <a:lnTo>
                    <a:pt x="32" y="3466"/>
                  </a:lnTo>
                  <a:cubicBezTo>
                    <a:pt x="536" y="2930"/>
                    <a:pt x="1292" y="2615"/>
                    <a:pt x="2080" y="2615"/>
                  </a:cubicBezTo>
                  <a:cubicBezTo>
                    <a:pt x="2867" y="2615"/>
                    <a:pt x="3623" y="2930"/>
                    <a:pt x="4128" y="3466"/>
                  </a:cubicBezTo>
                  <a:lnTo>
                    <a:pt x="4159" y="3497"/>
                  </a:lnTo>
                  <a:lnTo>
                    <a:pt x="4159" y="2899"/>
                  </a:lnTo>
                  <a:cubicBezTo>
                    <a:pt x="4159" y="2237"/>
                    <a:pt x="3623" y="1670"/>
                    <a:pt x="2899" y="1670"/>
                  </a:cubicBezTo>
                  <a:lnTo>
                    <a:pt x="2521" y="1670"/>
                  </a:lnTo>
                  <a:lnTo>
                    <a:pt x="2521" y="819"/>
                  </a:lnTo>
                  <a:lnTo>
                    <a:pt x="11657" y="819"/>
                  </a:lnTo>
                  <a:lnTo>
                    <a:pt x="11657" y="1670"/>
                  </a:lnTo>
                  <a:lnTo>
                    <a:pt x="11216" y="1670"/>
                  </a:lnTo>
                  <a:cubicBezTo>
                    <a:pt x="10555" y="1670"/>
                    <a:pt x="9956" y="2237"/>
                    <a:pt x="9956" y="2899"/>
                  </a:cubicBezTo>
                  <a:lnTo>
                    <a:pt x="9956" y="3497"/>
                  </a:lnTo>
                  <a:lnTo>
                    <a:pt x="9987" y="3466"/>
                  </a:lnTo>
                  <a:cubicBezTo>
                    <a:pt x="10523" y="2930"/>
                    <a:pt x="11248" y="2615"/>
                    <a:pt x="12035" y="2615"/>
                  </a:cubicBezTo>
                  <a:cubicBezTo>
                    <a:pt x="12823" y="2615"/>
                    <a:pt x="13579" y="2930"/>
                    <a:pt x="14083" y="3466"/>
                  </a:cubicBezTo>
                  <a:lnTo>
                    <a:pt x="14146" y="3497"/>
                  </a:lnTo>
                  <a:lnTo>
                    <a:pt x="14146" y="2899"/>
                  </a:lnTo>
                  <a:cubicBezTo>
                    <a:pt x="14146" y="2237"/>
                    <a:pt x="13579" y="1670"/>
                    <a:pt x="12917" y="1670"/>
                  </a:cubicBezTo>
                  <a:lnTo>
                    <a:pt x="12476" y="1670"/>
                  </a:lnTo>
                  <a:lnTo>
                    <a:pt x="12476" y="819"/>
                  </a:lnTo>
                  <a:lnTo>
                    <a:pt x="13705" y="819"/>
                  </a:lnTo>
                  <a:cubicBezTo>
                    <a:pt x="13926" y="819"/>
                    <a:pt x="14083" y="630"/>
                    <a:pt x="14083" y="378"/>
                  </a:cubicBezTo>
                  <a:cubicBezTo>
                    <a:pt x="14083" y="158"/>
                    <a:pt x="13894" y="0"/>
                    <a:pt x="137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9" name="Google Shape;11599;p136"/>
          <p:cNvGrpSpPr/>
          <p:nvPr/>
        </p:nvGrpSpPr>
        <p:grpSpPr>
          <a:xfrm>
            <a:off x="7544139" y="2275916"/>
            <a:ext cx="357808" cy="333240"/>
            <a:chOff x="-11295075" y="4092875"/>
            <a:chExt cx="355250" cy="330825"/>
          </a:xfrm>
        </p:grpSpPr>
        <p:sp>
          <p:nvSpPr>
            <p:cNvPr id="11600" name="Google Shape;11600;p136"/>
            <p:cNvSpPr/>
            <p:nvPr/>
          </p:nvSpPr>
          <p:spPr>
            <a:xfrm>
              <a:off x="-11084775" y="4196825"/>
              <a:ext cx="61475" cy="61475"/>
            </a:xfrm>
            <a:custGeom>
              <a:avLst/>
              <a:gdLst/>
              <a:ahLst/>
              <a:cxnLst/>
              <a:rect l="l" t="t" r="r" b="b"/>
              <a:pathLst>
                <a:path w="2459" h="2459" extrusionOk="0">
                  <a:moveTo>
                    <a:pt x="64" y="1"/>
                  </a:moveTo>
                  <a:cubicBezTo>
                    <a:pt x="32" y="410"/>
                    <a:pt x="1" y="852"/>
                    <a:pt x="1" y="1230"/>
                  </a:cubicBezTo>
                  <a:cubicBezTo>
                    <a:pt x="1" y="1639"/>
                    <a:pt x="32" y="2049"/>
                    <a:pt x="64" y="2458"/>
                  </a:cubicBezTo>
                  <a:lnTo>
                    <a:pt x="1198" y="2458"/>
                  </a:lnTo>
                  <a:cubicBezTo>
                    <a:pt x="1891" y="2458"/>
                    <a:pt x="2458" y="1891"/>
                    <a:pt x="2458" y="1230"/>
                  </a:cubicBezTo>
                  <a:cubicBezTo>
                    <a:pt x="2458" y="568"/>
                    <a:pt x="1922" y="1"/>
                    <a:pt x="11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136"/>
            <p:cNvSpPr/>
            <p:nvPr/>
          </p:nvSpPr>
          <p:spPr>
            <a:xfrm>
              <a:off x="-11080050" y="4092875"/>
              <a:ext cx="140225" cy="269375"/>
            </a:xfrm>
            <a:custGeom>
              <a:avLst/>
              <a:gdLst/>
              <a:ahLst/>
              <a:cxnLst/>
              <a:rect l="l" t="t" r="r" b="b"/>
              <a:pathLst>
                <a:path w="5609" h="10775" extrusionOk="0">
                  <a:moveTo>
                    <a:pt x="2679" y="0"/>
                  </a:moveTo>
                  <a:cubicBezTo>
                    <a:pt x="1450" y="0"/>
                    <a:pt x="442" y="1387"/>
                    <a:pt x="1" y="3308"/>
                  </a:cubicBezTo>
                  <a:lnTo>
                    <a:pt x="1009" y="3308"/>
                  </a:lnTo>
                  <a:cubicBezTo>
                    <a:pt x="2175" y="3308"/>
                    <a:pt x="3120" y="4253"/>
                    <a:pt x="3120" y="5388"/>
                  </a:cubicBezTo>
                  <a:cubicBezTo>
                    <a:pt x="3120" y="6522"/>
                    <a:pt x="2175" y="7467"/>
                    <a:pt x="1009" y="7467"/>
                  </a:cubicBezTo>
                  <a:lnTo>
                    <a:pt x="1" y="7467"/>
                  </a:lnTo>
                  <a:cubicBezTo>
                    <a:pt x="442" y="9420"/>
                    <a:pt x="1450" y="10775"/>
                    <a:pt x="2679" y="10775"/>
                  </a:cubicBezTo>
                  <a:cubicBezTo>
                    <a:pt x="4285" y="10775"/>
                    <a:pt x="5609" y="8381"/>
                    <a:pt x="5609" y="5419"/>
                  </a:cubicBezTo>
                  <a:cubicBezTo>
                    <a:pt x="5609" y="2458"/>
                    <a:pt x="4285" y="0"/>
                    <a:pt x="26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136"/>
            <p:cNvSpPr/>
            <p:nvPr/>
          </p:nvSpPr>
          <p:spPr>
            <a:xfrm>
              <a:off x="-11230475" y="4320500"/>
              <a:ext cx="103975" cy="103200"/>
            </a:xfrm>
            <a:custGeom>
              <a:avLst/>
              <a:gdLst/>
              <a:ahLst/>
              <a:cxnLst/>
              <a:rect l="l" t="t" r="r" b="b"/>
              <a:pathLst>
                <a:path w="4159" h="4128" extrusionOk="0">
                  <a:moveTo>
                    <a:pt x="0" y="0"/>
                  </a:moveTo>
                  <a:lnTo>
                    <a:pt x="0" y="2867"/>
                  </a:lnTo>
                  <a:cubicBezTo>
                    <a:pt x="0" y="3529"/>
                    <a:pt x="536" y="4127"/>
                    <a:pt x="1260" y="4127"/>
                  </a:cubicBezTo>
                  <a:cubicBezTo>
                    <a:pt x="1922" y="4127"/>
                    <a:pt x="2521" y="3560"/>
                    <a:pt x="2521" y="2867"/>
                  </a:cubicBezTo>
                  <a:lnTo>
                    <a:pt x="2521" y="1638"/>
                  </a:lnTo>
                  <a:lnTo>
                    <a:pt x="2962" y="1638"/>
                  </a:lnTo>
                  <a:cubicBezTo>
                    <a:pt x="3623" y="1638"/>
                    <a:pt x="4127" y="1134"/>
                    <a:pt x="4159" y="473"/>
                  </a:cubicBezTo>
                  <a:cubicBezTo>
                    <a:pt x="3875" y="347"/>
                    <a:pt x="3623" y="221"/>
                    <a:pt x="3340" y="158"/>
                  </a:cubicBezTo>
                  <a:lnTo>
                    <a:pt x="3340" y="378"/>
                  </a:lnTo>
                  <a:cubicBezTo>
                    <a:pt x="3340" y="630"/>
                    <a:pt x="3151" y="788"/>
                    <a:pt x="2962" y="788"/>
                  </a:cubicBezTo>
                  <a:lnTo>
                    <a:pt x="2521" y="788"/>
                  </a:lnTo>
                  <a:lnTo>
                    <a:pt x="2521" y="0"/>
                  </a:lnTo>
                  <a:cubicBezTo>
                    <a:pt x="2468" y="11"/>
                    <a:pt x="2416" y="14"/>
                    <a:pt x="2364" y="14"/>
                  </a:cubicBezTo>
                  <a:cubicBezTo>
                    <a:pt x="2262" y="14"/>
                    <a:pt x="216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136"/>
            <p:cNvSpPr/>
            <p:nvPr/>
          </p:nvSpPr>
          <p:spPr>
            <a:xfrm>
              <a:off x="-11210000" y="4113350"/>
              <a:ext cx="137850" cy="226075"/>
            </a:xfrm>
            <a:custGeom>
              <a:avLst/>
              <a:gdLst/>
              <a:ahLst/>
              <a:cxnLst/>
              <a:rect l="l" t="t" r="r" b="b"/>
              <a:pathLst>
                <a:path w="5514" h="9043" extrusionOk="0">
                  <a:moveTo>
                    <a:pt x="5514" y="0"/>
                  </a:moveTo>
                  <a:lnTo>
                    <a:pt x="4096" y="883"/>
                  </a:lnTo>
                  <a:cubicBezTo>
                    <a:pt x="3308" y="1355"/>
                    <a:pt x="2363" y="1607"/>
                    <a:pt x="1418" y="1607"/>
                  </a:cubicBezTo>
                  <a:cubicBezTo>
                    <a:pt x="536" y="2300"/>
                    <a:pt x="0" y="3340"/>
                    <a:pt x="0" y="4537"/>
                  </a:cubicBezTo>
                  <a:cubicBezTo>
                    <a:pt x="0" y="5703"/>
                    <a:pt x="567" y="6774"/>
                    <a:pt x="1418" y="7436"/>
                  </a:cubicBezTo>
                  <a:cubicBezTo>
                    <a:pt x="2363" y="7499"/>
                    <a:pt x="3308" y="7719"/>
                    <a:pt x="4096" y="8192"/>
                  </a:cubicBezTo>
                  <a:lnTo>
                    <a:pt x="5514" y="9042"/>
                  </a:lnTo>
                  <a:cubicBezTo>
                    <a:pt x="4695" y="8097"/>
                    <a:pt x="4159" y="6427"/>
                    <a:pt x="4159" y="4537"/>
                  </a:cubicBezTo>
                  <a:cubicBezTo>
                    <a:pt x="4159" y="2647"/>
                    <a:pt x="4726" y="946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136"/>
            <p:cNvSpPr/>
            <p:nvPr/>
          </p:nvSpPr>
          <p:spPr>
            <a:xfrm>
              <a:off x="-11295075" y="4153525"/>
              <a:ext cx="89825" cy="145725"/>
            </a:xfrm>
            <a:custGeom>
              <a:avLst/>
              <a:gdLst/>
              <a:ahLst/>
              <a:cxnLst/>
              <a:rect l="l" t="t" r="r" b="b"/>
              <a:pathLst>
                <a:path w="3593" h="5829" extrusionOk="0">
                  <a:moveTo>
                    <a:pt x="3088" y="0"/>
                  </a:moveTo>
                  <a:cubicBezTo>
                    <a:pt x="1482" y="0"/>
                    <a:pt x="127" y="1229"/>
                    <a:pt x="64" y="2773"/>
                  </a:cubicBezTo>
                  <a:cubicBezTo>
                    <a:pt x="1" y="4505"/>
                    <a:pt x="1356" y="5829"/>
                    <a:pt x="2962" y="5829"/>
                  </a:cubicBezTo>
                  <a:lnTo>
                    <a:pt x="3592" y="5829"/>
                  </a:lnTo>
                  <a:cubicBezTo>
                    <a:pt x="2931" y="5041"/>
                    <a:pt x="2521" y="4064"/>
                    <a:pt x="2521" y="2930"/>
                  </a:cubicBezTo>
                  <a:cubicBezTo>
                    <a:pt x="2521" y="1796"/>
                    <a:pt x="2931" y="788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5" name="Google Shape;11605;p136"/>
          <p:cNvGrpSpPr/>
          <p:nvPr/>
        </p:nvGrpSpPr>
        <p:grpSpPr>
          <a:xfrm>
            <a:off x="5769739" y="2738964"/>
            <a:ext cx="312585" cy="355451"/>
            <a:chOff x="-9500075" y="3180800"/>
            <a:chExt cx="310350" cy="352875"/>
          </a:xfrm>
        </p:grpSpPr>
        <p:sp>
          <p:nvSpPr>
            <p:cNvPr id="11606" name="Google Shape;11606;p136"/>
            <p:cNvSpPr/>
            <p:nvPr/>
          </p:nvSpPr>
          <p:spPr>
            <a:xfrm>
              <a:off x="-9429175" y="3332825"/>
              <a:ext cx="82725" cy="55150"/>
            </a:xfrm>
            <a:custGeom>
              <a:avLst/>
              <a:gdLst/>
              <a:ahLst/>
              <a:cxnLst/>
              <a:rect l="l" t="t" r="r" b="b"/>
              <a:pathLst>
                <a:path w="3309" h="2206" extrusionOk="0">
                  <a:moveTo>
                    <a:pt x="1670" y="0"/>
                  </a:moveTo>
                  <a:lnTo>
                    <a:pt x="0" y="2205"/>
                  </a:lnTo>
                  <a:lnTo>
                    <a:pt x="3308" y="2205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136"/>
            <p:cNvSpPr/>
            <p:nvPr/>
          </p:nvSpPr>
          <p:spPr>
            <a:xfrm>
              <a:off x="-9335450" y="3274525"/>
              <a:ext cx="19700" cy="19725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cubicBezTo>
                    <a:pt x="0" y="599"/>
                    <a:pt x="189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90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136"/>
            <p:cNvSpPr/>
            <p:nvPr/>
          </p:nvSpPr>
          <p:spPr>
            <a:xfrm>
              <a:off x="-9330725" y="3351725"/>
              <a:ext cx="62250" cy="36250"/>
            </a:xfrm>
            <a:custGeom>
              <a:avLst/>
              <a:gdLst/>
              <a:ahLst/>
              <a:cxnLst/>
              <a:rect l="l" t="t" r="r" b="b"/>
              <a:pathLst>
                <a:path w="2490" h="1450" extrusionOk="0">
                  <a:moveTo>
                    <a:pt x="1040" y="0"/>
                  </a:moveTo>
                  <a:lnTo>
                    <a:pt x="0" y="977"/>
                  </a:lnTo>
                  <a:lnTo>
                    <a:pt x="410" y="1449"/>
                  </a:lnTo>
                  <a:lnTo>
                    <a:pt x="2489" y="1449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136"/>
            <p:cNvSpPr/>
            <p:nvPr/>
          </p:nvSpPr>
          <p:spPr>
            <a:xfrm>
              <a:off x="-9440200" y="3220975"/>
              <a:ext cx="186675" cy="152025"/>
            </a:xfrm>
            <a:custGeom>
              <a:avLst/>
              <a:gdLst/>
              <a:ahLst/>
              <a:cxnLst/>
              <a:rect l="l" t="t" r="r" b="b"/>
              <a:pathLst>
                <a:path w="7467" h="6081" extrusionOk="0">
                  <a:moveTo>
                    <a:pt x="4568" y="1324"/>
                  </a:moveTo>
                  <a:cubicBezTo>
                    <a:pt x="5261" y="1324"/>
                    <a:pt x="5828" y="1859"/>
                    <a:pt x="5828" y="2552"/>
                  </a:cubicBezTo>
                  <a:cubicBezTo>
                    <a:pt x="5828" y="3214"/>
                    <a:pt x="5293" y="3813"/>
                    <a:pt x="4568" y="3813"/>
                  </a:cubicBezTo>
                  <a:cubicBezTo>
                    <a:pt x="3875" y="3813"/>
                    <a:pt x="3308" y="3245"/>
                    <a:pt x="3308" y="2552"/>
                  </a:cubicBezTo>
                  <a:cubicBezTo>
                    <a:pt x="3308" y="1828"/>
                    <a:pt x="3875" y="1324"/>
                    <a:pt x="4568" y="1324"/>
                  </a:cubicBezTo>
                  <a:close/>
                  <a:moveTo>
                    <a:pt x="0" y="0"/>
                  </a:moveTo>
                  <a:lnTo>
                    <a:pt x="0" y="5860"/>
                  </a:lnTo>
                  <a:lnTo>
                    <a:pt x="1733" y="3529"/>
                  </a:lnTo>
                  <a:cubicBezTo>
                    <a:pt x="1812" y="3434"/>
                    <a:pt x="1945" y="3387"/>
                    <a:pt x="2079" y="3387"/>
                  </a:cubicBezTo>
                  <a:cubicBezTo>
                    <a:pt x="2213" y="3387"/>
                    <a:pt x="2347" y="3434"/>
                    <a:pt x="2426" y="3529"/>
                  </a:cubicBezTo>
                  <a:lnTo>
                    <a:pt x="3907" y="5482"/>
                  </a:lnTo>
                  <a:lnTo>
                    <a:pt x="5104" y="4317"/>
                  </a:lnTo>
                  <a:cubicBezTo>
                    <a:pt x="5183" y="4238"/>
                    <a:pt x="5285" y="4198"/>
                    <a:pt x="5387" y="4198"/>
                  </a:cubicBezTo>
                  <a:cubicBezTo>
                    <a:pt x="5490" y="4198"/>
                    <a:pt x="5592" y="4238"/>
                    <a:pt x="5671" y="4317"/>
                  </a:cubicBezTo>
                  <a:lnTo>
                    <a:pt x="7467" y="608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136"/>
            <p:cNvSpPr/>
            <p:nvPr/>
          </p:nvSpPr>
          <p:spPr>
            <a:xfrm>
              <a:off x="-9500075" y="3222550"/>
              <a:ext cx="310350" cy="228425"/>
            </a:xfrm>
            <a:custGeom>
              <a:avLst/>
              <a:gdLst/>
              <a:ahLst/>
              <a:cxnLst/>
              <a:rect l="l" t="t" r="r" b="b"/>
              <a:pathLst>
                <a:path w="12414" h="9137" extrusionOk="0">
                  <a:moveTo>
                    <a:pt x="1229" y="0"/>
                  </a:moveTo>
                  <a:cubicBezTo>
                    <a:pt x="568" y="0"/>
                    <a:pt x="1" y="599"/>
                    <a:pt x="1" y="1261"/>
                  </a:cubicBezTo>
                  <a:lnTo>
                    <a:pt x="1" y="7877"/>
                  </a:lnTo>
                  <a:cubicBezTo>
                    <a:pt x="1" y="8538"/>
                    <a:pt x="568" y="9137"/>
                    <a:pt x="1229" y="9137"/>
                  </a:cubicBezTo>
                  <a:lnTo>
                    <a:pt x="11153" y="9137"/>
                  </a:lnTo>
                  <a:cubicBezTo>
                    <a:pt x="11815" y="9137"/>
                    <a:pt x="12414" y="8538"/>
                    <a:pt x="12414" y="7877"/>
                  </a:cubicBezTo>
                  <a:lnTo>
                    <a:pt x="12414" y="1261"/>
                  </a:lnTo>
                  <a:cubicBezTo>
                    <a:pt x="12319" y="536"/>
                    <a:pt x="11784" y="0"/>
                    <a:pt x="11122" y="0"/>
                  </a:cubicBezTo>
                  <a:lnTo>
                    <a:pt x="10712" y="0"/>
                  </a:lnTo>
                  <a:lnTo>
                    <a:pt x="10712" y="7058"/>
                  </a:lnTo>
                  <a:cubicBezTo>
                    <a:pt x="10712" y="7278"/>
                    <a:pt x="10523" y="7436"/>
                    <a:pt x="10334" y="7436"/>
                  </a:cubicBezTo>
                  <a:lnTo>
                    <a:pt x="2048" y="7436"/>
                  </a:lnTo>
                  <a:cubicBezTo>
                    <a:pt x="1828" y="7436"/>
                    <a:pt x="1607" y="7247"/>
                    <a:pt x="1607" y="7058"/>
                  </a:cubicBezTo>
                  <a:lnTo>
                    <a:pt x="16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136"/>
            <p:cNvSpPr/>
            <p:nvPr/>
          </p:nvSpPr>
          <p:spPr>
            <a:xfrm>
              <a:off x="-9398475" y="31808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820" y="1"/>
                  </a:moveTo>
                  <a:cubicBezTo>
                    <a:pt x="347" y="1"/>
                    <a:pt x="1" y="379"/>
                    <a:pt x="1" y="851"/>
                  </a:cubicBezTo>
                  <a:lnTo>
                    <a:pt x="4128" y="851"/>
                  </a:lnTo>
                  <a:cubicBezTo>
                    <a:pt x="4128" y="379"/>
                    <a:pt x="3781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136"/>
            <p:cNvSpPr/>
            <p:nvPr/>
          </p:nvSpPr>
          <p:spPr>
            <a:xfrm>
              <a:off x="-9460700" y="3471450"/>
              <a:ext cx="41775" cy="62225"/>
            </a:xfrm>
            <a:custGeom>
              <a:avLst/>
              <a:gdLst/>
              <a:ahLst/>
              <a:cxnLst/>
              <a:rect l="l" t="t" r="r" b="b"/>
              <a:pathLst>
                <a:path w="1671" h="2489" extrusionOk="0">
                  <a:moveTo>
                    <a:pt x="1" y="0"/>
                  </a:moveTo>
                  <a:lnTo>
                    <a:pt x="1" y="1670"/>
                  </a:lnTo>
                  <a:cubicBezTo>
                    <a:pt x="1" y="2142"/>
                    <a:pt x="347" y="2489"/>
                    <a:pt x="820" y="2489"/>
                  </a:cubicBezTo>
                  <a:cubicBezTo>
                    <a:pt x="1293" y="2489"/>
                    <a:pt x="1671" y="2142"/>
                    <a:pt x="1671" y="1670"/>
                  </a:cubicBez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136"/>
            <p:cNvSpPr/>
            <p:nvPr/>
          </p:nvSpPr>
          <p:spPr>
            <a:xfrm>
              <a:off x="-9274800" y="3471450"/>
              <a:ext cx="41750" cy="62225"/>
            </a:xfrm>
            <a:custGeom>
              <a:avLst/>
              <a:gdLst/>
              <a:ahLst/>
              <a:cxnLst/>
              <a:rect l="l" t="t" r="r" b="b"/>
              <a:pathLst>
                <a:path w="1670" h="2489" extrusionOk="0">
                  <a:moveTo>
                    <a:pt x="0" y="0"/>
                  </a:moveTo>
                  <a:lnTo>
                    <a:pt x="0" y="1670"/>
                  </a:lnTo>
                  <a:cubicBezTo>
                    <a:pt x="0" y="2142"/>
                    <a:pt x="378" y="2489"/>
                    <a:pt x="851" y="2489"/>
                  </a:cubicBezTo>
                  <a:cubicBezTo>
                    <a:pt x="1323" y="2489"/>
                    <a:pt x="1670" y="2142"/>
                    <a:pt x="1670" y="1670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136"/>
            <p:cNvSpPr/>
            <p:nvPr/>
          </p:nvSpPr>
          <p:spPr>
            <a:xfrm>
              <a:off x="-9398475" y="3471450"/>
              <a:ext cx="103200" cy="20500"/>
            </a:xfrm>
            <a:custGeom>
              <a:avLst/>
              <a:gdLst/>
              <a:ahLst/>
              <a:cxnLst/>
              <a:rect l="l" t="t" r="r" b="b"/>
              <a:pathLst>
                <a:path w="4128" h="820" extrusionOk="0">
                  <a:moveTo>
                    <a:pt x="1" y="0"/>
                  </a:moveTo>
                  <a:lnTo>
                    <a:pt x="1" y="819"/>
                  </a:lnTo>
                  <a:lnTo>
                    <a:pt x="4128" y="819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5" name="Google Shape;11615;p136"/>
          <p:cNvGrpSpPr/>
          <p:nvPr/>
        </p:nvGrpSpPr>
        <p:grpSpPr>
          <a:xfrm>
            <a:off x="5747530" y="3214479"/>
            <a:ext cx="356221" cy="356257"/>
            <a:chOff x="-9523700" y="3614000"/>
            <a:chExt cx="353675" cy="353675"/>
          </a:xfrm>
        </p:grpSpPr>
        <p:sp>
          <p:nvSpPr>
            <p:cNvPr id="11616" name="Google Shape;11616;p136"/>
            <p:cNvSpPr/>
            <p:nvPr/>
          </p:nvSpPr>
          <p:spPr>
            <a:xfrm>
              <a:off x="-95237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828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35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136"/>
            <p:cNvSpPr/>
            <p:nvPr/>
          </p:nvSpPr>
          <p:spPr>
            <a:xfrm>
              <a:off x="-9515825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2994" y="1"/>
                  </a:moveTo>
                  <a:cubicBezTo>
                    <a:pt x="2206" y="1"/>
                    <a:pt x="1513" y="536"/>
                    <a:pt x="1387" y="1324"/>
                  </a:cubicBezTo>
                  <a:lnTo>
                    <a:pt x="1" y="7499"/>
                  </a:lnTo>
                  <a:cubicBezTo>
                    <a:pt x="599" y="6963"/>
                    <a:pt x="1355" y="6648"/>
                    <a:pt x="2174" y="6648"/>
                  </a:cubicBezTo>
                  <a:cubicBezTo>
                    <a:pt x="3151" y="6648"/>
                    <a:pt x="4065" y="7089"/>
                    <a:pt x="4663" y="7814"/>
                  </a:cubicBezTo>
                  <a:lnTo>
                    <a:pt x="4663" y="1639"/>
                  </a:lnTo>
                  <a:cubicBezTo>
                    <a:pt x="4663" y="757"/>
                    <a:pt x="3907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136"/>
            <p:cNvSpPr/>
            <p:nvPr/>
          </p:nvSpPr>
          <p:spPr>
            <a:xfrm>
              <a:off x="-9481175" y="3614000"/>
              <a:ext cx="80375" cy="37050"/>
            </a:xfrm>
            <a:custGeom>
              <a:avLst/>
              <a:gdLst/>
              <a:ahLst/>
              <a:cxnLst/>
              <a:rect l="l" t="t" r="r" b="b"/>
              <a:pathLst>
                <a:path w="3215" h="1482" extrusionOk="0">
                  <a:moveTo>
                    <a:pt x="1608" y="0"/>
                  </a:moveTo>
                  <a:cubicBezTo>
                    <a:pt x="788" y="63"/>
                    <a:pt x="127" y="693"/>
                    <a:pt x="1" y="1481"/>
                  </a:cubicBezTo>
                  <a:cubicBezTo>
                    <a:pt x="442" y="1072"/>
                    <a:pt x="1009" y="851"/>
                    <a:pt x="1608" y="851"/>
                  </a:cubicBezTo>
                  <a:cubicBezTo>
                    <a:pt x="2238" y="851"/>
                    <a:pt x="2805" y="1072"/>
                    <a:pt x="3214" y="1481"/>
                  </a:cubicBezTo>
                  <a:cubicBezTo>
                    <a:pt x="3120" y="630"/>
                    <a:pt x="2427" y="0"/>
                    <a:pt x="1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136"/>
            <p:cNvSpPr/>
            <p:nvPr/>
          </p:nvSpPr>
          <p:spPr>
            <a:xfrm>
              <a:off x="-9294500" y="3843975"/>
              <a:ext cx="124475" cy="123700"/>
            </a:xfrm>
            <a:custGeom>
              <a:avLst/>
              <a:gdLst/>
              <a:ahLst/>
              <a:cxnLst/>
              <a:rect l="l" t="t" r="r" b="b"/>
              <a:pathLst>
                <a:path w="4979" h="4948" extrusionOk="0">
                  <a:moveTo>
                    <a:pt x="2489" y="1198"/>
                  </a:moveTo>
                  <a:cubicBezTo>
                    <a:pt x="3151" y="1198"/>
                    <a:pt x="3718" y="1765"/>
                    <a:pt x="3718" y="2427"/>
                  </a:cubicBezTo>
                  <a:cubicBezTo>
                    <a:pt x="3718" y="3088"/>
                    <a:pt x="3151" y="3687"/>
                    <a:pt x="2489" y="3687"/>
                  </a:cubicBezTo>
                  <a:cubicBezTo>
                    <a:pt x="1828" y="3687"/>
                    <a:pt x="1229" y="3151"/>
                    <a:pt x="1229" y="2427"/>
                  </a:cubicBezTo>
                  <a:cubicBezTo>
                    <a:pt x="1229" y="1734"/>
                    <a:pt x="1796" y="1198"/>
                    <a:pt x="2489" y="1198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3"/>
                    <a:pt x="0" y="2458"/>
                  </a:cubicBezTo>
                  <a:cubicBezTo>
                    <a:pt x="0" y="3844"/>
                    <a:pt x="1103" y="4947"/>
                    <a:pt x="2489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136"/>
            <p:cNvSpPr/>
            <p:nvPr/>
          </p:nvSpPr>
          <p:spPr>
            <a:xfrm>
              <a:off x="-9294500" y="3656525"/>
              <a:ext cx="116600" cy="195350"/>
            </a:xfrm>
            <a:custGeom>
              <a:avLst/>
              <a:gdLst/>
              <a:ahLst/>
              <a:cxnLst/>
              <a:rect l="l" t="t" r="r" b="b"/>
              <a:pathLst>
                <a:path w="4664" h="7814" extrusionOk="0">
                  <a:moveTo>
                    <a:pt x="1670" y="1"/>
                  </a:moveTo>
                  <a:cubicBezTo>
                    <a:pt x="757" y="1"/>
                    <a:pt x="0" y="757"/>
                    <a:pt x="0" y="1639"/>
                  </a:cubicBezTo>
                  <a:lnTo>
                    <a:pt x="0" y="7814"/>
                  </a:lnTo>
                  <a:cubicBezTo>
                    <a:pt x="599" y="7089"/>
                    <a:pt x="1513" y="6648"/>
                    <a:pt x="2489" y="6648"/>
                  </a:cubicBezTo>
                  <a:cubicBezTo>
                    <a:pt x="3308" y="6648"/>
                    <a:pt x="4065" y="6963"/>
                    <a:pt x="4663" y="7499"/>
                  </a:cubicBezTo>
                  <a:lnTo>
                    <a:pt x="3277" y="1324"/>
                  </a:lnTo>
                  <a:cubicBezTo>
                    <a:pt x="3119" y="536"/>
                    <a:pt x="2458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136"/>
            <p:cNvSpPr/>
            <p:nvPr/>
          </p:nvSpPr>
          <p:spPr>
            <a:xfrm>
              <a:off x="-9294500" y="3615575"/>
              <a:ext cx="81150" cy="36250"/>
            </a:xfrm>
            <a:custGeom>
              <a:avLst/>
              <a:gdLst/>
              <a:ahLst/>
              <a:cxnLst/>
              <a:rect l="l" t="t" r="r" b="b"/>
              <a:pathLst>
                <a:path w="3246" h="1450" extrusionOk="0">
                  <a:moveTo>
                    <a:pt x="1639" y="0"/>
                  </a:moveTo>
                  <a:cubicBezTo>
                    <a:pt x="788" y="0"/>
                    <a:pt x="126" y="630"/>
                    <a:pt x="0" y="1450"/>
                  </a:cubicBezTo>
                  <a:cubicBezTo>
                    <a:pt x="442" y="1040"/>
                    <a:pt x="1040" y="820"/>
                    <a:pt x="1639" y="820"/>
                  </a:cubicBezTo>
                  <a:cubicBezTo>
                    <a:pt x="2269" y="820"/>
                    <a:pt x="2804" y="1040"/>
                    <a:pt x="3245" y="1450"/>
                  </a:cubicBezTo>
                  <a:cubicBezTo>
                    <a:pt x="3119" y="599"/>
                    <a:pt x="2458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136"/>
            <p:cNvSpPr/>
            <p:nvPr/>
          </p:nvSpPr>
          <p:spPr>
            <a:xfrm>
              <a:off x="-9378775" y="3822725"/>
              <a:ext cx="63025" cy="41750"/>
            </a:xfrm>
            <a:custGeom>
              <a:avLst/>
              <a:gdLst/>
              <a:ahLst/>
              <a:cxnLst/>
              <a:rect l="l" t="t" r="r" b="b"/>
              <a:pathLst>
                <a:path w="2521" h="1670" extrusionOk="0">
                  <a:moveTo>
                    <a:pt x="0" y="0"/>
                  </a:moveTo>
                  <a:lnTo>
                    <a:pt x="0" y="1670"/>
                  </a:lnTo>
                  <a:lnTo>
                    <a:pt x="2521" y="1670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136"/>
            <p:cNvSpPr/>
            <p:nvPr/>
          </p:nvSpPr>
          <p:spPr>
            <a:xfrm>
              <a:off x="-9336250" y="3739225"/>
              <a:ext cx="21300" cy="63050"/>
            </a:xfrm>
            <a:custGeom>
              <a:avLst/>
              <a:gdLst/>
              <a:ahLst/>
              <a:cxnLst/>
              <a:rect l="l" t="t" r="r" b="b"/>
              <a:pathLst>
                <a:path w="852" h="2522" extrusionOk="0">
                  <a:moveTo>
                    <a:pt x="1" y="1"/>
                  </a:moveTo>
                  <a:lnTo>
                    <a:pt x="1" y="2521"/>
                  </a:lnTo>
                  <a:lnTo>
                    <a:pt x="851" y="2521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136"/>
            <p:cNvSpPr/>
            <p:nvPr/>
          </p:nvSpPr>
          <p:spPr>
            <a:xfrm>
              <a:off x="-9378775" y="3739225"/>
              <a:ext cx="20500" cy="63050"/>
            </a:xfrm>
            <a:custGeom>
              <a:avLst/>
              <a:gdLst/>
              <a:ahLst/>
              <a:cxnLst/>
              <a:rect l="l" t="t" r="r" b="b"/>
              <a:pathLst>
                <a:path w="820" h="2522" extrusionOk="0">
                  <a:moveTo>
                    <a:pt x="0" y="1"/>
                  </a:moveTo>
                  <a:lnTo>
                    <a:pt x="0" y="2521"/>
                  </a:lnTo>
                  <a:lnTo>
                    <a:pt x="820" y="2521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5" name="Google Shape;11625;p136"/>
          <p:cNvGrpSpPr/>
          <p:nvPr/>
        </p:nvGrpSpPr>
        <p:grpSpPr>
          <a:xfrm>
            <a:off x="7532481" y="3237121"/>
            <a:ext cx="356221" cy="354670"/>
            <a:chOff x="-9523700" y="4049550"/>
            <a:chExt cx="353675" cy="352100"/>
          </a:xfrm>
        </p:grpSpPr>
        <p:sp>
          <p:nvSpPr>
            <p:cNvPr id="11626" name="Google Shape;11626;p136"/>
            <p:cNvSpPr/>
            <p:nvPr/>
          </p:nvSpPr>
          <p:spPr>
            <a:xfrm>
              <a:off x="-952370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7" y="1"/>
                    <a:pt x="1" y="725"/>
                    <a:pt x="1" y="1639"/>
                  </a:cubicBezTo>
                  <a:cubicBezTo>
                    <a:pt x="1" y="2552"/>
                    <a:pt x="757" y="3309"/>
                    <a:pt x="1670" y="3309"/>
                  </a:cubicBezTo>
                  <a:cubicBezTo>
                    <a:pt x="2584" y="3309"/>
                    <a:pt x="3309" y="2552"/>
                    <a:pt x="3309" y="1639"/>
                  </a:cubicBezTo>
                  <a:cubicBezTo>
                    <a:pt x="3309" y="725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136"/>
            <p:cNvSpPr/>
            <p:nvPr/>
          </p:nvSpPr>
          <p:spPr>
            <a:xfrm>
              <a:off x="-952370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20" y="0"/>
                  </a:moveTo>
                  <a:lnTo>
                    <a:pt x="820" y="7876"/>
                  </a:lnTo>
                  <a:cubicBezTo>
                    <a:pt x="316" y="8160"/>
                    <a:pt x="1" y="8695"/>
                    <a:pt x="1" y="9294"/>
                  </a:cubicBezTo>
                  <a:lnTo>
                    <a:pt x="1" y="9672"/>
                  </a:lnTo>
                  <a:cubicBezTo>
                    <a:pt x="1" y="9924"/>
                    <a:pt x="190" y="10113"/>
                    <a:pt x="442" y="10113"/>
                  </a:cubicBezTo>
                  <a:lnTo>
                    <a:pt x="2930" y="10113"/>
                  </a:lnTo>
                  <a:cubicBezTo>
                    <a:pt x="3151" y="10113"/>
                    <a:pt x="3309" y="9924"/>
                    <a:pt x="3309" y="9672"/>
                  </a:cubicBezTo>
                  <a:lnTo>
                    <a:pt x="3309" y="9294"/>
                  </a:lnTo>
                  <a:cubicBezTo>
                    <a:pt x="3309" y="8664"/>
                    <a:pt x="2993" y="8160"/>
                    <a:pt x="2489" y="7876"/>
                  </a:cubicBezTo>
                  <a:lnTo>
                    <a:pt x="2489" y="0"/>
                  </a:lnTo>
                  <a:cubicBezTo>
                    <a:pt x="2206" y="63"/>
                    <a:pt x="1922" y="158"/>
                    <a:pt x="1670" y="158"/>
                  </a:cubicBezTo>
                  <a:cubicBezTo>
                    <a:pt x="1387" y="158"/>
                    <a:pt x="1103" y="6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136"/>
            <p:cNvSpPr/>
            <p:nvPr/>
          </p:nvSpPr>
          <p:spPr>
            <a:xfrm>
              <a:off x="-9252750" y="40495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1"/>
                  </a:moveTo>
                  <a:cubicBezTo>
                    <a:pt x="756" y="1"/>
                    <a:pt x="0" y="725"/>
                    <a:pt x="0" y="1639"/>
                  </a:cubicBezTo>
                  <a:cubicBezTo>
                    <a:pt x="0" y="2552"/>
                    <a:pt x="756" y="3309"/>
                    <a:pt x="1670" y="3309"/>
                  </a:cubicBezTo>
                  <a:cubicBezTo>
                    <a:pt x="2552" y="3309"/>
                    <a:pt x="3308" y="2552"/>
                    <a:pt x="3308" y="1639"/>
                  </a:cubicBezTo>
                  <a:cubicBezTo>
                    <a:pt x="3308" y="725"/>
                    <a:pt x="2552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136"/>
            <p:cNvSpPr/>
            <p:nvPr/>
          </p:nvSpPr>
          <p:spPr>
            <a:xfrm>
              <a:off x="-9252750" y="4148800"/>
              <a:ext cx="82725" cy="252850"/>
            </a:xfrm>
            <a:custGeom>
              <a:avLst/>
              <a:gdLst/>
              <a:ahLst/>
              <a:cxnLst/>
              <a:rect l="l" t="t" r="r" b="b"/>
              <a:pathLst>
                <a:path w="3309" h="10114" extrusionOk="0">
                  <a:moveTo>
                    <a:pt x="819" y="0"/>
                  </a:moveTo>
                  <a:lnTo>
                    <a:pt x="819" y="7876"/>
                  </a:lnTo>
                  <a:cubicBezTo>
                    <a:pt x="315" y="8160"/>
                    <a:pt x="0" y="8695"/>
                    <a:pt x="0" y="9294"/>
                  </a:cubicBezTo>
                  <a:lnTo>
                    <a:pt x="0" y="9704"/>
                  </a:lnTo>
                  <a:cubicBezTo>
                    <a:pt x="0" y="9924"/>
                    <a:pt x="189" y="10113"/>
                    <a:pt x="441" y="10113"/>
                  </a:cubicBezTo>
                  <a:lnTo>
                    <a:pt x="2899" y="10113"/>
                  </a:lnTo>
                  <a:cubicBezTo>
                    <a:pt x="3151" y="10113"/>
                    <a:pt x="3308" y="9924"/>
                    <a:pt x="3308" y="9704"/>
                  </a:cubicBezTo>
                  <a:lnTo>
                    <a:pt x="3308" y="9294"/>
                  </a:lnTo>
                  <a:cubicBezTo>
                    <a:pt x="3308" y="8664"/>
                    <a:pt x="2962" y="8160"/>
                    <a:pt x="2489" y="7876"/>
                  </a:cubicBezTo>
                  <a:lnTo>
                    <a:pt x="2489" y="0"/>
                  </a:lnTo>
                  <a:cubicBezTo>
                    <a:pt x="2206" y="95"/>
                    <a:pt x="1922" y="158"/>
                    <a:pt x="1638" y="158"/>
                  </a:cubicBezTo>
                  <a:cubicBezTo>
                    <a:pt x="1386" y="158"/>
                    <a:pt x="1103" y="95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136"/>
            <p:cNvSpPr/>
            <p:nvPr/>
          </p:nvSpPr>
          <p:spPr>
            <a:xfrm>
              <a:off x="-9440200" y="4214950"/>
              <a:ext cx="187475" cy="167000"/>
            </a:xfrm>
            <a:custGeom>
              <a:avLst/>
              <a:gdLst/>
              <a:ahLst/>
              <a:cxnLst/>
              <a:rect l="l" t="t" r="r" b="b"/>
              <a:pathLst>
                <a:path w="7499" h="6680" extrusionOk="0">
                  <a:moveTo>
                    <a:pt x="1229" y="1"/>
                  </a:moveTo>
                  <a:cubicBezTo>
                    <a:pt x="1071" y="1"/>
                    <a:pt x="914" y="64"/>
                    <a:pt x="882" y="221"/>
                  </a:cubicBezTo>
                  <a:lnTo>
                    <a:pt x="0" y="1954"/>
                  </a:lnTo>
                  <a:lnTo>
                    <a:pt x="0" y="4852"/>
                  </a:lnTo>
                  <a:cubicBezTo>
                    <a:pt x="536" y="5325"/>
                    <a:pt x="851" y="5955"/>
                    <a:pt x="851" y="6680"/>
                  </a:cubicBezTo>
                  <a:lnTo>
                    <a:pt x="6679" y="6680"/>
                  </a:lnTo>
                  <a:cubicBezTo>
                    <a:pt x="6679" y="5955"/>
                    <a:pt x="6994" y="5325"/>
                    <a:pt x="7498" y="4852"/>
                  </a:cubicBezTo>
                  <a:lnTo>
                    <a:pt x="7498" y="1954"/>
                  </a:lnTo>
                  <a:lnTo>
                    <a:pt x="6616" y="221"/>
                  </a:lnTo>
                  <a:cubicBezTo>
                    <a:pt x="6553" y="64"/>
                    <a:pt x="6427" y="1"/>
                    <a:pt x="6270" y="1"/>
                  </a:cubicBezTo>
                  <a:lnTo>
                    <a:pt x="4726" y="1"/>
                  </a:lnTo>
                  <a:lnTo>
                    <a:pt x="6616" y="4443"/>
                  </a:lnTo>
                  <a:cubicBezTo>
                    <a:pt x="6679" y="4569"/>
                    <a:pt x="6679" y="4726"/>
                    <a:pt x="6585" y="4852"/>
                  </a:cubicBezTo>
                  <a:cubicBezTo>
                    <a:pt x="6522" y="4947"/>
                    <a:pt x="6396" y="5041"/>
                    <a:pt x="6238" y="5041"/>
                  </a:cubicBezTo>
                  <a:lnTo>
                    <a:pt x="1260" y="5041"/>
                  </a:lnTo>
                  <a:cubicBezTo>
                    <a:pt x="1103" y="5041"/>
                    <a:pt x="1008" y="4947"/>
                    <a:pt x="914" y="4852"/>
                  </a:cubicBezTo>
                  <a:cubicBezTo>
                    <a:pt x="851" y="4726"/>
                    <a:pt x="851" y="4569"/>
                    <a:pt x="882" y="4443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136"/>
            <p:cNvSpPr/>
            <p:nvPr/>
          </p:nvSpPr>
          <p:spPr>
            <a:xfrm>
              <a:off x="-9393750" y="4214950"/>
              <a:ext cx="93750" cy="104000"/>
            </a:xfrm>
            <a:custGeom>
              <a:avLst/>
              <a:gdLst/>
              <a:ahLst/>
              <a:cxnLst/>
              <a:rect l="l" t="t" r="r" b="b"/>
              <a:pathLst>
                <a:path w="3750" h="4160" extrusionOk="0">
                  <a:moveTo>
                    <a:pt x="1828" y="1"/>
                  </a:moveTo>
                  <a:lnTo>
                    <a:pt x="1" y="4159"/>
                  </a:lnTo>
                  <a:lnTo>
                    <a:pt x="3750" y="4159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136"/>
            <p:cNvSpPr/>
            <p:nvPr/>
          </p:nvSpPr>
          <p:spPr>
            <a:xfrm>
              <a:off x="-9440200" y="4140125"/>
              <a:ext cx="187475" cy="32325"/>
            </a:xfrm>
            <a:custGeom>
              <a:avLst/>
              <a:gdLst/>
              <a:ahLst/>
              <a:cxnLst/>
              <a:rect l="l" t="t" r="r" b="b"/>
              <a:pathLst>
                <a:path w="7499" h="1293" extrusionOk="0">
                  <a:moveTo>
                    <a:pt x="0" y="1"/>
                  </a:moveTo>
                  <a:lnTo>
                    <a:pt x="0" y="851"/>
                  </a:lnTo>
                  <a:cubicBezTo>
                    <a:pt x="1229" y="1135"/>
                    <a:pt x="2489" y="1292"/>
                    <a:pt x="3749" y="1292"/>
                  </a:cubicBezTo>
                  <a:cubicBezTo>
                    <a:pt x="5009" y="1292"/>
                    <a:pt x="6270" y="1135"/>
                    <a:pt x="7498" y="851"/>
                  </a:cubicBezTo>
                  <a:lnTo>
                    <a:pt x="7498" y="1"/>
                  </a:lnTo>
                  <a:cubicBezTo>
                    <a:pt x="6270" y="300"/>
                    <a:pt x="5001" y="450"/>
                    <a:pt x="3737" y="450"/>
                  </a:cubicBezTo>
                  <a:cubicBezTo>
                    <a:pt x="2473" y="450"/>
                    <a:pt x="1213" y="30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3" name="Google Shape;11633;p136"/>
          <p:cNvGrpSpPr/>
          <p:nvPr/>
        </p:nvGrpSpPr>
        <p:grpSpPr>
          <a:xfrm>
            <a:off x="7088596" y="3237094"/>
            <a:ext cx="357002" cy="311029"/>
            <a:chOff x="-8209150" y="3659675"/>
            <a:chExt cx="354450" cy="308775"/>
          </a:xfrm>
        </p:grpSpPr>
        <p:sp>
          <p:nvSpPr>
            <p:cNvPr id="11634" name="Google Shape;11634;p136"/>
            <p:cNvSpPr/>
            <p:nvPr/>
          </p:nvSpPr>
          <p:spPr>
            <a:xfrm>
              <a:off x="-8209150" y="3907775"/>
              <a:ext cx="353675" cy="60675"/>
            </a:xfrm>
            <a:custGeom>
              <a:avLst/>
              <a:gdLst/>
              <a:ahLst/>
              <a:cxnLst/>
              <a:rect l="l" t="t" r="r" b="b"/>
              <a:pathLst>
                <a:path w="14147" h="2427" extrusionOk="0">
                  <a:moveTo>
                    <a:pt x="1261" y="1"/>
                  </a:moveTo>
                  <a:cubicBezTo>
                    <a:pt x="599" y="1"/>
                    <a:pt x="0" y="536"/>
                    <a:pt x="0" y="122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lnTo>
                    <a:pt x="13673" y="2427"/>
                  </a:lnTo>
                  <a:cubicBezTo>
                    <a:pt x="13894" y="2427"/>
                    <a:pt x="14052" y="2238"/>
                    <a:pt x="14052" y="2048"/>
                  </a:cubicBezTo>
                  <a:lnTo>
                    <a:pt x="14052" y="1229"/>
                  </a:lnTo>
                  <a:cubicBezTo>
                    <a:pt x="14146" y="599"/>
                    <a:pt x="13579" y="1"/>
                    <a:pt x="128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136"/>
            <p:cNvSpPr/>
            <p:nvPr/>
          </p:nvSpPr>
          <p:spPr>
            <a:xfrm>
              <a:off x="-8188675" y="3825075"/>
              <a:ext cx="311125" cy="63050"/>
            </a:xfrm>
            <a:custGeom>
              <a:avLst/>
              <a:gdLst/>
              <a:ahLst/>
              <a:cxnLst/>
              <a:rect l="l" t="t" r="r" b="b"/>
              <a:pathLst>
                <a:path w="12445" h="2522" extrusionOk="0">
                  <a:moveTo>
                    <a:pt x="442" y="1"/>
                  </a:moveTo>
                  <a:cubicBezTo>
                    <a:pt x="189" y="1"/>
                    <a:pt x="0" y="190"/>
                    <a:pt x="0" y="410"/>
                  </a:cubicBezTo>
                  <a:lnTo>
                    <a:pt x="0" y="2521"/>
                  </a:lnTo>
                  <a:lnTo>
                    <a:pt x="3308" y="2521"/>
                  </a:lnTo>
                  <a:lnTo>
                    <a:pt x="3308" y="2080"/>
                  </a:lnTo>
                  <a:cubicBezTo>
                    <a:pt x="3308" y="1828"/>
                    <a:pt x="3497" y="1670"/>
                    <a:pt x="3718" y="1670"/>
                  </a:cubicBezTo>
                  <a:cubicBezTo>
                    <a:pt x="3939" y="1670"/>
                    <a:pt x="4128" y="1891"/>
                    <a:pt x="4128" y="2080"/>
                  </a:cubicBezTo>
                  <a:lnTo>
                    <a:pt x="4128" y="2521"/>
                  </a:lnTo>
                  <a:lnTo>
                    <a:pt x="5797" y="2521"/>
                  </a:lnTo>
                  <a:lnTo>
                    <a:pt x="5797" y="2080"/>
                  </a:lnTo>
                  <a:cubicBezTo>
                    <a:pt x="5797" y="1828"/>
                    <a:pt x="5986" y="1670"/>
                    <a:pt x="6238" y="1670"/>
                  </a:cubicBezTo>
                  <a:cubicBezTo>
                    <a:pt x="6459" y="1670"/>
                    <a:pt x="6616" y="1891"/>
                    <a:pt x="6616" y="2080"/>
                  </a:cubicBezTo>
                  <a:lnTo>
                    <a:pt x="6616" y="2521"/>
                  </a:lnTo>
                  <a:lnTo>
                    <a:pt x="8318" y="2521"/>
                  </a:lnTo>
                  <a:lnTo>
                    <a:pt x="8318" y="2080"/>
                  </a:lnTo>
                  <a:cubicBezTo>
                    <a:pt x="8318" y="1828"/>
                    <a:pt x="8507" y="1670"/>
                    <a:pt x="8696" y="1670"/>
                  </a:cubicBezTo>
                  <a:cubicBezTo>
                    <a:pt x="8948" y="1670"/>
                    <a:pt x="9105" y="1891"/>
                    <a:pt x="9105" y="2080"/>
                  </a:cubicBezTo>
                  <a:lnTo>
                    <a:pt x="9105" y="2521"/>
                  </a:lnTo>
                  <a:lnTo>
                    <a:pt x="12445" y="2521"/>
                  </a:lnTo>
                  <a:lnTo>
                    <a:pt x="12445" y="410"/>
                  </a:lnTo>
                  <a:cubicBezTo>
                    <a:pt x="12445" y="190"/>
                    <a:pt x="12256" y="1"/>
                    <a:pt x="12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136"/>
            <p:cNvSpPr/>
            <p:nvPr/>
          </p:nvSpPr>
          <p:spPr>
            <a:xfrm>
              <a:off x="-7913800" y="3743175"/>
              <a:ext cx="59100" cy="62250"/>
            </a:xfrm>
            <a:custGeom>
              <a:avLst/>
              <a:gdLst/>
              <a:ahLst/>
              <a:cxnLst/>
              <a:rect l="l" t="t" r="r" b="b"/>
              <a:pathLst>
                <a:path w="2364" h="2490" extrusionOk="0">
                  <a:moveTo>
                    <a:pt x="1922" y="0"/>
                  </a:moveTo>
                  <a:cubicBezTo>
                    <a:pt x="1261" y="0"/>
                    <a:pt x="599" y="189"/>
                    <a:pt x="1" y="567"/>
                  </a:cubicBezTo>
                  <a:cubicBezTo>
                    <a:pt x="284" y="1134"/>
                    <a:pt x="473" y="1827"/>
                    <a:pt x="536" y="2489"/>
                  </a:cubicBezTo>
                  <a:lnTo>
                    <a:pt x="1796" y="2489"/>
                  </a:lnTo>
                  <a:lnTo>
                    <a:pt x="2332" y="504"/>
                  </a:lnTo>
                  <a:cubicBezTo>
                    <a:pt x="2364" y="410"/>
                    <a:pt x="2332" y="284"/>
                    <a:pt x="2238" y="158"/>
                  </a:cubicBezTo>
                  <a:cubicBezTo>
                    <a:pt x="2175" y="32"/>
                    <a:pt x="2048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136"/>
            <p:cNvSpPr/>
            <p:nvPr/>
          </p:nvSpPr>
          <p:spPr>
            <a:xfrm>
              <a:off x="-8105975" y="3659675"/>
              <a:ext cx="185125" cy="145750"/>
            </a:xfrm>
            <a:custGeom>
              <a:avLst/>
              <a:gdLst/>
              <a:ahLst/>
              <a:cxnLst/>
              <a:rect l="l" t="t" r="r" b="b"/>
              <a:pathLst>
                <a:path w="7405" h="5830" extrusionOk="0">
                  <a:moveTo>
                    <a:pt x="442" y="1"/>
                  </a:moveTo>
                  <a:cubicBezTo>
                    <a:pt x="316" y="1"/>
                    <a:pt x="158" y="64"/>
                    <a:pt x="95" y="190"/>
                  </a:cubicBezTo>
                  <a:cubicBezTo>
                    <a:pt x="0" y="316"/>
                    <a:pt x="0" y="442"/>
                    <a:pt x="32" y="599"/>
                  </a:cubicBezTo>
                  <a:lnTo>
                    <a:pt x="2017" y="5829"/>
                  </a:lnTo>
                  <a:lnTo>
                    <a:pt x="7404" y="5829"/>
                  </a:lnTo>
                  <a:cubicBezTo>
                    <a:pt x="6806" y="2521"/>
                    <a:pt x="3907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136"/>
            <p:cNvSpPr/>
            <p:nvPr/>
          </p:nvSpPr>
          <p:spPr>
            <a:xfrm>
              <a:off x="-8168975" y="3700625"/>
              <a:ext cx="91375" cy="104000"/>
            </a:xfrm>
            <a:custGeom>
              <a:avLst/>
              <a:gdLst/>
              <a:ahLst/>
              <a:cxnLst/>
              <a:rect l="l" t="t" r="r" b="b"/>
              <a:pathLst>
                <a:path w="3655" h="4160" extrusionOk="0">
                  <a:moveTo>
                    <a:pt x="473" y="1"/>
                  </a:moveTo>
                  <a:cubicBezTo>
                    <a:pt x="347" y="1"/>
                    <a:pt x="189" y="95"/>
                    <a:pt x="126" y="158"/>
                  </a:cubicBezTo>
                  <a:cubicBezTo>
                    <a:pt x="32" y="284"/>
                    <a:pt x="0" y="410"/>
                    <a:pt x="95" y="505"/>
                  </a:cubicBezTo>
                  <a:lnTo>
                    <a:pt x="1260" y="4097"/>
                  </a:lnTo>
                  <a:lnTo>
                    <a:pt x="3631" y="4097"/>
                  </a:lnTo>
                  <a:lnTo>
                    <a:pt x="2205" y="284"/>
                  </a:lnTo>
                  <a:cubicBezTo>
                    <a:pt x="1670" y="95"/>
                    <a:pt x="1071" y="1"/>
                    <a:pt x="473" y="1"/>
                  </a:cubicBezTo>
                  <a:close/>
                  <a:moveTo>
                    <a:pt x="3631" y="4097"/>
                  </a:moveTo>
                  <a:lnTo>
                    <a:pt x="3655" y="4160"/>
                  </a:lnTo>
                  <a:lnTo>
                    <a:pt x="3655" y="4097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136"/>
            <p:cNvSpPr/>
            <p:nvPr/>
          </p:nvSpPr>
          <p:spPr>
            <a:xfrm>
              <a:off x="-8209150" y="3742375"/>
              <a:ext cx="50425" cy="61475"/>
            </a:xfrm>
            <a:custGeom>
              <a:avLst/>
              <a:gdLst/>
              <a:ahLst/>
              <a:cxnLst/>
              <a:rect l="l" t="t" r="r" b="b"/>
              <a:pathLst>
                <a:path w="2017" h="2459" extrusionOk="0">
                  <a:moveTo>
                    <a:pt x="441" y="1"/>
                  </a:moveTo>
                  <a:cubicBezTo>
                    <a:pt x="315" y="1"/>
                    <a:pt x="189" y="32"/>
                    <a:pt x="126" y="158"/>
                  </a:cubicBezTo>
                  <a:cubicBezTo>
                    <a:pt x="32" y="253"/>
                    <a:pt x="0" y="379"/>
                    <a:pt x="32" y="505"/>
                  </a:cubicBezTo>
                  <a:lnTo>
                    <a:pt x="504" y="2458"/>
                  </a:lnTo>
                  <a:lnTo>
                    <a:pt x="2017" y="2458"/>
                  </a:lnTo>
                  <a:lnTo>
                    <a:pt x="1229" y="64"/>
                  </a:lnTo>
                  <a:cubicBezTo>
                    <a:pt x="977" y="32"/>
                    <a:pt x="693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0" name="Google Shape;11640;p136"/>
          <p:cNvGrpSpPr/>
          <p:nvPr/>
        </p:nvGrpSpPr>
        <p:grpSpPr>
          <a:xfrm>
            <a:off x="6202157" y="2266007"/>
            <a:ext cx="356221" cy="353059"/>
            <a:chOff x="-12643475" y="4081850"/>
            <a:chExt cx="353675" cy="350500"/>
          </a:xfrm>
        </p:grpSpPr>
        <p:sp>
          <p:nvSpPr>
            <p:cNvPr id="11641" name="Google Shape;11641;p136"/>
            <p:cNvSpPr/>
            <p:nvPr/>
          </p:nvSpPr>
          <p:spPr>
            <a:xfrm>
              <a:off x="-12552125" y="4262400"/>
              <a:ext cx="22875" cy="20125"/>
            </a:xfrm>
            <a:custGeom>
              <a:avLst/>
              <a:gdLst/>
              <a:ahLst/>
              <a:cxnLst/>
              <a:rect l="l" t="t" r="r" b="b"/>
              <a:pathLst>
                <a:path w="915" h="805" extrusionOk="0">
                  <a:moveTo>
                    <a:pt x="458" y="1"/>
                  </a:moveTo>
                  <a:cubicBezTo>
                    <a:pt x="348" y="1"/>
                    <a:pt x="237" y="40"/>
                    <a:pt x="158" y="119"/>
                  </a:cubicBezTo>
                  <a:cubicBezTo>
                    <a:pt x="1" y="276"/>
                    <a:pt x="1" y="528"/>
                    <a:pt x="158" y="686"/>
                  </a:cubicBezTo>
                  <a:cubicBezTo>
                    <a:pt x="237" y="765"/>
                    <a:pt x="348" y="804"/>
                    <a:pt x="458" y="804"/>
                  </a:cubicBezTo>
                  <a:cubicBezTo>
                    <a:pt x="568" y="804"/>
                    <a:pt x="678" y="765"/>
                    <a:pt x="757" y="686"/>
                  </a:cubicBezTo>
                  <a:cubicBezTo>
                    <a:pt x="915" y="528"/>
                    <a:pt x="915" y="276"/>
                    <a:pt x="757" y="119"/>
                  </a:cubicBezTo>
                  <a:cubicBezTo>
                    <a:pt x="678" y="40"/>
                    <a:pt x="568" y="1"/>
                    <a:pt x="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136"/>
            <p:cNvSpPr/>
            <p:nvPr/>
          </p:nvSpPr>
          <p:spPr>
            <a:xfrm>
              <a:off x="-12480450" y="4241725"/>
              <a:ext cx="69350" cy="47275"/>
            </a:xfrm>
            <a:custGeom>
              <a:avLst/>
              <a:gdLst/>
              <a:ahLst/>
              <a:cxnLst/>
              <a:rect l="l" t="t" r="r" b="b"/>
              <a:pathLst>
                <a:path w="2774" h="1891" extrusionOk="0">
                  <a:moveTo>
                    <a:pt x="568" y="1"/>
                  </a:moveTo>
                  <a:lnTo>
                    <a:pt x="1" y="568"/>
                  </a:lnTo>
                  <a:lnTo>
                    <a:pt x="2206" y="1891"/>
                  </a:lnTo>
                  <a:lnTo>
                    <a:pt x="2773" y="132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136"/>
            <p:cNvSpPr/>
            <p:nvPr/>
          </p:nvSpPr>
          <p:spPr>
            <a:xfrm>
              <a:off x="-12643475" y="4081850"/>
              <a:ext cx="353675" cy="350500"/>
            </a:xfrm>
            <a:custGeom>
              <a:avLst/>
              <a:gdLst/>
              <a:ahLst/>
              <a:cxnLst/>
              <a:rect l="l" t="t" r="r" b="b"/>
              <a:pathLst>
                <a:path w="14147" h="14020" extrusionOk="0">
                  <a:moveTo>
                    <a:pt x="8207" y="3127"/>
                  </a:moveTo>
                  <a:cubicBezTo>
                    <a:pt x="8318" y="3127"/>
                    <a:pt x="8428" y="3166"/>
                    <a:pt x="8507" y="3245"/>
                  </a:cubicBezTo>
                  <a:lnTo>
                    <a:pt x="9105" y="3812"/>
                  </a:lnTo>
                  <a:cubicBezTo>
                    <a:pt x="9263" y="3970"/>
                    <a:pt x="9263" y="4253"/>
                    <a:pt x="9105" y="4411"/>
                  </a:cubicBezTo>
                  <a:cubicBezTo>
                    <a:pt x="9027" y="4490"/>
                    <a:pt x="8916" y="4529"/>
                    <a:pt x="8806" y="4529"/>
                  </a:cubicBezTo>
                  <a:cubicBezTo>
                    <a:pt x="8696" y="4529"/>
                    <a:pt x="8585" y="4490"/>
                    <a:pt x="8507" y="4411"/>
                  </a:cubicBezTo>
                  <a:lnTo>
                    <a:pt x="7908" y="3812"/>
                  </a:lnTo>
                  <a:cubicBezTo>
                    <a:pt x="7751" y="3655"/>
                    <a:pt x="7751" y="3403"/>
                    <a:pt x="7908" y="3245"/>
                  </a:cubicBezTo>
                  <a:cubicBezTo>
                    <a:pt x="7987" y="3166"/>
                    <a:pt x="8097" y="3127"/>
                    <a:pt x="8207" y="3127"/>
                  </a:cubicBezTo>
                  <a:close/>
                  <a:moveTo>
                    <a:pt x="9940" y="4860"/>
                  </a:moveTo>
                  <a:cubicBezTo>
                    <a:pt x="10050" y="4860"/>
                    <a:pt x="10161" y="4899"/>
                    <a:pt x="10239" y="4978"/>
                  </a:cubicBezTo>
                  <a:lnTo>
                    <a:pt x="10838" y="5545"/>
                  </a:lnTo>
                  <a:cubicBezTo>
                    <a:pt x="10996" y="5766"/>
                    <a:pt x="10996" y="5986"/>
                    <a:pt x="10838" y="6144"/>
                  </a:cubicBezTo>
                  <a:cubicBezTo>
                    <a:pt x="10759" y="6222"/>
                    <a:pt x="10649" y="6262"/>
                    <a:pt x="10539" y="6262"/>
                  </a:cubicBezTo>
                  <a:cubicBezTo>
                    <a:pt x="10429" y="6262"/>
                    <a:pt x="10318" y="6222"/>
                    <a:pt x="10239" y="6144"/>
                  </a:cubicBezTo>
                  <a:lnTo>
                    <a:pt x="9641" y="5545"/>
                  </a:lnTo>
                  <a:cubicBezTo>
                    <a:pt x="9483" y="5388"/>
                    <a:pt x="9483" y="5136"/>
                    <a:pt x="9641" y="4978"/>
                  </a:cubicBezTo>
                  <a:cubicBezTo>
                    <a:pt x="9720" y="4899"/>
                    <a:pt x="9830" y="4860"/>
                    <a:pt x="9940" y="4860"/>
                  </a:cubicBezTo>
                  <a:close/>
                  <a:moveTo>
                    <a:pt x="7058" y="5467"/>
                  </a:moveTo>
                  <a:cubicBezTo>
                    <a:pt x="7125" y="5467"/>
                    <a:pt x="7192" y="5481"/>
                    <a:pt x="7247" y="5514"/>
                  </a:cubicBezTo>
                  <a:lnTo>
                    <a:pt x="10145" y="7278"/>
                  </a:lnTo>
                  <a:cubicBezTo>
                    <a:pt x="10397" y="7404"/>
                    <a:pt x="10429" y="7719"/>
                    <a:pt x="10271" y="7908"/>
                  </a:cubicBezTo>
                  <a:lnTo>
                    <a:pt x="7373" y="10838"/>
                  </a:lnTo>
                  <a:cubicBezTo>
                    <a:pt x="7136" y="11074"/>
                    <a:pt x="6821" y="11192"/>
                    <a:pt x="6498" y="11192"/>
                  </a:cubicBezTo>
                  <a:cubicBezTo>
                    <a:pt x="6175" y="11192"/>
                    <a:pt x="5845" y="11074"/>
                    <a:pt x="5577" y="10838"/>
                  </a:cubicBezTo>
                  <a:cubicBezTo>
                    <a:pt x="5104" y="10365"/>
                    <a:pt x="5104" y="9578"/>
                    <a:pt x="5577" y="9074"/>
                  </a:cubicBezTo>
                  <a:cubicBezTo>
                    <a:pt x="5813" y="8837"/>
                    <a:pt x="6144" y="8719"/>
                    <a:pt x="6475" y="8719"/>
                  </a:cubicBezTo>
                  <a:cubicBezTo>
                    <a:pt x="6805" y="8719"/>
                    <a:pt x="7136" y="8837"/>
                    <a:pt x="7373" y="9074"/>
                  </a:cubicBezTo>
                  <a:cubicBezTo>
                    <a:pt x="7467" y="9168"/>
                    <a:pt x="7562" y="9294"/>
                    <a:pt x="7593" y="9420"/>
                  </a:cubicBezTo>
                  <a:lnTo>
                    <a:pt x="8160" y="8853"/>
                  </a:lnTo>
                  <a:lnTo>
                    <a:pt x="5955" y="7561"/>
                  </a:lnTo>
                  <a:lnTo>
                    <a:pt x="5010" y="8507"/>
                  </a:lnTo>
                  <a:cubicBezTo>
                    <a:pt x="4773" y="8743"/>
                    <a:pt x="4458" y="8861"/>
                    <a:pt x="4135" y="8861"/>
                  </a:cubicBezTo>
                  <a:cubicBezTo>
                    <a:pt x="3812" y="8861"/>
                    <a:pt x="3482" y="8743"/>
                    <a:pt x="3214" y="8507"/>
                  </a:cubicBezTo>
                  <a:cubicBezTo>
                    <a:pt x="2741" y="8034"/>
                    <a:pt x="2741" y="7246"/>
                    <a:pt x="3214" y="6742"/>
                  </a:cubicBezTo>
                  <a:cubicBezTo>
                    <a:pt x="3450" y="6506"/>
                    <a:pt x="3781" y="6388"/>
                    <a:pt x="4112" y="6388"/>
                  </a:cubicBezTo>
                  <a:cubicBezTo>
                    <a:pt x="4443" y="6388"/>
                    <a:pt x="4773" y="6506"/>
                    <a:pt x="5010" y="6742"/>
                  </a:cubicBezTo>
                  <a:cubicBezTo>
                    <a:pt x="5104" y="6837"/>
                    <a:pt x="5199" y="6963"/>
                    <a:pt x="5230" y="7089"/>
                  </a:cubicBezTo>
                  <a:lnTo>
                    <a:pt x="6742" y="5577"/>
                  </a:lnTo>
                  <a:cubicBezTo>
                    <a:pt x="6804" y="5515"/>
                    <a:pt x="6932" y="5467"/>
                    <a:pt x="7058" y="5467"/>
                  </a:cubicBezTo>
                  <a:close/>
                  <a:moveTo>
                    <a:pt x="9042" y="0"/>
                  </a:moveTo>
                  <a:cubicBezTo>
                    <a:pt x="8948" y="0"/>
                    <a:pt x="8853" y="32"/>
                    <a:pt x="8790" y="126"/>
                  </a:cubicBezTo>
                  <a:cubicBezTo>
                    <a:pt x="8711" y="205"/>
                    <a:pt x="8601" y="244"/>
                    <a:pt x="8491" y="244"/>
                  </a:cubicBezTo>
                  <a:cubicBezTo>
                    <a:pt x="8381" y="244"/>
                    <a:pt x="8270" y="205"/>
                    <a:pt x="8192" y="126"/>
                  </a:cubicBezTo>
                  <a:cubicBezTo>
                    <a:pt x="8113" y="47"/>
                    <a:pt x="8003" y="8"/>
                    <a:pt x="7892" y="8"/>
                  </a:cubicBezTo>
                  <a:cubicBezTo>
                    <a:pt x="7782" y="8"/>
                    <a:pt x="7672" y="47"/>
                    <a:pt x="7593" y="126"/>
                  </a:cubicBezTo>
                  <a:lnTo>
                    <a:pt x="6490" y="1229"/>
                  </a:lnTo>
                  <a:lnTo>
                    <a:pt x="7373" y="2080"/>
                  </a:lnTo>
                  <a:cubicBezTo>
                    <a:pt x="7530" y="2237"/>
                    <a:pt x="7530" y="2521"/>
                    <a:pt x="7373" y="2678"/>
                  </a:cubicBezTo>
                  <a:cubicBezTo>
                    <a:pt x="7294" y="2757"/>
                    <a:pt x="7184" y="2796"/>
                    <a:pt x="7073" y="2796"/>
                  </a:cubicBezTo>
                  <a:cubicBezTo>
                    <a:pt x="6963" y="2796"/>
                    <a:pt x="6853" y="2757"/>
                    <a:pt x="6774" y="2678"/>
                  </a:cubicBezTo>
                  <a:lnTo>
                    <a:pt x="5892" y="1828"/>
                  </a:lnTo>
                  <a:lnTo>
                    <a:pt x="158" y="7561"/>
                  </a:lnTo>
                  <a:cubicBezTo>
                    <a:pt x="0" y="7719"/>
                    <a:pt x="0" y="8002"/>
                    <a:pt x="158" y="8160"/>
                  </a:cubicBezTo>
                  <a:cubicBezTo>
                    <a:pt x="221" y="8223"/>
                    <a:pt x="284" y="8349"/>
                    <a:pt x="284" y="8444"/>
                  </a:cubicBezTo>
                  <a:cubicBezTo>
                    <a:pt x="284" y="8538"/>
                    <a:pt x="221" y="8633"/>
                    <a:pt x="158" y="8696"/>
                  </a:cubicBezTo>
                  <a:cubicBezTo>
                    <a:pt x="63" y="8790"/>
                    <a:pt x="32" y="8916"/>
                    <a:pt x="32" y="8979"/>
                  </a:cubicBezTo>
                  <a:cubicBezTo>
                    <a:pt x="32" y="9105"/>
                    <a:pt x="63" y="9168"/>
                    <a:pt x="158" y="9263"/>
                  </a:cubicBezTo>
                  <a:lnTo>
                    <a:pt x="756" y="9861"/>
                  </a:lnTo>
                  <a:cubicBezTo>
                    <a:pt x="820" y="9924"/>
                    <a:pt x="946" y="9956"/>
                    <a:pt x="1009" y="9956"/>
                  </a:cubicBezTo>
                  <a:cubicBezTo>
                    <a:pt x="1135" y="9956"/>
                    <a:pt x="1229" y="9924"/>
                    <a:pt x="1292" y="9861"/>
                  </a:cubicBezTo>
                  <a:cubicBezTo>
                    <a:pt x="1371" y="9782"/>
                    <a:pt x="1481" y="9743"/>
                    <a:pt x="1591" y="9743"/>
                  </a:cubicBezTo>
                  <a:cubicBezTo>
                    <a:pt x="1702" y="9743"/>
                    <a:pt x="1812" y="9782"/>
                    <a:pt x="1891" y="9861"/>
                  </a:cubicBezTo>
                  <a:cubicBezTo>
                    <a:pt x="1985" y="9924"/>
                    <a:pt x="2017" y="10050"/>
                    <a:pt x="2017" y="10113"/>
                  </a:cubicBezTo>
                  <a:cubicBezTo>
                    <a:pt x="2017" y="10239"/>
                    <a:pt x="1985" y="10334"/>
                    <a:pt x="1891" y="10397"/>
                  </a:cubicBezTo>
                  <a:cubicBezTo>
                    <a:pt x="1733" y="10554"/>
                    <a:pt x="1733" y="10838"/>
                    <a:pt x="1891" y="10995"/>
                  </a:cubicBezTo>
                  <a:lnTo>
                    <a:pt x="3088" y="12161"/>
                  </a:lnTo>
                  <a:cubicBezTo>
                    <a:pt x="3167" y="12240"/>
                    <a:pt x="3269" y="12279"/>
                    <a:pt x="3371" y="12279"/>
                  </a:cubicBezTo>
                  <a:cubicBezTo>
                    <a:pt x="3474" y="12279"/>
                    <a:pt x="3576" y="12240"/>
                    <a:pt x="3655" y="12161"/>
                  </a:cubicBezTo>
                  <a:cubicBezTo>
                    <a:pt x="3734" y="12082"/>
                    <a:pt x="3844" y="12043"/>
                    <a:pt x="3954" y="12043"/>
                  </a:cubicBezTo>
                  <a:cubicBezTo>
                    <a:pt x="4065" y="12043"/>
                    <a:pt x="4175" y="12082"/>
                    <a:pt x="4254" y="12161"/>
                  </a:cubicBezTo>
                  <a:cubicBezTo>
                    <a:pt x="4411" y="12319"/>
                    <a:pt x="4411" y="12602"/>
                    <a:pt x="4254" y="12760"/>
                  </a:cubicBezTo>
                  <a:cubicBezTo>
                    <a:pt x="4159" y="12854"/>
                    <a:pt x="4128" y="12949"/>
                    <a:pt x="4128" y="13043"/>
                  </a:cubicBezTo>
                  <a:cubicBezTo>
                    <a:pt x="4128" y="13169"/>
                    <a:pt x="4159" y="13232"/>
                    <a:pt x="4254" y="13327"/>
                  </a:cubicBezTo>
                  <a:lnTo>
                    <a:pt x="4852" y="13894"/>
                  </a:lnTo>
                  <a:cubicBezTo>
                    <a:pt x="4915" y="13988"/>
                    <a:pt x="5041" y="14020"/>
                    <a:pt x="5136" y="14020"/>
                  </a:cubicBezTo>
                  <a:cubicBezTo>
                    <a:pt x="5230" y="14020"/>
                    <a:pt x="5325" y="13988"/>
                    <a:pt x="5388" y="13894"/>
                  </a:cubicBezTo>
                  <a:cubicBezTo>
                    <a:pt x="5466" y="13815"/>
                    <a:pt x="5577" y="13776"/>
                    <a:pt x="5687" y="13776"/>
                  </a:cubicBezTo>
                  <a:cubicBezTo>
                    <a:pt x="5797" y="13776"/>
                    <a:pt x="5908" y="13815"/>
                    <a:pt x="5986" y="13894"/>
                  </a:cubicBezTo>
                  <a:cubicBezTo>
                    <a:pt x="6081" y="13988"/>
                    <a:pt x="6175" y="14020"/>
                    <a:pt x="6270" y="14020"/>
                  </a:cubicBezTo>
                  <a:cubicBezTo>
                    <a:pt x="6396" y="14020"/>
                    <a:pt x="6459" y="13988"/>
                    <a:pt x="6553" y="13894"/>
                  </a:cubicBezTo>
                  <a:lnTo>
                    <a:pt x="12287" y="8160"/>
                  </a:lnTo>
                  <a:lnTo>
                    <a:pt x="11437" y="7278"/>
                  </a:lnTo>
                  <a:cubicBezTo>
                    <a:pt x="11248" y="7120"/>
                    <a:pt x="11248" y="6837"/>
                    <a:pt x="11437" y="6711"/>
                  </a:cubicBezTo>
                  <a:cubicBezTo>
                    <a:pt x="11515" y="6632"/>
                    <a:pt x="11618" y="6593"/>
                    <a:pt x="11720" y="6593"/>
                  </a:cubicBezTo>
                  <a:cubicBezTo>
                    <a:pt x="11823" y="6593"/>
                    <a:pt x="11925" y="6632"/>
                    <a:pt x="12004" y="6711"/>
                  </a:cubicBezTo>
                  <a:lnTo>
                    <a:pt x="12886" y="7561"/>
                  </a:lnTo>
                  <a:lnTo>
                    <a:pt x="13989" y="6459"/>
                  </a:lnTo>
                  <a:cubicBezTo>
                    <a:pt x="14146" y="6301"/>
                    <a:pt x="14146" y="6018"/>
                    <a:pt x="13989" y="5860"/>
                  </a:cubicBezTo>
                  <a:cubicBezTo>
                    <a:pt x="13894" y="5797"/>
                    <a:pt x="13863" y="5671"/>
                    <a:pt x="13863" y="5608"/>
                  </a:cubicBezTo>
                  <a:cubicBezTo>
                    <a:pt x="13863" y="5482"/>
                    <a:pt x="13894" y="5388"/>
                    <a:pt x="13989" y="5325"/>
                  </a:cubicBezTo>
                  <a:cubicBezTo>
                    <a:pt x="14115" y="5293"/>
                    <a:pt x="14146" y="5167"/>
                    <a:pt x="14146" y="5041"/>
                  </a:cubicBezTo>
                  <a:cubicBezTo>
                    <a:pt x="14146" y="4915"/>
                    <a:pt x="14115" y="4852"/>
                    <a:pt x="14020" y="4757"/>
                  </a:cubicBezTo>
                  <a:lnTo>
                    <a:pt x="13421" y="4190"/>
                  </a:lnTo>
                  <a:cubicBezTo>
                    <a:pt x="13358" y="4096"/>
                    <a:pt x="13232" y="4064"/>
                    <a:pt x="13138" y="4064"/>
                  </a:cubicBezTo>
                  <a:cubicBezTo>
                    <a:pt x="13075" y="4064"/>
                    <a:pt x="12949" y="4096"/>
                    <a:pt x="12886" y="4190"/>
                  </a:cubicBezTo>
                  <a:cubicBezTo>
                    <a:pt x="12807" y="4269"/>
                    <a:pt x="12697" y="4309"/>
                    <a:pt x="12587" y="4309"/>
                  </a:cubicBezTo>
                  <a:cubicBezTo>
                    <a:pt x="12476" y="4309"/>
                    <a:pt x="12366" y="4269"/>
                    <a:pt x="12287" y="4190"/>
                  </a:cubicBezTo>
                  <a:cubicBezTo>
                    <a:pt x="12193" y="4096"/>
                    <a:pt x="12161" y="3970"/>
                    <a:pt x="12161" y="3907"/>
                  </a:cubicBezTo>
                  <a:cubicBezTo>
                    <a:pt x="12161" y="3781"/>
                    <a:pt x="12193" y="3718"/>
                    <a:pt x="12287" y="3623"/>
                  </a:cubicBezTo>
                  <a:cubicBezTo>
                    <a:pt x="12445" y="3466"/>
                    <a:pt x="12445" y="3182"/>
                    <a:pt x="12287" y="3025"/>
                  </a:cubicBezTo>
                  <a:lnTo>
                    <a:pt x="11090" y="1859"/>
                  </a:lnTo>
                  <a:cubicBezTo>
                    <a:pt x="11011" y="1780"/>
                    <a:pt x="10909" y="1741"/>
                    <a:pt x="10807" y="1741"/>
                  </a:cubicBezTo>
                  <a:cubicBezTo>
                    <a:pt x="10704" y="1741"/>
                    <a:pt x="10602" y="1780"/>
                    <a:pt x="10523" y="1859"/>
                  </a:cubicBezTo>
                  <a:cubicBezTo>
                    <a:pt x="10444" y="1938"/>
                    <a:pt x="10334" y="1977"/>
                    <a:pt x="10224" y="1977"/>
                  </a:cubicBezTo>
                  <a:cubicBezTo>
                    <a:pt x="10113" y="1977"/>
                    <a:pt x="10003" y="1938"/>
                    <a:pt x="9924" y="1859"/>
                  </a:cubicBezTo>
                  <a:cubicBezTo>
                    <a:pt x="9767" y="1701"/>
                    <a:pt x="9767" y="1418"/>
                    <a:pt x="9924" y="1260"/>
                  </a:cubicBezTo>
                  <a:cubicBezTo>
                    <a:pt x="9987" y="1197"/>
                    <a:pt x="10050" y="1071"/>
                    <a:pt x="10050" y="977"/>
                  </a:cubicBezTo>
                  <a:cubicBezTo>
                    <a:pt x="10050" y="882"/>
                    <a:pt x="9987" y="788"/>
                    <a:pt x="9924" y="725"/>
                  </a:cubicBezTo>
                  <a:lnTo>
                    <a:pt x="9326" y="126"/>
                  </a:lnTo>
                  <a:cubicBezTo>
                    <a:pt x="9263" y="32"/>
                    <a:pt x="9137" y="0"/>
                    <a:pt x="9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136"/>
            <p:cNvSpPr/>
            <p:nvPr/>
          </p:nvSpPr>
          <p:spPr>
            <a:xfrm>
              <a:off x="-12493050" y="4319900"/>
              <a:ext cx="22875" cy="20900"/>
            </a:xfrm>
            <a:custGeom>
              <a:avLst/>
              <a:gdLst/>
              <a:ahLst/>
              <a:cxnLst/>
              <a:rect l="l" t="t" r="r" b="b"/>
              <a:pathLst>
                <a:path w="915" h="836" extrusionOk="0">
                  <a:moveTo>
                    <a:pt x="446" y="1"/>
                  </a:moveTo>
                  <a:cubicBezTo>
                    <a:pt x="339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cubicBezTo>
                    <a:pt x="237" y="796"/>
                    <a:pt x="347" y="835"/>
                    <a:pt x="458" y="835"/>
                  </a:cubicBezTo>
                  <a:cubicBezTo>
                    <a:pt x="568" y="835"/>
                    <a:pt x="678" y="796"/>
                    <a:pt x="757" y="717"/>
                  </a:cubicBezTo>
                  <a:cubicBezTo>
                    <a:pt x="914" y="560"/>
                    <a:pt x="914" y="276"/>
                    <a:pt x="757" y="119"/>
                  </a:cubicBezTo>
                  <a:cubicBezTo>
                    <a:pt x="662" y="40"/>
                    <a:pt x="552" y="1"/>
                    <a:pt x="4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5" name="Google Shape;11645;p136"/>
          <p:cNvSpPr/>
          <p:nvPr/>
        </p:nvSpPr>
        <p:spPr>
          <a:xfrm>
            <a:off x="8015262" y="1820647"/>
            <a:ext cx="273732" cy="354519"/>
          </a:xfrm>
          <a:custGeom>
            <a:avLst/>
            <a:gdLst/>
            <a:ahLst/>
            <a:cxnLst/>
            <a:rect l="l" t="t" r="r" b="b"/>
            <a:pathLst>
              <a:path w="10871" h="14078" extrusionOk="0">
                <a:moveTo>
                  <a:pt x="8255" y="5009"/>
                </a:moveTo>
                <a:lnTo>
                  <a:pt x="8255" y="6648"/>
                </a:lnTo>
                <a:lnTo>
                  <a:pt x="2490" y="6648"/>
                </a:lnTo>
                <a:lnTo>
                  <a:pt x="2490" y="5009"/>
                </a:lnTo>
                <a:close/>
                <a:moveTo>
                  <a:pt x="9106" y="5230"/>
                </a:moveTo>
                <a:lnTo>
                  <a:pt x="9925" y="5639"/>
                </a:lnTo>
                <a:lnTo>
                  <a:pt x="9925" y="6679"/>
                </a:lnTo>
                <a:cubicBezTo>
                  <a:pt x="9799" y="6648"/>
                  <a:pt x="9641" y="6616"/>
                  <a:pt x="9484" y="6616"/>
                </a:cubicBezTo>
                <a:lnTo>
                  <a:pt x="9043" y="6616"/>
                </a:lnTo>
                <a:lnTo>
                  <a:pt x="9043" y="5230"/>
                </a:lnTo>
                <a:close/>
                <a:moveTo>
                  <a:pt x="1608" y="5261"/>
                </a:moveTo>
                <a:lnTo>
                  <a:pt x="1608" y="6648"/>
                </a:lnTo>
                <a:lnTo>
                  <a:pt x="1230" y="6648"/>
                </a:lnTo>
                <a:cubicBezTo>
                  <a:pt x="1072" y="6648"/>
                  <a:pt x="946" y="6679"/>
                  <a:pt x="789" y="6711"/>
                </a:cubicBezTo>
                <a:lnTo>
                  <a:pt x="789" y="5671"/>
                </a:lnTo>
                <a:lnTo>
                  <a:pt x="1608" y="5261"/>
                </a:lnTo>
                <a:close/>
                <a:moveTo>
                  <a:pt x="7405" y="9136"/>
                </a:moveTo>
                <a:lnTo>
                  <a:pt x="5357" y="10649"/>
                </a:lnTo>
                <a:lnTo>
                  <a:pt x="3277" y="9136"/>
                </a:lnTo>
                <a:close/>
                <a:moveTo>
                  <a:pt x="2049" y="0"/>
                </a:moveTo>
                <a:cubicBezTo>
                  <a:pt x="1828" y="0"/>
                  <a:pt x="1671" y="189"/>
                  <a:pt x="1671" y="378"/>
                </a:cubicBezTo>
                <a:lnTo>
                  <a:pt x="1671" y="4285"/>
                </a:lnTo>
                <a:lnTo>
                  <a:pt x="253" y="5009"/>
                </a:lnTo>
                <a:cubicBezTo>
                  <a:pt x="127" y="5041"/>
                  <a:pt x="1" y="5198"/>
                  <a:pt x="1" y="5356"/>
                </a:cubicBezTo>
                <a:lnTo>
                  <a:pt x="1" y="7845"/>
                </a:lnTo>
                <a:cubicBezTo>
                  <a:pt x="1" y="8506"/>
                  <a:pt x="568" y="9042"/>
                  <a:pt x="1261" y="9042"/>
                </a:cubicBezTo>
                <a:lnTo>
                  <a:pt x="1986" y="9042"/>
                </a:lnTo>
                <a:lnTo>
                  <a:pt x="4727" y="11153"/>
                </a:lnTo>
                <a:lnTo>
                  <a:pt x="1860" y="13295"/>
                </a:lnTo>
                <a:cubicBezTo>
                  <a:pt x="1671" y="13421"/>
                  <a:pt x="1608" y="13705"/>
                  <a:pt x="1765" y="13894"/>
                </a:cubicBezTo>
                <a:cubicBezTo>
                  <a:pt x="1842" y="14009"/>
                  <a:pt x="1978" y="14077"/>
                  <a:pt x="2115" y="14077"/>
                </a:cubicBezTo>
                <a:cubicBezTo>
                  <a:pt x="2202" y="14077"/>
                  <a:pt x="2290" y="14050"/>
                  <a:pt x="2364" y="13988"/>
                </a:cubicBezTo>
                <a:lnTo>
                  <a:pt x="5451" y="11657"/>
                </a:lnTo>
                <a:lnTo>
                  <a:pt x="8507" y="13988"/>
                </a:lnTo>
                <a:cubicBezTo>
                  <a:pt x="8586" y="14027"/>
                  <a:pt x="8675" y="14050"/>
                  <a:pt x="8763" y="14050"/>
                </a:cubicBezTo>
                <a:cubicBezTo>
                  <a:pt x="8889" y="14050"/>
                  <a:pt x="9014" y="14004"/>
                  <a:pt x="9106" y="13894"/>
                </a:cubicBezTo>
                <a:cubicBezTo>
                  <a:pt x="9232" y="13705"/>
                  <a:pt x="9232" y="13453"/>
                  <a:pt x="9011" y="13295"/>
                </a:cubicBezTo>
                <a:lnTo>
                  <a:pt x="6144" y="11153"/>
                </a:lnTo>
                <a:lnTo>
                  <a:pt x="8917" y="9042"/>
                </a:lnTo>
                <a:lnTo>
                  <a:pt x="9610" y="9042"/>
                </a:lnTo>
                <a:cubicBezTo>
                  <a:pt x="10271" y="9042"/>
                  <a:pt x="10870" y="8506"/>
                  <a:pt x="10870" y="7845"/>
                </a:cubicBezTo>
                <a:lnTo>
                  <a:pt x="10870" y="5387"/>
                </a:lnTo>
                <a:cubicBezTo>
                  <a:pt x="10870" y="5230"/>
                  <a:pt x="10744" y="5072"/>
                  <a:pt x="10650" y="5041"/>
                </a:cubicBezTo>
                <a:lnTo>
                  <a:pt x="9232" y="4316"/>
                </a:lnTo>
                <a:lnTo>
                  <a:pt x="9232" y="441"/>
                </a:lnTo>
                <a:cubicBezTo>
                  <a:pt x="9232" y="189"/>
                  <a:pt x="9011" y="32"/>
                  <a:pt x="8822" y="32"/>
                </a:cubicBezTo>
                <a:cubicBezTo>
                  <a:pt x="8602" y="32"/>
                  <a:pt x="8381" y="221"/>
                  <a:pt x="8381" y="441"/>
                </a:cubicBezTo>
                <a:lnTo>
                  <a:pt x="8381" y="851"/>
                </a:lnTo>
                <a:lnTo>
                  <a:pt x="2616" y="851"/>
                </a:lnTo>
                <a:lnTo>
                  <a:pt x="2616" y="378"/>
                </a:lnTo>
                <a:lnTo>
                  <a:pt x="2490" y="378"/>
                </a:lnTo>
                <a:cubicBezTo>
                  <a:pt x="2490" y="158"/>
                  <a:pt x="2269" y="0"/>
                  <a:pt x="20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46" name="Google Shape;11646;p136"/>
          <p:cNvGrpSpPr/>
          <p:nvPr/>
        </p:nvGrpSpPr>
        <p:grpSpPr>
          <a:xfrm>
            <a:off x="7984757" y="2275916"/>
            <a:ext cx="356221" cy="333240"/>
            <a:chOff x="-10858725" y="4092875"/>
            <a:chExt cx="353675" cy="330825"/>
          </a:xfrm>
        </p:grpSpPr>
        <p:sp>
          <p:nvSpPr>
            <p:cNvPr id="11647" name="Google Shape;11647;p136"/>
            <p:cNvSpPr/>
            <p:nvPr/>
          </p:nvSpPr>
          <p:spPr>
            <a:xfrm>
              <a:off x="-107957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136"/>
            <p:cNvSpPr/>
            <p:nvPr/>
          </p:nvSpPr>
          <p:spPr>
            <a:xfrm>
              <a:off x="-10713000" y="41543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51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51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136"/>
            <p:cNvSpPr/>
            <p:nvPr/>
          </p:nvSpPr>
          <p:spPr>
            <a:xfrm>
              <a:off x="-10713000" y="4320500"/>
              <a:ext cx="41750" cy="40975"/>
            </a:xfrm>
            <a:custGeom>
              <a:avLst/>
              <a:gdLst/>
              <a:ahLst/>
              <a:cxnLst/>
              <a:rect l="l" t="t" r="r" b="b"/>
              <a:pathLst>
                <a:path w="1670" h="1639" extrusionOk="0">
                  <a:moveTo>
                    <a:pt x="851" y="0"/>
                  </a:moveTo>
                  <a:cubicBezTo>
                    <a:pt x="378" y="0"/>
                    <a:pt x="0" y="347"/>
                    <a:pt x="0" y="819"/>
                  </a:cubicBezTo>
                  <a:cubicBezTo>
                    <a:pt x="0" y="1260"/>
                    <a:pt x="378" y="1638"/>
                    <a:pt x="851" y="1638"/>
                  </a:cubicBezTo>
                  <a:cubicBezTo>
                    <a:pt x="1292" y="1638"/>
                    <a:pt x="1670" y="1260"/>
                    <a:pt x="1670" y="819"/>
                  </a:cubicBezTo>
                  <a:cubicBezTo>
                    <a:pt x="1670" y="347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136"/>
            <p:cNvSpPr/>
            <p:nvPr/>
          </p:nvSpPr>
          <p:spPr>
            <a:xfrm>
              <a:off x="-10858725" y="4092875"/>
              <a:ext cx="331625" cy="330825"/>
            </a:xfrm>
            <a:custGeom>
              <a:avLst/>
              <a:gdLst/>
              <a:ahLst/>
              <a:cxnLst/>
              <a:rect l="l" t="t" r="r" b="b"/>
              <a:pathLst>
                <a:path w="13265" h="13233" extrusionOk="0">
                  <a:moveTo>
                    <a:pt x="6648" y="1639"/>
                  </a:moveTo>
                  <a:cubicBezTo>
                    <a:pt x="7562" y="1639"/>
                    <a:pt x="8318" y="2395"/>
                    <a:pt x="8318" y="3308"/>
                  </a:cubicBezTo>
                  <a:cubicBezTo>
                    <a:pt x="8318" y="4222"/>
                    <a:pt x="7562" y="4947"/>
                    <a:pt x="6648" y="4947"/>
                  </a:cubicBezTo>
                  <a:cubicBezTo>
                    <a:pt x="5766" y="4947"/>
                    <a:pt x="5010" y="4222"/>
                    <a:pt x="5010" y="3308"/>
                  </a:cubicBezTo>
                  <a:cubicBezTo>
                    <a:pt x="5010" y="2395"/>
                    <a:pt x="5735" y="1639"/>
                    <a:pt x="6648" y="1639"/>
                  </a:cubicBezTo>
                  <a:close/>
                  <a:moveTo>
                    <a:pt x="6648" y="5797"/>
                  </a:moveTo>
                  <a:cubicBezTo>
                    <a:pt x="7121" y="5797"/>
                    <a:pt x="7499" y="6144"/>
                    <a:pt x="7499" y="6616"/>
                  </a:cubicBezTo>
                  <a:cubicBezTo>
                    <a:pt x="7499" y="7089"/>
                    <a:pt x="7121" y="7435"/>
                    <a:pt x="6648" y="7435"/>
                  </a:cubicBezTo>
                  <a:cubicBezTo>
                    <a:pt x="6207" y="7435"/>
                    <a:pt x="5829" y="7089"/>
                    <a:pt x="5829" y="6616"/>
                  </a:cubicBezTo>
                  <a:cubicBezTo>
                    <a:pt x="5829" y="6144"/>
                    <a:pt x="6207" y="5797"/>
                    <a:pt x="6648" y="5797"/>
                  </a:cubicBezTo>
                  <a:close/>
                  <a:moveTo>
                    <a:pt x="3372" y="4947"/>
                  </a:moveTo>
                  <a:cubicBezTo>
                    <a:pt x="4254" y="4947"/>
                    <a:pt x="5010" y="5703"/>
                    <a:pt x="5010" y="6616"/>
                  </a:cubicBezTo>
                  <a:cubicBezTo>
                    <a:pt x="5010" y="7530"/>
                    <a:pt x="4254" y="8255"/>
                    <a:pt x="3372" y="8255"/>
                  </a:cubicBezTo>
                  <a:cubicBezTo>
                    <a:pt x="2458" y="8255"/>
                    <a:pt x="1702" y="7530"/>
                    <a:pt x="1702" y="6616"/>
                  </a:cubicBezTo>
                  <a:cubicBezTo>
                    <a:pt x="1702" y="5703"/>
                    <a:pt x="2395" y="4947"/>
                    <a:pt x="3372" y="4947"/>
                  </a:cubicBezTo>
                  <a:close/>
                  <a:moveTo>
                    <a:pt x="9956" y="4947"/>
                  </a:moveTo>
                  <a:cubicBezTo>
                    <a:pt x="10870" y="4947"/>
                    <a:pt x="11626" y="5703"/>
                    <a:pt x="11626" y="6616"/>
                  </a:cubicBezTo>
                  <a:cubicBezTo>
                    <a:pt x="11626" y="7530"/>
                    <a:pt x="10870" y="8255"/>
                    <a:pt x="9956" y="8255"/>
                  </a:cubicBezTo>
                  <a:cubicBezTo>
                    <a:pt x="9074" y="8255"/>
                    <a:pt x="8318" y="7530"/>
                    <a:pt x="8318" y="6616"/>
                  </a:cubicBezTo>
                  <a:cubicBezTo>
                    <a:pt x="8318" y="5703"/>
                    <a:pt x="9011" y="4947"/>
                    <a:pt x="9956" y="4947"/>
                  </a:cubicBezTo>
                  <a:close/>
                  <a:moveTo>
                    <a:pt x="6648" y="8255"/>
                  </a:moveTo>
                  <a:cubicBezTo>
                    <a:pt x="7562" y="8255"/>
                    <a:pt x="8318" y="9011"/>
                    <a:pt x="8318" y="9924"/>
                  </a:cubicBezTo>
                  <a:cubicBezTo>
                    <a:pt x="8318" y="10838"/>
                    <a:pt x="7562" y="11563"/>
                    <a:pt x="6648" y="11563"/>
                  </a:cubicBezTo>
                  <a:cubicBezTo>
                    <a:pt x="5766" y="11563"/>
                    <a:pt x="5010" y="10838"/>
                    <a:pt x="5010" y="9924"/>
                  </a:cubicBezTo>
                  <a:cubicBezTo>
                    <a:pt x="5010" y="9011"/>
                    <a:pt x="5766" y="8255"/>
                    <a:pt x="6648" y="8255"/>
                  </a:cubicBezTo>
                  <a:close/>
                  <a:moveTo>
                    <a:pt x="6648" y="0"/>
                  </a:moveTo>
                  <a:cubicBezTo>
                    <a:pt x="2994" y="0"/>
                    <a:pt x="1" y="2962"/>
                    <a:pt x="1" y="6616"/>
                  </a:cubicBezTo>
                  <a:cubicBezTo>
                    <a:pt x="1" y="10271"/>
                    <a:pt x="2994" y="13232"/>
                    <a:pt x="6648" y="13232"/>
                  </a:cubicBezTo>
                  <a:cubicBezTo>
                    <a:pt x="10334" y="13232"/>
                    <a:pt x="13264" y="10271"/>
                    <a:pt x="13264" y="6616"/>
                  </a:cubicBezTo>
                  <a:cubicBezTo>
                    <a:pt x="13264" y="2962"/>
                    <a:pt x="10334" y="0"/>
                    <a:pt x="66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136"/>
            <p:cNvSpPr/>
            <p:nvPr/>
          </p:nvSpPr>
          <p:spPr>
            <a:xfrm>
              <a:off x="-10630300" y="4237000"/>
              <a:ext cx="41750" cy="41775"/>
            </a:xfrm>
            <a:custGeom>
              <a:avLst/>
              <a:gdLst/>
              <a:ahLst/>
              <a:cxnLst/>
              <a:rect l="l" t="t" r="r" b="b"/>
              <a:pathLst>
                <a:path w="1670" h="1671" extrusionOk="0">
                  <a:moveTo>
                    <a:pt x="819" y="1"/>
                  </a:moveTo>
                  <a:cubicBezTo>
                    <a:pt x="378" y="1"/>
                    <a:pt x="0" y="379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70" y="1292"/>
                    <a:pt x="1670" y="851"/>
                  </a:cubicBezTo>
                  <a:cubicBezTo>
                    <a:pt x="1670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136"/>
            <p:cNvSpPr/>
            <p:nvPr/>
          </p:nvSpPr>
          <p:spPr>
            <a:xfrm>
              <a:off x="-10607475" y="4340975"/>
              <a:ext cx="102425" cy="82725"/>
            </a:xfrm>
            <a:custGeom>
              <a:avLst/>
              <a:gdLst/>
              <a:ahLst/>
              <a:cxnLst/>
              <a:rect l="l" t="t" r="r" b="b"/>
              <a:pathLst>
                <a:path w="4097" h="3309" extrusionOk="0">
                  <a:moveTo>
                    <a:pt x="3309" y="0"/>
                  </a:moveTo>
                  <a:cubicBezTo>
                    <a:pt x="2584" y="1418"/>
                    <a:pt x="1418" y="2584"/>
                    <a:pt x="1" y="3308"/>
                  </a:cubicBezTo>
                  <a:lnTo>
                    <a:pt x="3655" y="3308"/>
                  </a:lnTo>
                  <a:cubicBezTo>
                    <a:pt x="3907" y="3308"/>
                    <a:pt x="4096" y="3119"/>
                    <a:pt x="4096" y="2867"/>
                  </a:cubicBezTo>
                  <a:lnTo>
                    <a:pt x="4096" y="378"/>
                  </a:lnTo>
                  <a:cubicBezTo>
                    <a:pt x="4065" y="189"/>
                    <a:pt x="3907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3" name="Google Shape;11653;p136"/>
          <p:cNvGrpSpPr/>
          <p:nvPr/>
        </p:nvGrpSpPr>
        <p:grpSpPr>
          <a:xfrm>
            <a:off x="6243280" y="3214882"/>
            <a:ext cx="252278" cy="355451"/>
            <a:chOff x="-9039300" y="3614000"/>
            <a:chExt cx="250475" cy="352875"/>
          </a:xfrm>
        </p:grpSpPr>
        <p:sp>
          <p:nvSpPr>
            <p:cNvPr id="11654" name="Google Shape;11654;p136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136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6" name="Google Shape;11656;p136"/>
          <p:cNvGrpSpPr/>
          <p:nvPr/>
        </p:nvGrpSpPr>
        <p:grpSpPr>
          <a:xfrm>
            <a:off x="7975246" y="3237121"/>
            <a:ext cx="354635" cy="354670"/>
            <a:chOff x="-9088150" y="4049550"/>
            <a:chExt cx="352100" cy="352100"/>
          </a:xfrm>
        </p:grpSpPr>
        <p:sp>
          <p:nvSpPr>
            <p:cNvPr id="11657" name="Google Shape;11657;p136"/>
            <p:cNvSpPr/>
            <p:nvPr/>
          </p:nvSpPr>
          <p:spPr>
            <a:xfrm>
              <a:off x="-9047975" y="4049550"/>
              <a:ext cx="290650" cy="165425"/>
            </a:xfrm>
            <a:custGeom>
              <a:avLst/>
              <a:gdLst/>
              <a:ahLst/>
              <a:cxnLst/>
              <a:rect l="l" t="t" r="r" b="b"/>
              <a:pathLst>
                <a:path w="11626" h="6617" extrusionOk="0">
                  <a:moveTo>
                    <a:pt x="473" y="1"/>
                  </a:moveTo>
                  <a:cubicBezTo>
                    <a:pt x="316" y="1"/>
                    <a:pt x="158" y="64"/>
                    <a:pt x="64" y="221"/>
                  </a:cubicBezTo>
                  <a:cubicBezTo>
                    <a:pt x="1" y="379"/>
                    <a:pt x="32" y="536"/>
                    <a:pt x="158" y="662"/>
                  </a:cubicBezTo>
                  <a:lnTo>
                    <a:pt x="3340" y="4317"/>
                  </a:lnTo>
                  <a:lnTo>
                    <a:pt x="3340" y="2048"/>
                  </a:lnTo>
                  <a:cubicBezTo>
                    <a:pt x="3340" y="1796"/>
                    <a:pt x="3529" y="1639"/>
                    <a:pt x="3781" y="1639"/>
                  </a:cubicBezTo>
                  <a:cubicBezTo>
                    <a:pt x="4002" y="1639"/>
                    <a:pt x="4159" y="1859"/>
                    <a:pt x="4159" y="2048"/>
                  </a:cubicBezTo>
                  <a:lnTo>
                    <a:pt x="4159" y="5262"/>
                  </a:lnTo>
                  <a:lnTo>
                    <a:pt x="5325" y="6617"/>
                  </a:lnTo>
                  <a:lnTo>
                    <a:pt x="10744" y="6617"/>
                  </a:lnTo>
                  <a:cubicBezTo>
                    <a:pt x="11311" y="6112"/>
                    <a:pt x="11626" y="5356"/>
                    <a:pt x="11626" y="4537"/>
                  </a:cubicBezTo>
                  <a:cubicBezTo>
                    <a:pt x="11626" y="2899"/>
                    <a:pt x="10303" y="1607"/>
                    <a:pt x="8727" y="1607"/>
                  </a:cubicBezTo>
                  <a:lnTo>
                    <a:pt x="7751" y="1607"/>
                  </a:lnTo>
                  <a:cubicBezTo>
                    <a:pt x="7436" y="1607"/>
                    <a:pt x="7121" y="1481"/>
                    <a:pt x="6900" y="1261"/>
                  </a:cubicBezTo>
                  <a:lnTo>
                    <a:pt x="6207" y="599"/>
                  </a:lnTo>
                  <a:cubicBezTo>
                    <a:pt x="5829" y="190"/>
                    <a:pt x="5325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136"/>
            <p:cNvSpPr/>
            <p:nvPr/>
          </p:nvSpPr>
          <p:spPr>
            <a:xfrm>
              <a:off x="-8964475" y="4157450"/>
              <a:ext cx="20500" cy="57525"/>
            </a:xfrm>
            <a:custGeom>
              <a:avLst/>
              <a:gdLst/>
              <a:ahLst/>
              <a:cxnLst/>
              <a:rect l="l" t="t" r="r" b="b"/>
              <a:pathLst>
                <a:path w="820" h="2301" extrusionOk="0">
                  <a:moveTo>
                    <a:pt x="0" y="1"/>
                  </a:moveTo>
                  <a:lnTo>
                    <a:pt x="0" y="2301"/>
                  </a:lnTo>
                  <a:lnTo>
                    <a:pt x="819" y="2301"/>
                  </a:lnTo>
                  <a:lnTo>
                    <a:pt x="819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136"/>
            <p:cNvSpPr/>
            <p:nvPr/>
          </p:nvSpPr>
          <p:spPr>
            <a:xfrm>
              <a:off x="-9088150" y="4235425"/>
              <a:ext cx="352100" cy="82725"/>
            </a:xfrm>
            <a:custGeom>
              <a:avLst/>
              <a:gdLst/>
              <a:ahLst/>
              <a:cxnLst/>
              <a:rect l="l" t="t" r="r" b="b"/>
              <a:pathLst>
                <a:path w="14084" h="3309" extrusionOk="0">
                  <a:moveTo>
                    <a:pt x="2868" y="1"/>
                  </a:moveTo>
                  <a:cubicBezTo>
                    <a:pt x="2206" y="1"/>
                    <a:pt x="1639" y="568"/>
                    <a:pt x="1639" y="1229"/>
                  </a:cubicBezTo>
                  <a:lnTo>
                    <a:pt x="1639" y="1670"/>
                  </a:lnTo>
                  <a:lnTo>
                    <a:pt x="820" y="1670"/>
                  </a:lnTo>
                  <a:cubicBezTo>
                    <a:pt x="347" y="1670"/>
                    <a:pt x="1" y="2017"/>
                    <a:pt x="1" y="2490"/>
                  </a:cubicBezTo>
                  <a:lnTo>
                    <a:pt x="1" y="2868"/>
                  </a:lnTo>
                  <a:cubicBezTo>
                    <a:pt x="1" y="3120"/>
                    <a:pt x="190" y="3309"/>
                    <a:pt x="379" y="3309"/>
                  </a:cubicBezTo>
                  <a:lnTo>
                    <a:pt x="13264" y="3309"/>
                  </a:lnTo>
                  <a:cubicBezTo>
                    <a:pt x="13737" y="3309"/>
                    <a:pt x="14083" y="2962"/>
                    <a:pt x="14083" y="2490"/>
                  </a:cubicBezTo>
                  <a:lnTo>
                    <a:pt x="14083" y="410"/>
                  </a:lnTo>
                  <a:cubicBezTo>
                    <a:pt x="14083" y="158"/>
                    <a:pt x="13894" y="1"/>
                    <a:pt x="136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136"/>
            <p:cNvSpPr/>
            <p:nvPr/>
          </p:nvSpPr>
          <p:spPr>
            <a:xfrm>
              <a:off x="-9064525" y="4338600"/>
              <a:ext cx="53600" cy="63050"/>
            </a:xfrm>
            <a:custGeom>
              <a:avLst/>
              <a:gdLst/>
              <a:ahLst/>
              <a:cxnLst/>
              <a:rect l="l" t="t" r="r" b="b"/>
              <a:pathLst>
                <a:path w="2144" h="2522" extrusionOk="0">
                  <a:moveTo>
                    <a:pt x="1" y="1"/>
                  </a:moveTo>
                  <a:lnTo>
                    <a:pt x="253" y="2175"/>
                  </a:lnTo>
                  <a:cubicBezTo>
                    <a:pt x="316" y="2364"/>
                    <a:pt x="473" y="2521"/>
                    <a:pt x="663" y="2521"/>
                  </a:cubicBezTo>
                  <a:lnTo>
                    <a:pt x="1482" y="2521"/>
                  </a:lnTo>
                  <a:cubicBezTo>
                    <a:pt x="1671" y="2521"/>
                    <a:pt x="1891" y="2364"/>
                    <a:pt x="1891" y="2175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136"/>
            <p:cNvSpPr/>
            <p:nvPr/>
          </p:nvSpPr>
          <p:spPr>
            <a:xfrm>
              <a:off x="-8898325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0" y="1"/>
                  </a:moveTo>
                  <a:lnTo>
                    <a:pt x="284" y="2175"/>
                  </a:lnTo>
                  <a:cubicBezTo>
                    <a:pt x="284" y="2364"/>
                    <a:pt x="473" y="2521"/>
                    <a:pt x="662" y="2521"/>
                  </a:cubicBezTo>
                  <a:lnTo>
                    <a:pt x="1481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136"/>
            <p:cNvSpPr/>
            <p:nvPr/>
          </p:nvSpPr>
          <p:spPr>
            <a:xfrm>
              <a:off x="-8814850" y="4338600"/>
              <a:ext cx="54375" cy="63050"/>
            </a:xfrm>
            <a:custGeom>
              <a:avLst/>
              <a:gdLst/>
              <a:ahLst/>
              <a:cxnLst/>
              <a:rect l="l" t="t" r="r" b="b"/>
              <a:pathLst>
                <a:path w="2175" h="2522" extrusionOk="0">
                  <a:moveTo>
                    <a:pt x="1" y="1"/>
                  </a:moveTo>
                  <a:lnTo>
                    <a:pt x="285" y="2175"/>
                  </a:lnTo>
                  <a:cubicBezTo>
                    <a:pt x="285" y="2364"/>
                    <a:pt x="442" y="2521"/>
                    <a:pt x="663" y="2521"/>
                  </a:cubicBezTo>
                  <a:lnTo>
                    <a:pt x="1513" y="2521"/>
                  </a:lnTo>
                  <a:cubicBezTo>
                    <a:pt x="1702" y="2521"/>
                    <a:pt x="1891" y="2364"/>
                    <a:pt x="1891" y="2175"/>
                  </a:cubicBezTo>
                  <a:lnTo>
                    <a:pt x="21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3" name="Google Shape;11663;p136"/>
          <p:cNvGrpSpPr/>
          <p:nvPr/>
        </p:nvGrpSpPr>
        <p:grpSpPr>
          <a:xfrm>
            <a:off x="7109610" y="2739354"/>
            <a:ext cx="315757" cy="354670"/>
            <a:chOff x="-8191825" y="3174500"/>
            <a:chExt cx="313500" cy="352100"/>
          </a:xfrm>
        </p:grpSpPr>
        <p:sp>
          <p:nvSpPr>
            <p:cNvPr id="11664" name="Google Shape;11664;p136"/>
            <p:cNvSpPr/>
            <p:nvPr/>
          </p:nvSpPr>
          <p:spPr>
            <a:xfrm>
              <a:off x="-8191825" y="3486400"/>
              <a:ext cx="310350" cy="40200"/>
            </a:xfrm>
            <a:custGeom>
              <a:avLst/>
              <a:gdLst/>
              <a:ahLst/>
              <a:cxnLst/>
              <a:rect l="l" t="t" r="r" b="b"/>
              <a:pathLst>
                <a:path w="12414" h="1608" extrusionOk="0">
                  <a:moveTo>
                    <a:pt x="0" y="1"/>
                  </a:moveTo>
                  <a:lnTo>
                    <a:pt x="0" y="1229"/>
                  </a:lnTo>
                  <a:lnTo>
                    <a:pt x="63" y="1229"/>
                  </a:lnTo>
                  <a:cubicBezTo>
                    <a:pt x="63" y="1450"/>
                    <a:pt x="252" y="1607"/>
                    <a:pt x="441" y="1607"/>
                  </a:cubicBezTo>
                  <a:lnTo>
                    <a:pt x="12035" y="1607"/>
                  </a:lnTo>
                  <a:cubicBezTo>
                    <a:pt x="12256" y="1607"/>
                    <a:pt x="12413" y="1418"/>
                    <a:pt x="12413" y="1229"/>
                  </a:cubicBezTo>
                  <a:lnTo>
                    <a:pt x="124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136"/>
            <p:cNvSpPr/>
            <p:nvPr/>
          </p:nvSpPr>
          <p:spPr>
            <a:xfrm>
              <a:off x="-8188675" y="3318650"/>
              <a:ext cx="310350" cy="146500"/>
            </a:xfrm>
            <a:custGeom>
              <a:avLst/>
              <a:gdLst/>
              <a:ahLst/>
              <a:cxnLst/>
              <a:rect l="l" t="t" r="r" b="b"/>
              <a:pathLst>
                <a:path w="12414" h="5860" extrusionOk="0">
                  <a:moveTo>
                    <a:pt x="5199" y="0"/>
                  </a:moveTo>
                  <a:lnTo>
                    <a:pt x="4096" y="2237"/>
                  </a:lnTo>
                  <a:cubicBezTo>
                    <a:pt x="4024" y="2404"/>
                    <a:pt x="3863" y="2481"/>
                    <a:pt x="3706" y="2481"/>
                  </a:cubicBezTo>
                  <a:cubicBezTo>
                    <a:pt x="3656" y="2481"/>
                    <a:pt x="3606" y="2473"/>
                    <a:pt x="3560" y="2457"/>
                  </a:cubicBezTo>
                  <a:cubicBezTo>
                    <a:pt x="3371" y="2331"/>
                    <a:pt x="3277" y="2111"/>
                    <a:pt x="3371" y="1890"/>
                  </a:cubicBezTo>
                  <a:lnTo>
                    <a:pt x="4222" y="126"/>
                  </a:lnTo>
                  <a:lnTo>
                    <a:pt x="4222" y="126"/>
                  </a:lnTo>
                  <a:cubicBezTo>
                    <a:pt x="1828" y="630"/>
                    <a:pt x="0" y="2836"/>
                    <a:pt x="0" y="5450"/>
                  </a:cubicBezTo>
                  <a:lnTo>
                    <a:pt x="0" y="5860"/>
                  </a:lnTo>
                  <a:lnTo>
                    <a:pt x="12413" y="5860"/>
                  </a:lnTo>
                  <a:lnTo>
                    <a:pt x="12413" y="5450"/>
                  </a:lnTo>
                  <a:cubicBezTo>
                    <a:pt x="12319" y="2836"/>
                    <a:pt x="10523" y="630"/>
                    <a:pt x="8129" y="126"/>
                  </a:cubicBezTo>
                  <a:lnTo>
                    <a:pt x="8129" y="126"/>
                  </a:lnTo>
                  <a:lnTo>
                    <a:pt x="8979" y="1890"/>
                  </a:lnTo>
                  <a:cubicBezTo>
                    <a:pt x="9105" y="2111"/>
                    <a:pt x="8979" y="2331"/>
                    <a:pt x="8790" y="2457"/>
                  </a:cubicBezTo>
                  <a:cubicBezTo>
                    <a:pt x="8741" y="2482"/>
                    <a:pt x="8685" y="2494"/>
                    <a:pt x="8628" y="2494"/>
                  </a:cubicBezTo>
                  <a:cubicBezTo>
                    <a:pt x="8468" y="2494"/>
                    <a:pt x="8301" y="2400"/>
                    <a:pt x="8255" y="2237"/>
                  </a:cubicBezTo>
                  <a:lnTo>
                    <a:pt x="7152" y="0"/>
                  </a:lnTo>
                  <a:lnTo>
                    <a:pt x="6585" y="0"/>
                  </a:lnTo>
                  <a:lnTo>
                    <a:pt x="6585" y="2899"/>
                  </a:lnTo>
                  <a:cubicBezTo>
                    <a:pt x="6585" y="3119"/>
                    <a:pt x="6396" y="3308"/>
                    <a:pt x="6207" y="3308"/>
                  </a:cubicBezTo>
                  <a:cubicBezTo>
                    <a:pt x="5955" y="3308"/>
                    <a:pt x="5797" y="3119"/>
                    <a:pt x="5797" y="2899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136"/>
            <p:cNvSpPr/>
            <p:nvPr/>
          </p:nvSpPr>
          <p:spPr>
            <a:xfrm>
              <a:off x="-8169775" y="3174500"/>
              <a:ext cx="267825" cy="129975"/>
            </a:xfrm>
            <a:custGeom>
              <a:avLst/>
              <a:gdLst/>
              <a:ahLst/>
              <a:cxnLst/>
              <a:rect l="l" t="t" r="r" b="b"/>
              <a:pathLst>
                <a:path w="10713" h="5199" extrusionOk="0">
                  <a:moveTo>
                    <a:pt x="1639" y="1"/>
                  </a:moveTo>
                  <a:cubicBezTo>
                    <a:pt x="757" y="1"/>
                    <a:pt x="1" y="725"/>
                    <a:pt x="1" y="1639"/>
                  </a:cubicBezTo>
                  <a:lnTo>
                    <a:pt x="1" y="2080"/>
                  </a:lnTo>
                  <a:cubicBezTo>
                    <a:pt x="1" y="2301"/>
                    <a:pt x="190" y="2521"/>
                    <a:pt x="379" y="2521"/>
                  </a:cubicBezTo>
                  <a:lnTo>
                    <a:pt x="2521" y="2521"/>
                  </a:lnTo>
                  <a:lnTo>
                    <a:pt x="3057" y="5199"/>
                  </a:lnTo>
                  <a:cubicBezTo>
                    <a:pt x="3529" y="5073"/>
                    <a:pt x="4002" y="4978"/>
                    <a:pt x="4537" y="4978"/>
                  </a:cubicBezTo>
                  <a:lnTo>
                    <a:pt x="6176" y="4978"/>
                  </a:lnTo>
                  <a:cubicBezTo>
                    <a:pt x="6680" y="4978"/>
                    <a:pt x="7152" y="5073"/>
                    <a:pt x="7625" y="5199"/>
                  </a:cubicBezTo>
                  <a:lnTo>
                    <a:pt x="8192" y="2521"/>
                  </a:lnTo>
                  <a:lnTo>
                    <a:pt x="10303" y="2521"/>
                  </a:lnTo>
                  <a:cubicBezTo>
                    <a:pt x="10555" y="2521"/>
                    <a:pt x="10712" y="2301"/>
                    <a:pt x="10712" y="2080"/>
                  </a:cubicBezTo>
                  <a:lnTo>
                    <a:pt x="10712" y="1639"/>
                  </a:lnTo>
                  <a:cubicBezTo>
                    <a:pt x="10712" y="725"/>
                    <a:pt x="9956" y="1"/>
                    <a:pt x="9042" y="1"/>
                  </a:cubicBezTo>
                  <a:cubicBezTo>
                    <a:pt x="8160" y="1"/>
                    <a:pt x="7404" y="725"/>
                    <a:pt x="7404" y="1639"/>
                  </a:cubicBezTo>
                  <a:lnTo>
                    <a:pt x="7310" y="1639"/>
                  </a:lnTo>
                  <a:cubicBezTo>
                    <a:pt x="6617" y="1639"/>
                    <a:pt x="5892" y="1891"/>
                    <a:pt x="5325" y="2364"/>
                  </a:cubicBezTo>
                  <a:cubicBezTo>
                    <a:pt x="4852" y="1891"/>
                    <a:pt x="4128" y="1639"/>
                    <a:pt x="3372" y="1639"/>
                  </a:cubicBezTo>
                  <a:lnTo>
                    <a:pt x="3309" y="1639"/>
                  </a:lnTo>
                  <a:cubicBezTo>
                    <a:pt x="3309" y="725"/>
                    <a:pt x="2552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7" name="Google Shape;11667;p136"/>
          <p:cNvGrpSpPr/>
          <p:nvPr/>
        </p:nvGrpSpPr>
        <p:grpSpPr>
          <a:xfrm>
            <a:off x="4858968" y="1379875"/>
            <a:ext cx="356221" cy="354973"/>
            <a:chOff x="-13947000" y="3212800"/>
            <a:chExt cx="353675" cy="352400"/>
          </a:xfrm>
        </p:grpSpPr>
        <p:sp>
          <p:nvSpPr>
            <p:cNvPr id="11668" name="Google Shape;11668;p136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136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0" name="Google Shape;11670;p136"/>
          <p:cNvSpPr/>
          <p:nvPr/>
        </p:nvSpPr>
        <p:spPr>
          <a:xfrm>
            <a:off x="4902088" y="2265409"/>
            <a:ext cx="271340" cy="353864"/>
          </a:xfrm>
          <a:custGeom>
            <a:avLst/>
            <a:gdLst/>
            <a:ahLst/>
            <a:cxnLst/>
            <a:rect l="l" t="t" r="r" b="b"/>
            <a:pathLst>
              <a:path w="10776" h="14052" extrusionOk="0">
                <a:moveTo>
                  <a:pt x="5388" y="0"/>
                </a:moveTo>
                <a:cubicBezTo>
                  <a:pt x="3939" y="0"/>
                  <a:pt x="2741" y="1071"/>
                  <a:pt x="2552" y="2489"/>
                </a:cubicBezTo>
                <a:lnTo>
                  <a:pt x="4569" y="2489"/>
                </a:lnTo>
                <a:cubicBezTo>
                  <a:pt x="4789" y="2489"/>
                  <a:pt x="5010" y="2678"/>
                  <a:pt x="5010" y="2867"/>
                </a:cubicBezTo>
                <a:cubicBezTo>
                  <a:pt x="5010" y="3056"/>
                  <a:pt x="4789" y="3277"/>
                  <a:pt x="4569" y="3277"/>
                </a:cubicBezTo>
                <a:lnTo>
                  <a:pt x="2489" y="3277"/>
                </a:lnTo>
                <a:lnTo>
                  <a:pt x="2489" y="4096"/>
                </a:lnTo>
                <a:lnTo>
                  <a:pt x="4569" y="4096"/>
                </a:lnTo>
                <a:cubicBezTo>
                  <a:pt x="4789" y="4096"/>
                  <a:pt x="5010" y="4285"/>
                  <a:pt x="5010" y="4537"/>
                </a:cubicBezTo>
                <a:cubicBezTo>
                  <a:pt x="5010" y="4757"/>
                  <a:pt x="4789" y="4915"/>
                  <a:pt x="4569" y="4915"/>
                </a:cubicBezTo>
                <a:lnTo>
                  <a:pt x="2489" y="4915"/>
                </a:lnTo>
                <a:lnTo>
                  <a:pt x="2489" y="5734"/>
                </a:lnTo>
                <a:lnTo>
                  <a:pt x="4569" y="5734"/>
                </a:lnTo>
                <a:cubicBezTo>
                  <a:pt x="4789" y="5734"/>
                  <a:pt x="5010" y="5955"/>
                  <a:pt x="5010" y="6144"/>
                </a:cubicBezTo>
                <a:cubicBezTo>
                  <a:pt x="5010" y="6396"/>
                  <a:pt x="4789" y="6585"/>
                  <a:pt x="4569" y="6585"/>
                </a:cubicBezTo>
                <a:lnTo>
                  <a:pt x="2552" y="6585"/>
                </a:lnTo>
                <a:cubicBezTo>
                  <a:pt x="2741" y="7845"/>
                  <a:pt x="3750" y="8822"/>
                  <a:pt x="5010" y="9011"/>
                </a:cubicBezTo>
                <a:lnTo>
                  <a:pt x="5010" y="9861"/>
                </a:lnTo>
                <a:cubicBezTo>
                  <a:pt x="2804" y="9641"/>
                  <a:pt x="1072" y="7876"/>
                  <a:pt x="851" y="5671"/>
                </a:cubicBezTo>
                <a:lnTo>
                  <a:pt x="851" y="5671"/>
                </a:lnTo>
                <a:cubicBezTo>
                  <a:pt x="977" y="5703"/>
                  <a:pt x="1135" y="5734"/>
                  <a:pt x="1261" y="5734"/>
                </a:cubicBezTo>
                <a:cubicBezTo>
                  <a:pt x="1418" y="5734"/>
                  <a:pt x="1544" y="5703"/>
                  <a:pt x="1702" y="5671"/>
                </a:cubicBezTo>
                <a:lnTo>
                  <a:pt x="1702" y="3340"/>
                </a:lnTo>
                <a:cubicBezTo>
                  <a:pt x="1576" y="3308"/>
                  <a:pt x="1418" y="3277"/>
                  <a:pt x="1261" y="3277"/>
                </a:cubicBezTo>
                <a:cubicBezTo>
                  <a:pt x="599" y="3277"/>
                  <a:pt x="0" y="3812"/>
                  <a:pt x="0" y="4537"/>
                </a:cubicBezTo>
                <a:lnTo>
                  <a:pt x="0" y="5356"/>
                </a:lnTo>
                <a:cubicBezTo>
                  <a:pt x="0" y="8191"/>
                  <a:pt x="2206" y="10523"/>
                  <a:pt x="4947" y="10712"/>
                </a:cubicBezTo>
                <a:lnTo>
                  <a:pt x="4947" y="11657"/>
                </a:lnTo>
                <a:cubicBezTo>
                  <a:pt x="4002" y="11846"/>
                  <a:pt x="3308" y="12697"/>
                  <a:pt x="3308" y="13673"/>
                </a:cubicBezTo>
                <a:cubicBezTo>
                  <a:pt x="3308" y="13894"/>
                  <a:pt x="3497" y="14051"/>
                  <a:pt x="3750" y="14051"/>
                </a:cubicBezTo>
                <a:lnTo>
                  <a:pt x="7058" y="14051"/>
                </a:lnTo>
                <a:cubicBezTo>
                  <a:pt x="7278" y="14051"/>
                  <a:pt x="7436" y="13862"/>
                  <a:pt x="7436" y="13673"/>
                </a:cubicBezTo>
                <a:cubicBezTo>
                  <a:pt x="7436" y="12697"/>
                  <a:pt x="6743" y="11815"/>
                  <a:pt x="5797" y="11657"/>
                </a:cubicBezTo>
                <a:lnTo>
                  <a:pt x="5797" y="10712"/>
                </a:lnTo>
                <a:cubicBezTo>
                  <a:pt x="8570" y="10523"/>
                  <a:pt x="10775" y="8191"/>
                  <a:pt x="10775" y="5356"/>
                </a:cubicBezTo>
                <a:lnTo>
                  <a:pt x="10775" y="4537"/>
                </a:lnTo>
                <a:cubicBezTo>
                  <a:pt x="10775" y="3875"/>
                  <a:pt x="10240" y="3277"/>
                  <a:pt x="9515" y="3277"/>
                </a:cubicBezTo>
                <a:cubicBezTo>
                  <a:pt x="9357" y="3277"/>
                  <a:pt x="9263" y="3308"/>
                  <a:pt x="9137" y="3340"/>
                </a:cubicBezTo>
                <a:lnTo>
                  <a:pt x="9137" y="5671"/>
                </a:lnTo>
                <a:cubicBezTo>
                  <a:pt x="9263" y="5703"/>
                  <a:pt x="9420" y="5734"/>
                  <a:pt x="9515" y="5734"/>
                </a:cubicBezTo>
                <a:cubicBezTo>
                  <a:pt x="9672" y="5734"/>
                  <a:pt x="9798" y="5703"/>
                  <a:pt x="9925" y="5671"/>
                </a:cubicBezTo>
                <a:lnTo>
                  <a:pt x="9925" y="5671"/>
                </a:lnTo>
                <a:cubicBezTo>
                  <a:pt x="9767" y="7876"/>
                  <a:pt x="8003" y="9641"/>
                  <a:pt x="5797" y="9861"/>
                </a:cubicBezTo>
                <a:lnTo>
                  <a:pt x="5797" y="9011"/>
                </a:lnTo>
                <a:cubicBezTo>
                  <a:pt x="7058" y="8822"/>
                  <a:pt x="8034" y="7845"/>
                  <a:pt x="8223" y="6585"/>
                </a:cubicBezTo>
                <a:lnTo>
                  <a:pt x="6207" y="6585"/>
                </a:lnTo>
                <a:cubicBezTo>
                  <a:pt x="5986" y="6585"/>
                  <a:pt x="5829" y="6396"/>
                  <a:pt x="5829" y="6144"/>
                </a:cubicBezTo>
                <a:cubicBezTo>
                  <a:pt x="5829" y="5892"/>
                  <a:pt x="6018" y="5734"/>
                  <a:pt x="6207" y="5734"/>
                </a:cubicBezTo>
                <a:lnTo>
                  <a:pt x="8318" y="5734"/>
                </a:lnTo>
                <a:lnTo>
                  <a:pt x="8318" y="4915"/>
                </a:lnTo>
                <a:lnTo>
                  <a:pt x="6207" y="4915"/>
                </a:lnTo>
                <a:cubicBezTo>
                  <a:pt x="5986" y="4915"/>
                  <a:pt x="5829" y="4726"/>
                  <a:pt x="5829" y="4537"/>
                </a:cubicBezTo>
                <a:cubicBezTo>
                  <a:pt x="5829" y="4285"/>
                  <a:pt x="6018" y="4096"/>
                  <a:pt x="6207" y="4096"/>
                </a:cubicBezTo>
                <a:lnTo>
                  <a:pt x="8318" y="4096"/>
                </a:lnTo>
                <a:lnTo>
                  <a:pt x="8318" y="3277"/>
                </a:lnTo>
                <a:lnTo>
                  <a:pt x="6207" y="3277"/>
                </a:lnTo>
                <a:cubicBezTo>
                  <a:pt x="5986" y="3277"/>
                  <a:pt x="5829" y="3056"/>
                  <a:pt x="5829" y="2867"/>
                </a:cubicBezTo>
                <a:cubicBezTo>
                  <a:pt x="5829" y="2678"/>
                  <a:pt x="6018" y="2489"/>
                  <a:pt x="6207" y="2489"/>
                </a:cubicBezTo>
                <a:lnTo>
                  <a:pt x="8223" y="2489"/>
                </a:lnTo>
                <a:cubicBezTo>
                  <a:pt x="8034" y="1071"/>
                  <a:pt x="6806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71" name="Google Shape;11671;p136"/>
          <p:cNvGrpSpPr/>
          <p:nvPr/>
        </p:nvGrpSpPr>
        <p:grpSpPr>
          <a:xfrm>
            <a:off x="5301563" y="1379233"/>
            <a:ext cx="356221" cy="356257"/>
            <a:chOff x="-13512225" y="3211525"/>
            <a:chExt cx="353675" cy="353675"/>
          </a:xfrm>
        </p:grpSpPr>
        <p:sp>
          <p:nvSpPr>
            <p:cNvPr id="11672" name="Google Shape;11672;p136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136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136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136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136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7" name="Google Shape;11677;p136"/>
          <p:cNvGrpSpPr/>
          <p:nvPr/>
        </p:nvGrpSpPr>
        <p:grpSpPr>
          <a:xfrm>
            <a:off x="6191845" y="1379624"/>
            <a:ext cx="356221" cy="355476"/>
            <a:chOff x="-12643475" y="3212300"/>
            <a:chExt cx="353675" cy="352900"/>
          </a:xfrm>
        </p:grpSpPr>
        <p:sp>
          <p:nvSpPr>
            <p:cNvPr id="11678" name="Google Shape;11678;p136"/>
            <p:cNvSpPr/>
            <p:nvPr/>
          </p:nvSpPr>
          <p:spPr>
            <a:xfrm>
              <a:off x="-12372525" y="3517125"/>
              <a:ext cx="20500" cy="48075"/>
            </a:xfrm>
            <a:custGeom>
              <a:avLst/>
              <a:gdLst/>
              <a:ahLst/>
              <a:cxnLst/>
              <a:rect l="l" t="t" r="r" b="b"/>
              <a:pathLst>
                <a:path w="820" h="1923" extrusionOk="0">
                  <a:moveTo>
                    <a:pt x="0" y="0"/>
                  </a:moveTo>
                  <a:lnTo>
                    <a:pt x="0" y="1513"/>
                  </a:lnTo>
                  <a:cubicBezTo>
                    <a:pt x="0" y="1765"/>
                    <a:pt x="189" y="1922"/>
                    <a:pt x="410" y="1922"/>
                  </a:cubicBezTo>
                  <a:cubicBezTo>
                    <a:pt x="662" y="1922"/>
                    <a:pt x="819" y="1702"/>
                    <a:pt x="819" y="1513"/>
                  </a:cubicBezTo>
                  <a:lnTo>
                    <a:pt x="819" y="0"/>
                  </a:lnTo>
                  <a:cubicBezTo>
                    <a:pt x="662" y="126"/>
                    <a:pt x="567" y="221"/>
                    <a:pt x="410" y="221"/>
                  </a:cubicBezTo>
                  <a:cubicBezTo>
                    <a:pt x="189" y="221"/>
                    <a:pt x="126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136"/>
            <p:cNvSpPr/>
            <p:nvPr/>
          </p:nvSpPr>
          <p:spPr>
            <a:xfrm>
              <a:off x="-12581250" y="3480900"/>
              <a:ext cx="63025" cy="21275"/>
            </a:xfrm>
            <a:custGeom>
              <a:avLst/>
              <a:gdLst/>
              <a:ahLst/>
              <a:cxnLst/>
              <a:rect l="l" t="t" r="r" b="b"/>
              <a:pathLst>
                <a:path w="2521" h="851" extrusionOk="0">
                  <a:moveTo>
                    <a:pt x="0" y="0"/>
                  </a:moveTo>
                  <a:lnTo>
                    <a:pt x="0" y="851"/>
                  </a:lnTo>
                  <a:lnTo>
                    <a:pt x="2521" y="851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136"/>
            <p:cNvSpPr/>
            <p:nvPr/>
          </p:nvSpPr>
          <p:spPr>
            <a:xfrm>
              <a:off x="-12643475" y="3398975"/>
              <a:ext cx="186700" cy="166225"/>
            </a:xfrm>
            <a:custGeom>
              <a:avLst/>
              <a:gdLst/>
              <a:ahLst/>
              <a:cxnLst/>
              <a:rect l="l" t="t" r="r" b="b"/>
              <a:pathLst>
                <a:path w="7468" h="6649" extrusionOk="0">
                  <a:moveTo>
                    <a:pt x="5419" y="2458"/>
                  </a:moveTo>
                  <a:cubicBezTo>
                    <a:pt x="5671" y="2458"/>
                    <a:pt x="5860" y="2647"/>
                    <a:pt x="5860" y="2899"/>
                  </a:cubicBezTo>
                  <a:lnTo>
                    <a:pt x="5860" y="4537"/>
                  </a:lnTo>
                  <a:cubicBezTo>
                    <a:pt x="5860" y="4789"/>
                    <a:pt x="5671" y="4978"/>
                    <a:pt x="5419" y="4978"/>
                  </a:cubicBezTo>
                  <a:lnTo>
                    <a:pt x="2080" y="4978"/>
                  </a:lnTo>
                  <a:cubicBezTo>
                    <a:pt x="1859" y="4978"/>
                    <a:pt x="1639" y="4789"/>
                    <a:pt x="1639" y="4537"/>
                  </a:cubicBezTo>
                  <a:lnTo>
                    <a:pt x="1639" y="2899"/>
                  </a:lnTo>
                  <a:cubicBezTo>
                    <a:pt x="1639" y="2647"/>
                    <a:pt x="1859" y="2458"/>
                    <a:pt x="2080" y="2458"/>
                  </a:cubicBezTo>
                  <a:close/>
                  <a:moveTo>
                    <a:pt x="1639" y="1"/>
                  </a:moveTo>
                  <a:lnTo>
                    <a:pt x="1639" y="977"/>
                  </a:lnTo>
                  <a:lnTo>
                    <a:pt x="662" y="1450"/>
                  </a:lnTo>
                  <a:cubicBezTo>
                    <a:pt x="221" y="1639"/>
                    <a:pt x="0" y="2080"/>
                    <a:pt x="0" y="2552"/>
                  </a:cubicBezTo>
                  <a:lnTo>
                    <a:pt x="0" y="5356"/>
                  </a:lnTo>
                  <a:cubicBezTo>
                    <a:pt x="0" y="6049"/>
                    <a:pt x="536" y="6648"/>
                    <a:pt x="1261" y="6648"/>
                  </a:cubicBezTo>
                  <a:lnTo>
                    <a:pt x="6270" y="6648"/>
                  </a:lnTo>
                  <a:cubicBezTo>
                    <a:pt x="6931" y="6648"/>
                    <a:pt x="7467" y="6049"/>
                    <a:pt x="7467" y="5388"/>
                  </a:cubicBezTo>
                  <a:lnTo>
                    <a:pt x="7467" y="2584"/>
                  </a:lnTo>
                  <a:cubicBezTo>
                    <a:pt x="7467" y="2111"/>
                    <a:pt x="7215" y="1670"/>
                    <a:pt x="6805" y="1481"/>
                  </a:cubicBezTo>
                  <a:lnTo>
                    <a:pt x="5829" y="1009"/>
                  </a:lnTo>
                  <a:lnTo>
                    <a:pt x="58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136"/>
            <p:cNvSpPr/>
            <p:nvPr/>
          </p:nvSpPr>
          <p:spPr>
            <a:xfrm>
              <a:off x="-12431600" y="3212300"/>
              <a:ext cx="141800" cy="137075"/>
            </a:xfrm>
            <a:custGeom>
              <a:avLst/>
              <a:gdLst/>
              <a:ahLst/>
              <a:cxnLst/>
              <a:rect l="l" t="t" r="r" b="b"/>
              <a:pathLst>
                <a:path w="5672" h="5483" extrusionOk="0">
                  <a:moveTo>
                    <a:pt x="2741" y="1"/>
                  </a:moveTo>
                  <a:cubicBezTo>
                    <a:pt x="1481" y="1"/>
                    <a:pt x="378" y="883"/>
                    <a:pt x="0" y="2017"/>
                  </a:cubicBezTo>
                  <a:lnTo>
                    <a:pt x="2300" y="3845"/>
                  </a:lnTo>
                  <a:lnTo>
                    <a:pt x="2300" y="2143"/>
                  </a:lnTo>
                  <a:cubicBezTo>
                    <a:pt x="2300" y="1891"/>
                    <a:pt x="2521" y="1702"/>
                    <a:pt x="2741" y="1702"/>
                  </a:cubicBezTo>
                  <a:cubicBezTo>
                    <a:pt x="2993" y="1702"/>
                    <a:pt x="3151" y="1891"/>
                    <a:pt x="3151" y="2143"/>
                  </a:cubicBezTo>
                  <a:lnTo>
                    <a:pt x="3151" y="5483"/>
                  </a:lnTo>
                  <a:lnTo>
                    <a:pt x="5608" y="3561"/>
                  </a:lnTo>
                  <a:lnTo>
                    <a:pt x="5608" y="2931"/>
                  </a:lnTo>
                  <a:cubicBezTo>
                    <a:pt x="5671" y="1324"/>
                    <a:pt x="434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136"/>
            <p:cNvSpPr/>
            <p:nvPr/>
          </p:nvSpPr>
          <p:spPr>
            <a:xfrm>
              <a:off x="-12352050" y="3326525"/>
              <a:ext cx="62250" cy="104775"/>
            </a:xfrm>
            <a:custGeom>
              <a:avLst/>
              <a:gdLst/>
              <a:ahLst/>
              <a:cxnLst/>
              <a:rect l="l" t="t" r="r" b="b"/>
              <a:pathLst>
                <a:path w="2490" h="4191" extrusionOk="0">
                  <a:moveTo>
                    <a:pt x="2489" y="0"/>
                  </a:moveTo>
                  <a:lnTo>
                    <a:pt x="0" y="1890"/>
                  </a:lnTo>
                  <a:lnTo>
                    <a:pt x="0" y="4190"/>
                  </a:lnTo>
                  <a:lnTo>
                    <a:pt x="2489" y="230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136"/>
            <p:cNvSpPr/>
            <p:nvPr/>
          </p:nvSpPr>
          <p:spPr>
            <a:xfrm>
              <a:off x="-12434750" y="3285550"/>
              <a:ext cx="62250" cy="104000"/>
            </a:xfrm>
            <a:custGeom>
              <a:avLst/>
              <a:gdLst/>
              <a:ahLst/>
              <a:cxnLst/>
              <a:rect l="l" t="t" r="r" b="b"/>
              <a:pathLst>
                <a:path w="2490" h="4160" extrusionOk="0">
                  <a:moveTo>
                    <a:pt x="0" y="1"/>
                  </a:moveTo>
                  <a:lnTo>
                    <a:pt x="0" y="2269"/>
                  </a:lnTo>
                  <a:lnTo>
                    <a:pt x="2489" y="4160"/>
                  </a:lnTo>
                  <a:lnTo>
                    <a:pt x="2489" y="1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136"/>
            <p:cNvSpPr/>
            <p:nvPr/>
          </p:nvSpPr>
          <p:spPr>
            <a:xfrm>
              <a:off x="-12352050" y="3409225"/>
              <a:ext cx="62250" cy="107925"/>
            </a:xfrm>
            <a:custGeom>
              <a:avLst/>
              <a:gdLst/>
              <a:ahLst/>
              <a:cxnLst/>
              <a:rect l="l" t="t" r="r" b="b"/>
              <a:pathLst>
                <a:path w="2490" h="4317" extrusionOk="0">
                  <a:moveTo>
                    <a:pt x="2489" y="0"/>
                  </a:moveTo>
                  <a:lnTo>
                    <a:pt x="0" y="1859"/>
                  </a:lnTo>
                  <a:lnTo>
                    <a:pt x="0" y="4316"/>
                  </a:lnTo>
                  <a:lnTo>
                    <a:pt x="1607" y="2678"/>
                  </a:lnTo>
                  <a:cubicBezTo>
                    <a:pt x="2174" y="2142"/>
                    <a:pt x="2489" y="1418"/>
                    <a:pt x="2489" y="630"/>
                  </a:cubicBez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136"/>
            <p:cNvSpPr/>
            <p:nvPr/>
          </p:nvSpPr>
          <p:spPr>
            <a:xfrm>
              <a:off x="-12434750" y="3368250"/>
              <a:ext cx="62250" cy="148900"/>
            </a:xfrm>
            <a:custGeom>
              <a:avLst/>
              <a:gdLst/>
              <a:ahLst/>
              <a:cxnLst/>
              <a:rect l="l" t="t" r="r" b="b"/>
              <a:pathLst>
                <a:path w="2490" h="5956" extrusionOk="0">
                  <a:moveTo>
                    <a:pt x="0" y="1"/>
                  </a:moveTo>
                  <a:lnTo>
                    <a:pt x="0" y="2269"/>
                  </a:lnTo>
                  <a:cubicBezTo>
                    <a:pt x="0" y="3057"/>
                    <a:pt x="315" y="3781"/>
                    <a:pt x="851" y="4317"/>
                  </a:cubicBezTo>
                  <a:lnTo>
                    <a:pt x="2489" y="5955"/>
                  </a:lnTo>
                  <a:lnTo>
                    <a:pt x="2489" y="18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136"/>
            <p:cNvSpPr/>
            <p:nvPr/>
          </p:nvSpPr>
          <p:spPr>
            <a:xfrm>
              <a:off x="-12623000" y="3336750"/>
              <a:ext cx="145725" cy="40975"/>
            </a:xfrm>
            <a:custGeom>
              <a:avLst/>
              <a:gdLst/>
              <a:ahLst/>
              <a:cxnLst/>
              <a:rect l="l" t="t" r="r" b="b"/>
              <a:pathLst>
                <a:path w="5829" h="1639" extrusionOk="0">
                  <a:moveTo>
                    <a:pt x="820" y="1"/>
                  </a:moveTo>
                  <a:cubicBezTo>
                    <a:pt x="347" y="1"/>
                    <a:pt x="1" y="347"/>
                    <a:pt x="1" y="820"/>
                  </a:cubicBezTo>
                  <a:cubicBezTo>
                    <a:pt x="1" y="1292"/>
                    <a:pt x="410" y="1639"/>
                    <a:pt x="820" y="1639"/>
                  </a:cubicBezTo>
                  <a:lnTo>
                    <a:pt x="5010" y="1639"/>
                  </a:lnTo>
                  <a:cubicBezTo>
                    <a:pt x="5482" y="1639"/>
                    <a:pt x="5829" y="1292"/>
                    <a:pt x="5829" y="820"/>
                  </a:cubicBezTo>
                  <a:cubicBezTo>
                    <a:pt x="5829" y="347"/>
                    <a:pt x="5482" y="1"/>
                    <a:pt x="5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7" name="Google Shape;11687;p136"/>
          <p:cNvGrpSpPr/>
          <p:nvPr/>
        </p:nvGrpSpPr>
        <p:grpSpPr>
          <a:xfrm>
            <a:off x="6191845" y="1831398"/>
            <a:ext cx="356221" cy="333366"/>
            <a:chOff x="-12643475" y="3657325"/>
            <a:chExt cx="353675" cy="330950"/>
          </a:xfrm>
        </p:grpSpPr>
        <p:sp>
          <p:nvSpPr>
            <p:cNvPr id="11688" name="Google Shape;11688;p136"/>
            <p:cNvSpPr/>
            <p:nvPr/>
          </p:nvSpPr>
          <p:spPr>
            <a:xfrm>
              <a:off x="-12580475" y="3719550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379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599"/>
                    <a:pt x="190" y="788"/>
                    <a:pt x="379" y="788"/>
                  </a:cubicBezTo>
                  <a:cubicBezTo>
                    <a:pt x="599" y="788"/>
                    <a:pt x="788" y="599"/>
                    <a:pt x="788" y="410"/>
                  </a:cubicBezTo>
                  <a:cubicBezTo>
                    <a:pt x="788" y="189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136"/>
            <p:cNvSpPr/>
            <p:nvPr/>
          </p:nvSpPr>
          <p:spPr>
            <a:xfrm>
              <a:off x="-12456800" y="3719550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599"/>
                    <a:pt x="189" y="788"/>
                    <a:pt x="410" y="788"/>
                  </a:cubicBezTo>
                  <a:cubicBezTo>
                    <a:pt x="630" y="788"/>
                    <a:pt x="788" y="599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136"/>
            <p:cNvSpPr/>
            <p:nvPr/>
          </p:nvSpPr>
          <p:spPr>
            <a:xfrm>
              <a:off x="-12643475" y="3657325"/>
              <a:ext cx="268600" cy="144950"/>
            </a:xfrm>
            <a:custGeom>
              <a:avLst/>
              <a:gdLst/>
              <a:ahLst/>
              <a:cxnLst/>
              <a:rect l="l" t="t" r="r" b="b"/>
              <a:pathLst>
                <a:path w="10744" h="5798" extrusionOk="0">
                  <a:moveTo>
                    <a:pt x="2899" y="1670"/>
                  </a:moveTo>
                  <a:cubicBezTo>
                    <a:pt x="3592" y="1670"/>
                    <a:pt x="4159" y="2205"/>
                    <a:pt x="4159" y="2899"/>
                  </a:cubicBezTo>
                  <a:cubicBezTo>
                    <a:pt x="4159" y="3560"/>
                    <a:pt x="3623" y="4159"/>
                    <a:pt x="2899" y="4159"/>
                  </a:cubicBezTo>
                  <a:cubicBezTo>
                    <a:pt x="2237" y="4159"/>
                    <a:pt x="1639" y="3592"/>
                    <a:pt x="1639" y="2899"/>
                  </a:cubicBezTo>
                  <a:cubicBezTo>
                    <a:pt x="1639" y="2205"/>
                    <a:pt x="2206" y="1670"/>
                    <a:pt x="2899" y="1670"/>
                  </a:cubicBezTo>
                  <a:close/>
                  <a:moveTo>
                    <a:pt x="7877" y="1670"/>
                  </a:moveTo>
                  <a:cubicBezTo>
                    <a:pt x="8538" y="1670"/>
                    <a:pt x="9137" y="2205"/>
                    <a:pt x="9137" y="2899"/>
                  </a:cubicBezTo>
                  <a:cubicBezTo>
                    <a:pt x="9137" y="3560"/>
                    <a:pt x="8570" y="4159"/>
                    <a:pt x="7877" y="4159"/>
                  </a:cubicBezTo>
                  <a:cubicBezTo>
                    <a:pt x="7215" y="4159"/>
                    <a:pt x="6616" y="3592"/>
                    <a:pt x="6616" y="2899"/>
                  </a:cubicBezTo>
                  <a:cubicBezTo>
                    <a:pt x="6616" y="2205"/>
                    <a:pt x="7152" y="1670"/>
                    <a:pt x="7877" y="1670"/>
                  </a:cubicBezTo>
                  <a:close/>
                  <a:moveTo>
                    <a:pt x="2899" y="0"/>
                  </a:moveTo>
                  <a:cubicBezTo>
                    <a:pt x="1292" y="0"/>
                    <a:pt x="32" y="1323"/>
                    <a:pt x="32" y="2899"/>
                  </a:cubicBezTo>
                  <a:cubicBezTo>
                    <a:pt x="0" y="4505"/>
                    <a:pt x="1292" y="5797"/>
                    <a:pt x="2899" y="5797"/>
                  </a:cubicBezTo>
                  <a:cubicBezTo>
                    <a:pt x="3970" y="5797"/>
                    <a:pt x="4884" y="5198"/>
                    <a:pt x="5388" y="4379"/>
                  </a:cubicBezTo>
                  <a:cubicBezTo>
                    <a:pt x="5892" y="5230"/>
                    <a:pt x="6805" y="5797"/>
                    <a:pt x="7877" y="5797"/>
                  </a:cubicBezTo>
                  <a:cubicBezTo>
                    <a:pt x="9483" y="5797"/>
                    <a:pt x="10744" y="4505"/>
                    <a:pt x="10744" y="2899"/>
                  </a:cubicBezTo>
                  <a:cubicBezTo>
                    <a:pt x="10744" y="1260"/>
                    <a:pt x="9452" y="0"/>
                    <a:pt x="7877" y="0"/>
                  </a:cubicBezTo>
                  <a:cubicBezTo>
                    <a:pt x="6805" y="0"/>
                    <a:pt x="5892" y="599"/>
                    <a:pt x="5388" y="1418"/>
                  </a:cubicBezTo>
                  <a:cubicBezTo>
                    <a:pt x="4884" y="567"/>
                    <a:pt x="3970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136"/>
            <p:cNvSpPr/>
            <p:nvPr/>
          </p:nvSpPr>
          <p:spPr>
            <a:xfrm>
              <a:off x="-12581250" y="3905425"/>
              <a:ext cx="62250" cy="20500"/>
            </a:xfrm>
            <a:custGeom>
              <a:avLst/>
              <a:gdLst/>
              <a:ahLst/>
              <a:cxnLst/>
              <a:rect l="l" t="t" r="r" b="b"/>
              <a:pathLst>
                <a:path w="2490" h="820" extrusionOk="0">
                  <a:moveTo>
                    <a:pt x="0" y="0"/>
                  </a:moveTo>
                  <a:lnTo>
                    <a:pt x="0" y="819"/>
                  </a:lnTo>
                  <a:lnTo>
                    <a:pt x="2489" y="81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136"/>
            <p:cNvSpPr/>
            <p:nvPr/>
          </p:nvSpPr>
          <p:spPr>
            <a:xfrm>
              <a:off x="-12643475" y="3802250"/>
              <a:ext cx="269400" cy="185900"/>
            </a:xfrm>
            <a:custGeom>
              <a:avLst/>
              <a:gdLst/>
              <a:ahLst/>
              <a:cxnLst/>
              <a:rect l="l" t="t" r="r" b="b"/>
              <a:pathLst>
                <a:path w="10776" h="7436" extrusionOk="0">
                  <a:moveTo>
                    <a:pt x="7057" y="1670"/>
                  </a:moveTo>
                  <a:cubicBezTo>
                    <a:pt x="7278" y="1670"/>
                    <a:pt x="7436" y="1859"/>
                    <a:pt x="7436" y="2048"/>
                  </a:cubicBezTo>
                  <a:cubicBezTo>
                    <a:pt x="7436" y="2300"/>
                    <a:pt x="7247" y="2489"/>
                    <a:pt x="7057" y="2489"/>
                  </a:cubicBezTo>
                  <a:cubicBezTo>
                    <a:pt x="6805" y="2489"/>
                    <a:pt x="6616" y="2300"/>
                    <a:pt x="6616" y="2048"/>
                  </a:cubicBezTo>
                  <a:cubicBezTo>
                    <a:pt x="6616" y="1859"/>
                    <a:pt x="6805" y="1670"/>
                    <a:pt x="7057" y="1670"/>
                  </a:cubicBezTo>
                  <a:close/>
                  <a:moveTo>
                    <a:pt x="8696" y="1670"/>
                  </a:moveTo>
                  <a:cubicBezTo>
                    <a:pt x="8948" y="1670"/>
                    <a:pt x="9137" y="1859"/>
                    <a:pt x="9137" y="2048"/>
                  </a:cubicBezTo>
                  <a:cubicBezTo>
                    <a:pt x="9137" y="2300"/>
                    <a:pt x="8948" y="2489"/>
                    <a:pt x="8696" y="2489"/>
                  </a:cubicBezTo>
                  <a:cubicBezTo>
                    <a:pt x="8475" y="2489"/>
                    <a:pt x="8318" y="2300"/>
                    <a:pt x="8318" y="2048"/>
                  </a:cubicBezTo>
                  <a:cubicBezTo>
                    <a:pt x="8255" y="1859"/>
                    <a:pt x="8475" y="1670"/>
                    <a:pt x="8696" y="1670"/>
                  </a:cubicBezTo>
                  <a:close/>
                  <a:moveTo>
                    <a:pt x="5388" y="3277"/>
                  </a:moveTo>
                  <a:cubicBezTo>
                    <a:pt x="5640" y="3277"/>
                    <a:pt x="5829" y="3466"/>
                    <a:pt x="5829" y="3686"/>
                  </a:cubicBezTo>
                  <a:lnTo>
                    <a:pt x="5829" y="5356"/>
                  </a:lnTo>
                  <a:cubicBezTo>
                    <a:pt x="5829" y="5608"/>
                    <a:pt x="5640" y="5797"/>
                    <a:pt x="5388" y="5797"/>
                  </a:cubicBezTo>
                  <a:lnTo>
                    <a:pt x="2080" y="5797"/>
                  </a:lnTo>
                  <a:cubicBezTo>
                    <a:pt x="1859" y="5797"/>
                    <a:pt x="1639" y="5608"/>
                    <a:pt x="1639" y="5356"/>
                  </a:cubicBezTo>
                  <a:lnTo>
                    <a:pt x="1639" y="3686"/>
                  </a:lnTo>
                  <a:cubicBezTo>
                    <a:pt x="1639" y="3466"/>
                    <a:pt x="1859" y="3277"/>
                    <a:pt x="2080" y="3277"/>
                  </a:cubicBezTo>
                  <a:close/>
                  <a:moveTo>
                    <a:pt x="5230" y="0"/>
                  </a:moveTo>
                  <a:cubicBezTo>
                    <a:pt x="4600" y="504"/>
                    <a:pt x="3781" y="819"/>
                    <a:pt x="2899" y="819"/>
                  </a:cubicBezTo>
                  <a:cubicBezTo>
                    <a:pt x="2080" y="819"/>
                    <a:pt x="1324" y="536"/>
                    <a:pt x="756" y="126"/>
                  </a:cubicBezTo>
                  <a:cubicBezTo>
                    <a:pt x="315" y="315"/>
                    <a:pt x="32" y="756"/>
                    <a:pt x="32" y="1260"/>
                  </a:cubicBezTo>
                  <a:lnTo>
                    <a:pt x="32" y="6206"/>
                  </a:lnTo>
                  <a:cubicBezTo>
                    <a:pt x="0" y="6900"/>
                    <a:pt x="536" y="7435"/>
                    <a:pt x="1261" y="7435"/>
                  </a:cubicBezTo>
                  <a:lnTo>
                    <a:pt x="9515" y="7435"/>
                  </a:lnTo>
                  <a:cubicBezTo>
                    <a:pt x="10208" y="7435"/>
                    <a:pt x="10775" y="6900"/>
                    <a:pt x="10775" y="6206"/>
                  </a:cubicBezTo>
                  <a:lnTo>
                    <a:pt x="10775" y="1260"/>
                  </a:lnTo>
                  <a:cubicBezTo>
                    <a:pt x="10775" y="756"/>
                    <a:pt x="10460" y="315"/>
                    <a:pt x="10082" y="126"/>
                  </a:cubicBezTo>
                  <a:cubicBezTo>
                    <a:pt x="9452" y="536"/>
                    <a:pt x="8727" y="819"/>
                    <a:pt x="7908" y="819"/>
                  </a:cubicBezTo>
                  <a:cubicBezTo>
                    <a:pt x="7057" y="819"/>
                    <a:pt x="6270" y="504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136"/>
            <p:cNvSpPr/>
            <p:nvPr/>
          </p:nvSpPr>
          <p:spPr>
            <a:xfrm>
              <a:off x="-12352850" y="3802125"/>
              <a:ext cx="63050" cy="186150"/>
            </a:xfrm>
            <a:custGeom>
              <a:avLst/>
              <a:gdLst/>
              <a:ahLst/>
              <a:cxnLst/>
              <a:rect l="l" t="t" r="r" b="b"/>
              <a:pathLst>
                <a:path w="2522" h="7446" extrusionOk="0">
                  <a:moveTo>
                    <a:pt x="2092" y="0"/>
                  </a:moveTo>
                  <a:cubicBezTo>
                    <a:pt x="2035" y="0"/>
                    <a:pt x="1976" y="10"/>
                    <a:pt x="1923" y="37"/>
                  </a:cubicBezTo>
                  <a:lnTo>
                    <a:pt x="1" y="982"/>
                  </a:lnTo>
                  <a:lnTo>
                    <a:pt x="1" y="6464"/>
                  </a:lnTo>
                  <a:lnTo>
                    <a:pt x="1923" y="7409"/>
                  </a:lnTo>
                  <a:cubicBezTo>
                    <a:pt x="1976" y="7435"/>
                    <a:pt x="2035" y="7445"/>
                    <a:pt x="2092" y="7445"/>
                  </a:cubicBezTo>
                  <a:cubicBezTo>
                    <a:pt x="2170" y="7445"/>
                    <a:pt x="2246" y="7427"/>
                    <a:pt x="2301" y="7409"/>
                  </a:cubicBezTo>
                  <a:cubicBezTo>
                    <a:pt x="2427" y="7314"/>
                    <a:pt x="2521" y="7220"/>
                    <a:pt x="2521" y="7062"/>
                  </a:cubicBezTo>
                  <a:lnTo>
                    <a:pt x="2521" y="415"/>
                  </a:lnTo>
                  <a:cubicBezTo>
                    <a:pt x="2521" y="257"/>
                    <a:pt x="2427" y="131"/>
                    <a:pt x="2301" y="37"/>
                  </a:cubicBezTo>
                  <a:cubicBezTo>
                    <a:pt x="2246" y="18"/>
                    <a:pt x="2170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4" name="Google Shape;11694;p136"/>
          <p:cNvGrpSpPr/>
          <p:nvPr/>
        </p:nvGrpSpPr>
        <p:grpSpPr>
          <a:xfrm>
            <a:off x="7974847" y="1380027"/>
            <a:ext cx="355416" cy="354670"/>
            <a:chOff x="-10857925" y="3213875"/>
            <a:chExt cx="352875" cy="352100"/>
          </a:xfrm>
        </p:grpSpPr>
        <p:sp>
          <p:nvSpPr>
            <p:cNvPr id="11695" name="Google Shape;11695;p136"/>
            <p:cNvSpPr/>
            <p:nvPr/>
          </p:nvSpPr>
          <p:spPr>
            <a:xfrm>
              <a:off x="-10759475" y="32658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1702" y="0"/>
                  </a:moveTo>
                  <a:lnTo>
                    <a:pt x="0" y="1418"/>
                  </a:lnTo>
                  <a:lnTo>
                    <a:pt x="2584" y="3497"/>
                  </a:lnTo>
                  <a:cubicBezTo>
                    <a:pt x="2458" y="2111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136"/>
            <p:cNvSpPr/>
            <p:nvPr/>
          </p:nvSpPr>
          <p:spPr>
            <a:xfrm>
              <a:off x="-10857925" y="3265075"/>
              <a:ext cx="64600" cy="87450"/>
            </a:xfrm>
            <a:custGeom>
              <a:avLst/>
              <a:gdLst/>
              <a:ahLst/>
              <a:cxnLst/>
              <a:rect l="l" t="t" r="r" b="b"/>
              <a:pathLst>
                <a:path w="2584" h="3498" extrusionOk="0">
                  <a:moveTo>
                    <a:pt x="882" y="1"/>
                  </a:moveTo>
                  <a:cubicBezTo>
                    <a:pt x="441" y="946"/>
                    <a:pt x="189" y="2143"/>
                    <a:pt x="0" y="3498"/>
                  </a:cubicBezTo>
                  <a:lnTo>
                    <a:pt x="2584" y="141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136"/>
            <p:cNvSpPr/>
            <p:nvPr/>
          </p:nvSpPr>
          <p:spPr>
            <a:xfrm>
              <a:off x="-10850050" y="3313925"/>
              <a:ext cx="148100" cy="65375"/>
            </a:xfrm>
            <a:custGeom>
              <a:avLst/>
              <a:gdLst/>
              <a:ahLst/>
              <a:cxnLst/>
              <a:rect l="l" t="t" r="r" b="b"/>
              <a:pathLst>
                <a:path w="5924" h="2615" extrusionOk="0">
                  <a:moveTo>
                    <a:pt x="2993" y="0"/>
                  </a:moveTo>
                  <a:lnTo>
                    <a:pt x="0" y="2363"/>
                  </a:lnTo>
                  <a:cubicBezTo>
                    <a:pt x="221" y="2520"/>
                    <a:pt x="410" y="2615"/>
                    <a:pt x="693" y="2615"/>
                  </a:cubicBezTo>
                  <a:lnTo>
                    <a:pt x="5261" y="2615"/>
                  </a:lnTo>
                  <a:cubicBezTo>
                    <a:pt x="5482" y="2615"/>
                    <a:pt x="5734" y="2520"/>
                    <a:pt x="5923" y="2363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136"/>
            <p:cNvSpPr/>
            <p:nvPr/>
          </p:nvSpPr>
          <p:spPr>
            <a:xfrm>
              <a:off x="-10857925" y="339190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189"/>
                    <a:pt x="5986" y="315"/>
                    <a:pt x="5608" y="315"/>
                  </a:cubicBezTo>
                  <a:lnTo>
                    <a:pt x="1040" y="315"/>
                  </a:lnTo>
                  <a:cubicBezTo>
                    <a:pt x="662" y="315"/>
                    <a:pt x="284" y="189"/>
                    <a:pt x="32" y="0"/>
                  </a:cubicBezTo>
                  <a:lnTo>
                    <a:pt x="32" y="0"/>
                  </a:lnTo>
                  <a:cubicBezTo>
                    <a:pt x="0" y="1449"/>
                    <a:pt x="221" y="2867"/>
                    <a:pt x="630" y="4001"/>
                  </a:cubicBezTo>
                  <a:cubicBezTo>
                    <a:pt x="914" y="4757"/>
                    <a:pt x="1638" y="5324"/>
                    <a:pt x="2426" y="5324"/>
                  </a:cubicBezTo>
                  <a:lnTo>
                    <a:pt x="4001" y="5324"/>
                  </a:lnTo>
                  <a:cubicBezTo>
                    <a:pt x="4946" y="5324"/>
                    <a:pt x="5671" y="4789"/>
                    <a:pt x="5955" y="4001"/>
                  </a:cubicBezTo>
                  <a:cubicBezTo>
                    <a:pt x="6396" y="2867"/>
                    <a:pt x="6585" y="1449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136"/>
            <p:cNvSpPr/>
            <p:nvPr/>
          </p:nvSpPr>
          <p:spPr>
            <a:xfrm>
              <a:off x="-10824850" y="321387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54" y="1"/>
                  </a:moveTo>
                  <a:cubicBezTo>
                    <a:pt x="1198" y="1"/>
                    <a:pt x="536" y="505"/>
                    <a:pt x="0" y="1324"/>
                  </a:cubicBezTo>
                  <a:lnTo>
                    <a:pt x="1954" y="2994"/>
                  </a:lnTo>
                  <a:lnTo>
                    <a:pt x="3938" y="1324"/>
                  </a:lnTo>
                  <a:cubicBezTo>
                    <a:pt x="3371" y="505"/>
                    <a:pt x="2710" y="1"/>
                    <a:pt x="1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136"/>
            <p:cNvSpPr/>
            <p:nvPr/>
          </p:nvSpPr>
          <p:spPr>
            <a:xfrm>
              <a:off x="-10571250" y="3306825"/>
              <a:ext cx="64625" cy="87450"/>
            </a:xfrm>
            <a:custGeom>
              <a:avLst/>
              <a:gdLst/>
              <a:ahLst/>
              <a:cxnLst/>
              <a:rect l="l" t="t" r="r" b="b"/>
              <a:pathLst>
                <a:path w="2585" h="3498" extrusionOk="0">
                  <a:moveTo>
                    <a:pt x="1702" y="0"/>
                  </a:moveTo>
                  <a:lnTo>
                    <a:pt x="1" y="1418"/>
                  </a:lnTo>
                  <a:lnTo>
                    <a:pt x="2584" y="3498"/>
                  </a:lnTo>
                  <a:cubicBezTo>
                    <a:pt x="2458" y="2143"/>
                    <a:pt x="2143" y="914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136"/>
            <p:cNvSpPr/>
            <p:nvPr/>
          </p:nvSpPr>
          <p:spPr>
            <a:xfrm>
              <a:off x="-10669700" y="3306025"/>
              <a:ext cx="63825" cy="87475"/>
            </a:xfrm>
            <a:custGeom>
              <a:avLst/>
              <a:gdLst/>
              <a:ahLst/>
              <a:cxnLst/>
              <a:rect l="l" t="t" r="r" b="b"/>
              <a:pathLst>
                <a:path w="2553" h="3499" extrusionOk="0">
                  <a:moveTo>
                    <a:pt x="883" y="1"/>
                  </a:moveTo>
                  <a:cubicBezTo>
                    <a:pt x="442" y="946"/>
                    <a:pt x="127" y="2175"/>
                    <a:pt x="1" y="3498"/>
                  </a:cubicBezTo>
                  <a:lnTo>
                    <a:pt x="2553" y="141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136"/>
            <p:cNvSpPr/>
            <p:nvPr/>
          </p:nvSpPr>
          <p:spPr>
            <a:xfrm>
              <a:off x="-10661825" y="3355650"/>
              <a:ext cx="148100" cy="64625"/>
            </a:xfrm>
            <a:custGeom>
              <a:avLst/>
              <a:gdLst/>
              <a:ahLst/>
              <a:cxnLst/>
              <a:rect l="l" t="t" r="r" b="b"/>
              <a:pathLst>
                <a:path w="5924" h="2585" extrusionOk="0">
                  <a:moveTo>
                    <a:pt x="2994" y="1"/>
                  </a:moveTo>
                  <a:lnTo>
                    <a:pt x="1" y="2364"/>
                  </a:lnTo>
                  <a:cubicBezTo>
                    <a:pt x="221" y="2521"/>
                    <a:pt x="410" y="2584"/>
                    <a:pt x="694" y="2584"/>
                  </a:cubicBezTo>
                  <a:lnTo>
                    <a:pt x="5231" y="2584"/>
                  </a:lnTo>
                  <a:cubicBezTo>
                    <a:pt x="5483" y="2584"/>
                    <a:pt x="5735" y="2521"/>
                    <a:pt x="5924" y="2364"/>
                  </a:cubicBez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136"/>
            <p:cNvSpPr/>
            <p:nvPr/>
          </p:nvSpPr>
          <p:spPr>
            <a:xfrm>
              <a:off x="-10670475" y="3432850"/>
              <a:ext cx="165425" cy="133125"/>
            </a:xfrm>
            <a:custGeom>
              <a:avLst/>
              <a:gdLst/>
              <a:ahLst/>
              <a:cxnLst/>
              <a:rect l="l" t="t" r="r" b="b"/>
              <a:pathLst>
                <a:path w="6617" h="5325" extrusionOk="0">
                  <a:moveTo>
                    <a:pt x="6616" y="0"/>
                  </a:moveTo>
                  <a:cubicBezTo>
                    <a:pt x="6301" y="221"/>
                    <a:pt x="5986" y="315"/>
                    <a:pt x="5577" y="315"/>
                  </a:cubicBezTo>
                  <a:lnTo>
                    <a:pt x="1040" y="315"/>
                  </a:lnTo>
                  <a:cubicBezTo>
                    <a:pt x="630" y="315"/>
                    <a:pt x="284" y="221"/>
                    <a:pt x="0" y="0"/>
                  </a:cubicBezTo>
                  <a:lnTo>
                    <a:pt x="0" y="0"/>
                  </a:lnTo>
                  <a:cubicBezTo>
                    <a:pt x="0" y="1481"/>
                    <a:pt x="221" y="2930"/>
                    <a:pt x="630" y="4064"/>
                  </a:cubicBezTo>
                  <a:cubicBezTo>
                    <a:pt x="914" y="4821"/>
                    <a:pt x="1607" y="5325"/>
                    <a:pt x="2395" y="5325"/>
                  </a:cubicBezTo>
                  <a:lnTo>
                    <a:pt x="3970" y="5325"/>
                  </a:lnTo>
                  <a:cubicBezTo>
                    <a:pt x="4915" y="5325"/>
                    <a:pt x="5671" y="4852"/>
                    <a:pt x="5955" y="4064"/>
                  </a:cubicBezTo>
                  <a:cubicBezTo>
                    <a:pt x="6364" y="2930"/>
                    <a:pt x="6585" y="1481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136"/>
            <p:cNvSpPr/>
            <p:nvPr/>
          </p:nvSpPr>
          <p:spPr>
            <a:xfrm>
              <a:off x="-10638175" y="3254850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985" y="0"/>
                  </a:moveTo>
                  <a:cubicBezTo>
                    <a:pt x="1229" y="0"/>
                    <a:pt x="567" y="504"/>
                    <a:pt x="0" y="1355"/>
                  </a:cubicBezTo>
                  <a:lnTo>
                    <a:pt x="1985" y="2993"/>
                  </a:lnTo>
                  <a:lnTo>
                    <a:pt x="3938" y="1355"/>
                  </a:lnTo>
                  <a:cubicBezTo>
                    <a:pt x="3403" y="504"/>
                    <a:pt x="2709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5" name="Google Shape;11705;p136"/>
          <p:cNvGrpSpPr/>
          <p:nvPr/>
        </p:nvGrpSpPr>
        <p:grpSpPr>
          <a:xfrm>
            <a:off x="6191762" y="2739455"/>
            <a:ext cx="356096" cy="354469"/>
            <a:chOff x="-9089725" y="3180200"/>
            <a:chExt cx="353550" cy="351900"/>
          </a:xfrm>
        </p:grpSpPr>
        <p:sp>
          <p:nvSpPr>
            <p:cNvPr id="11706" name="Google Shape;11706;p136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136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8" name="Google Shape;11708;p136"/>
          <p:cNvGrpSpPr/>
          <p:nvPr/>
        </p:nvGrpSpPr>
        <p:grpSpPr>
          <a:xfrm>
            <a:off x="7083760" y="1819260"/>
            <a:ext cx="358588" cy="357642"/>
            <a:chOff x="7083760" y="1971660"/>
            <a:chExt cx="358588" cy="357642"/>
          </a:xfrm>
        </p:grpSpPr>
        <p:sp>
          <p:nvSpPr>
            <p:cNvPr id="11709" name="Google Shape;11709;p136"/>
            <p:cNvSpPr/>
            <p:nvPr/>
          </p:nvSpPr>
          <p:spPr>
            <a:xfrm>
              <a:off x="7354268" y="1973246"/>
              <a:ext cx="87299" cy="80760"/>
            </a:xfrm>
            <a:custGeom>
              <a:avLst/>
              <a:gdLst/>
              <a:ahLst/>
              <a:cxnLst/>
              <a:rect l="l" t="t" r="r" b="b"/>
              <a:pathLst>
                <a:path w="3467" h="3207" extrusionOk="0">
                  <a:moveTo>
                    <a:pt x="3025" y="1"/>
                  </a:moveTo>
                  <a:cubicBezTo>
                    <a:pt x="2923" y="1"/>
                    <a:pt x="2821" y="40"/>
                    <a:pt x="2742" y="119"/>
                  </a:cubicBezTo>
                  <a:lnTo>
                    <a:pt x="1" y="2955"/>
                  </a:lnTo>
                  <a:cubicBezTo>
                    <a:pt x="316" y="3018"/>
                    <a:pt x="631" y="3112"/>
                    <a:pt x="914" y="3207"/>
                  </a:cubicBezTo>
                  <a:lnTo>
                    <a:pt x="3309" y="749"/>
                  </a:lnTo>
                  <a:cubicBezTo>
                    <a:pt x="3466" y="529"/>
                    <a:pt x="3466" y="277"/>
                    <a:pt x="3309" y="119"/>
                  </a:cubicBezTo>
                  <a:cubicBezTo>
                    <a:pt x="3230" y="40"/>
                    <a:pt x="3128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136"/>
            <p:cNvSpPr/>
            <p:nvPr/>
          </p:nvSpPr>
          <p:spPr>
            <a:xfrm>
              <a:off x="7212278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8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136"/>
            <p:cNvSpPr/>
            <p:nvPr/>
          </p:nvSpPr>
          <p:spPr>
            <a:xfrm>
              <a:off x="7083760" y="1971660"/>
              <a:ext cx="356221" cy="210878"/>
            </a:xfrm>
            <a:custGeom>
              <a:avLst/>
              <a:gdLst/>
              <a:ahLst/>
              <a:cxnLst/>
              <a:rect l="l" t="t" r="r" b="b"/>
              <a:pathLst>
                <a:path w="14147" h="8374" extrusionOk="0">
                  <a:moveTo>
                    <a:pt x="457" y="1"/>
                  </a:moveTo>
                  <a:cubicBezTo>
                    <a:pt x="347" y="1"/>
                    <a:pt x="237" y="40"/>
                    <a:pt x="158" y="119"/>
                  </a:cubicBezTo>
                  <a:cubicBezTo>
                    <a:pt x="1" y="277"/>
                    <a:pt x="1" y="560"/>
                    <a:pt x="158" y="718"/>
                  </a:cubicBezTo>
                  <a:lnTo>
                    <a:pt x="2553" y="3207"/>
                  </a:lnTo>
                  <a:cubicBezTo>
                    <a:pt x="1103" y="3679"/>
                    <a:pt x="32" y="4435"/>
                    <a:pt x="32" y="5443"/>
                  </a:cubicBezTo>
                  <a:cubicBezTo>
                    <a:pt x="32" y="7334"/>
                    <a:pt x="3718" y="8373"/>
                    <a:pt x="7089" y="8373"/>
                  </a:cubicBezTo>
                  <a:cubicBezTo>
                    <a:pt x="10523" y="8373"/>
                    <a:pt x="14146" y="7334"/>
                    <a:pt x="14146" y="5443"/>
                  </a:cubicBezTo>
                  <a:cubicBezTo>
                    <a:pt x="14146" y="4467"/>
                    <a:pt x="13075" y="3679"/>
                    <a:pt x="11626" y="3207"/>
                  </a:cubicBezTo>
                  <a:lnTo>
                    <a:pt x="9893" y="4971"/>
                  </a:lnTo>
                  <a:cubicBezTo>
                    <a:pt x="10019" y="5160"/>
                    <a:pt x="10051" y="5317"/>
                    <a:pt x="10051" y="5475"/>
                  </a:cubicBezTo>
                  <a:cubicBezTo>
                    <a:pt x="10051" y="6168"/>
                    <a:pt x="9484" y="6704"/>
                    <a:pt x="8791" y="6704"/>
                  </a:cubicBezTo>
                  <a:cubicBezTo>
                    <a:pt x="8129" y="6704"/>
                    <a:pt x="7530" y="6168"/>
                    <a:pt x="7530" y="5475"/>
                  </a:cubicBezTo>
                  <a:cubicBezTo>
                    <a:pt x="7530" y="4813"/>
                    <a:pt x="8066" y="4278"/>
                    <a:pt x="8791" y="4278"/>
                  </a:cubicBezTo>
                  <a:cubicBezTo>
                    <a:pt x="8980" y="4278"/>
                    <a:pt x="9232" y="4341"/>
                    <a:pt x="9389" y="4404"/>
                  </a:cubicBezTo>
                  <a:lnTo>
                    <a:pt x="10744" y="2986"/>
                  </a:lnTo>
                  <a:cubicBezTo>
                    <a:pt x="9641" y="2734"/>
                    <a:pt x="8349" y="2608"/>
                    <a:pt x="7121" y="2608"/>
                  </a:cubicBezTo>
                  <a:cubicBezTo>
                    <a:pt x="5861" y="2608"/>
                    <a:pt x="4600" y="2765"/>
                    <a:pt x="3498" y="2986"/>
                  </a:cubicBezTo>
                  <a:lnTo>
                    <a:pt x="4884" y="4404"/>
                  </a:lnTo>
                  <a:cubicBezTo>
                    <a:pt x="5073" y="4341"/>
                    <a:pt x="5293" y="4278"/>
                    <a:pt x="5482" y="4278"/>
                  </a:cubicBezTo>
                  <a:cubicBezTo>
                    <a:pt x="6144" y="4278"/>
                    <a:pt x="6743" y="4813"/>
                    <a:pt x="6743" y="5475"/>
                  </a:cubicBezTo>
                  <a:cubicBezTo>
                    <a:pt x="6743" y="6168"/>
                    <a:pt x="6176" y="6704"/>
                    <a:pt x="5482" y="6704"/>
                  </a:cubicBezTo>
                  <a:cubicBezTo>
                    <a:pt x="4821" y="6704"/>
                    <a:pt x="4222" y="6168"/>
                    <a:pt x="4222" y="5475"/>
                  </a:cubicBezTo>
                  <a:cubicBezTo>
                    <a:pt x="4222" y="5317"/>
                    <a:pt x="4254" y="5160"/>
                    <a:pt x="4285" y="5002"/>
                  </a:cubicBezTo>
                  <a:lnTo>
                    <a:pt x="2553" y="3238"/>
                  </a:lnTo>
                  <a:cubicBezTo>
                    <a:pt x="2836" y="3112"/>
                    <a:pt x="3151" y="3049"/>
                    <a:pt x="3466" y="2955"/>
                  </a:cubicBezTo>
                  <a:lnTo>
                    <a:pt x="757" y="119"/>
                  </a:lnTo>
                  <a:cubicBezTo>
                    <a:pt x="678" y="40"/>
                    <a:pt x="568" y="1"/>
                    <a:pt x="4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136"/>
            <p:cNvSpPr/>
            <p:nvPr/>
          </p:nvSpPr>
          <p:spPr>
            <a:xfrm>
              <a:off x="7295574" y="2099990"/>
              <a:ext cx="19867" cy="19869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99"/>
                    <a:pt x="158" y="788"/>
                    <a:pt x="379" y="788"/>
                  </a:cubicBezTo>
                  <a:cubicBezTo>
                    <a:pt x="599" y="788"/>
                    <a:pt x="788" y="599"/>
                    <a:pt x="788" y="379"/>
                  </a:cubicBezTo>
                  <a:cubicBezTo>
                    <a:pt x="788" y="158"/>
                    <a:pt x="599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136"/>
            <p:cNvSpPr/>
            <p:nvPr/>
          </p:nvSpPr>
          <p:spPr>
            <a:xfrm>
              <a:off x="7121131" y="2184880"/>
              <a:ext cx="68238" cy="69856"/>
            </a:xfrm>
            <a:custGeom>
              <a:avLst/>
              <a:gdLst/>
              <a:ahLst/>
              <a:cxnLst/>
              <a:rect l="l" t="t" r="r" b="b"/>
              <a:pathLst>
                <a:path w="2710" h="2774" extrusionOk="0">
                  <a:moveTo>
                    <a:pt x="1261" y="1"/>
                  </a:moveTo>
                  <a:lnTo>
                    <a:pt x="0" y="1639"/>
                  </a:lnTo>
                  <a:cubicBezTo>
                    <a:pt x="756" y="2112"/>
                    <a:pt x="1702" y="2490"/>
                    <a:pt x="2710" y="2773"/>
                  </a:cubicBezTo>
                  <a:lnTo>
                    <a:pt x="1859" y="221"/>
                  </a:lnTo>
                  <a:cubicBezTo>
                    <a:pt x="1639" y="158"/>
                    <a:pt x="1450" y="95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136"/>
            <p:cNvSpPr/>
            <p:nvPr/>
          </p:nvSpPr>
          <p:spPr>
            <a:xfrm>
              <a:off x="7188883" y="2195985"/>
              <a:ext cx="47641" cy="55578"/>
            </a:xfrm>
            <a:custGeom>
              <a:avLst/>
              <a:gdLst/>
              <a:ahLst/>
              <a:cxnLst/>
              <a:rect l="l" t="t" r="r" b="b"/>
              <a:pathLst>
                <a:path w="1892" h="2207" extrusionOk="0">
                  <a:moveTo>
                    <a:pt x="1" y="1"/>
                  </a:moveTo>
                  <a:lnTo>
                    <a:pt x="694" y="2206"/>
                  </a:lnTo>
                  <a:lnTo>
                    <a:pt x="1891" y="221"/>
                  </a:lnTo>
                  <a:cubicBezTo>
                    <a:pt x="1229" y="190"/>
                    <a:pt x="599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136"/>
            <p:cNvSpPr/>
            <p:nvPr/>
          </p:nvSpPr>
          <p:spPr>
            <a:xfrm>
              <a:off x="7400297" y="2129352"/>
              <a:ext cx="42051" cy="84135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136"/>
            <p:cNvSpPr/>
            <p:nvPr/>
          </p:nvSpPr>
          <p:spPr>
            <a:xfrm>
              <a:off x="7225961" y="2203137"/>
              <a:ext cx="84907" cy="62704"/>
            </a:xfrm>
            <a:custGeom>
              <a:avLst/>
              <a:gdLst/>
              <a:ahLst/>
              <a:cxnLst/>
              <a:rect l="l" t="t" r="r" b="b"/>
              <a:pathLst>
                <a:path w="3372" h="2490" extrusionOk="0">
                  <a:moveTo>
                    <a:pt x="1419" y="0"/>
                  </a:moveTo>
                  <a:lnTo>
                    <a:pt x="1" y="2363"/>
                  </a:lnTo>
                  <a:cubicBezTo>
                    <a:pt x="537" y="2426"/>
                    <a:pt x="1104" y="2489"/>
                    <a:pt x="1671" y="2489"/>
                  </a:cubicBezTo>
                  <a:cubicBezTo>
                    <a:pt x="2269" y="2489"/>
                    <a:pt x="2836" y="2426"/>
                    <a:pt x="3372" y="2363"/>
                  </a:cubicBezTo>
                  <a:lnTo>
                    <a:pt x="19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136"/>
            <p:cNvSpPr/>
            <p:nvPr/>
          </p:nvSpPr>
          <p:spPr>
            <a:xfrm>
              <a:off x="7298289" y="2195985"/>
              <a:ext cx="47615" cy="55578"/>
            </a:xfrm>
            <a:custGeom>
              <a:avLst/>
              <a:gdLst/>
              <a:ahLst/>
              <a:cxnLst/>
              <a:rect l="l" t="t" r="r" b="b"/>
              <a:pathLst>
                <a:path w="1891" h="2207" extrusionOk="0">
                  <a:moveTo>
                    <a:pt x="1891" y="1"/>
                  </a:moveTo>
                  <a:cubicBezTo>
                    <a:pt x="1292" y="127"/>
                    <a:pt x="631" y="190"/>
                    <a:pt x="0" y="253"/>
                  </a:cubicBezTo>
                  <a:lnTo>
                    <a:pt x="1198" y="220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136"/>
            <p:cNvSpPr/>
            <p:nvPr/>
          </p:nvSpPr>
          <p:spPr>
            <a:xfrm>
              <a:off x="7086152" y="2230913"/>
              <a:ext cx="354610" cy="98388"/>
            </a:xfrm>
            <a:custGeom>
              <a:avLst/>
              <a:gdLst/>
              <a:ahLst/>
              <a:cxnLst/>
              <a:rect l="l" t="t" r="r" b="b"/>
              <a:pathLst>
                <a:path w="14083" h="3907" extrusionOk="0">
                  <a:moveTo>
                    <a:pt x="0" y="0"/>
                  </a:moveTo>
                  <a:lnTo>
                    <a:pt x="0" y="977"/>
                  </a:lnTo>
                  <a:cubicBezTo>
                    <a:pt x="0" y="2867"/>
                    <a:pt x="3655" y="3907"/>
                    <a:pt x="7057" y="3907"/>
                  </a:cubicBezTo>
                  <a:cubicBezTo>
                    <a:pt x="10460" y="3907"/>
                    <a:pt x="14083" y="2867"/>
                    <a:pt x="14083" y="977"/>
                  </a:cubicBezTo>
                  <a:lnTo>
                    <a:pt x="14083" y="32"/>
                  </a:lnTo>
                  <a:cubicBezTo>
                    <a:pt x="12508" y="1386"/>
                    <a:pt x="9956" y="2237"/>
                    <a:pt x="7057" y="2237"/>
                  </a:cubicBezTo>
                  <a:cubicBezTo>
                    <a:pt x="4568" y="2205"/>
                    <a:pt x="1796" y="157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136"/>
            <p:cNvSpPr/>
            <p:nvPr/>
          </p:nvSpPr>
          <p:spPr>
            <a:xfrm>
              <a:off x="7345419" y="2186466"/>
              <a:ext cx="67457" cy="69050"/>
            </a:xfrm>
            <a:custGeom>
              <a:avLst/>
              <a:gdLst/>
              <a:ahLst/>
              <a:cxnLst/>
              <a:rect l="l" t="t" r="r" b="b"/>
              <a:pathLst>
                <a:path w="2679" h="2742" extrusionOk="0">
                  <a:moveTo>
                    <a:pt x="1449" y="1"/>
                  </a:moveTo>
                  <a:cubicBezTo>
                    <a:pt x="1260" y="32"/>
                    <a:pt x="1071" y="95"/>
                    <a:pt x="851" y="158"/>
                  </a:cubicBezTo>
                  <a:lnTo>
                    <a:pt x="0" y="2742"/>
                  </a:lnTo>
                  <a:cubicBezTo>
                    <a:pt x="1008" y="2458"/>
                    <a:pt x="1922" y="2080"/>
                    <a:pt x="2678" y="1608"/>
                  </a:cubicBezTo>
                  <a:lnTo>
                    <a:pt x="14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136"/>
            <p:cNvSpPr/>
            <p:nvPr/>
          </p:nvSpPr>
          <p:spPr>
            <a:xfrm flipH="1">
              <a:off x="7088602" y="2134638"/>
              <a:ext cx="47123" cy="84126"/>
            </a:xfrm>
            <a:custGeom>
              <a:avLst/>
              <a:gdLst/>
              <a:ahLst/>
              <a:cxnLst/>
              <a:rect l="l" t="t" r="r" b="b"/>
              <a:pathLst>
                <a:path w="1670" h="3341" extrusionOk="0">
                  <a:moveTo>
                    <a:pt x="1670" y="1"/>
                  </a:moveTo>
                  <a:cubicBezTo>
                    <a:pt x="1607" y="851"/>
                    <a:pt x="977" y="1481"/>
                    <a:pt x="0" y="1891"/>
                  </a:cubicBezTo>
                  <a:lnTo>
                    <a:pt x="1134" y="3340"/>
                  </a:lnTo>
                  <a:cubicBezTo>
                    <a:pt x="1355" y="3214"/>
                    <a:pt x="1512" y="3025"/>
                    <a:pt x="1670" y="2836"/>
                  </a:cubicBezTo>
                  <a:lnTo>
                    <a:pt x="16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1" name="Google Shape;11721;p136"/>
          <p:cNvSpPr txBox="1"/>
          <p:nvPr/>
        </p:nvSpPr>
        <p:spPr>
          <a:xfrm>
            <a:off x="849675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Creative Process Icons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722" name="Google Shape;11722;p136"/>
          <p:cNvSpPr txBox="1"/>
          <p:nvPr/>
        </p:nvSpPr>
        <p:spPr>
          <a:xfrm>
            <a:off x="4858400" y="715200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Performing Arts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7" name="Google Shape;11727;p137"/>
          <p:cNvSpPr/>
          <p:nvPr/>
        </p:nvSpPr>
        <p:spPr>
          <a:xfrm>
            <a:off x="801940" y="1691070"/>
            <a:ext cx="343404" cy="446998"/>
          </a:xfrm>
          <a:custGeom>
            <a:avLst/>
            <a:gdLst/>
            <a:ahLst/>
            <a:cxnLst/>
            <a:rect l="l" t="t" r="r" b="b"/>
            <a:pathLst>
              <a:path w="9295" h="12099" extrusionOk="0">
                <a:moveTo>
                  <a:pt x="4601" y="1"/>
                </a:moveTo>
                <a:cubicBezTo>
                  <a:pt x="3624" y="1"/>
                  <a:pt x="2836" y="788"/>
                  <a:pt x="2836" y="1796"/>
                </a:cubicBezTo>
                <a:cubicBezTo>
                  <a:pt x="2836" y="2647"/>
                  <a:pt x="3467" y="3372"/>
                  <a:pt x="4254" y="3529"/>
                </a:cubicBezTo>
                <a:lnTo>
                  <a:pt x="4254" y="4789"/>
                </a:lnTo>
                <a:cubicBezTo>
                  <a:pt x="3656" y="4033"/>
                  <a:pt x="2742" y="3561"/>
                  <a:pt x="1765" y="3561"/>
                </a:cubicBezTo>
                <a:lnTo>
                  <a:pt x="348" y="3561"/>
                </a:lnTo>
                <a:cubicBezTo>
                  <a:pt x="158" y="3561"/>
                  <a:pt x="1" y="3718"/>
                  <a:pt x="1" y="3907"/>
                </a:cubicBezTo>
                <a:cubicBezTo>
                  <a:pt x="1" y="5671"/>
                  <a:pt x="1450" y="7152"/>
                  <a:pt x="3214" y="7152"/>
                </a:cubicBezTo>
                <a:lnTo>
                  <a:pt x="4286" y="7152"/>
                </a:lnTo>
                <a:lnTo>
                  <a:pt x="4286" y="9988"/>
                </a:lnTo>
                <a:cubicBezTo>
                  <a:pt x="3845" y="9547"/>
                  <a:pt x="3340" y="9231"/>
                  <a:pt x="2805" y="9042"/>
                </a:cubicBezTo>
                <a:cubicBezTo>
                  <a:pt x="2836" y="8885"/>
                  <a:pt x="2868" y="8727"/>
                  <a:pt x="2868" y="8570"/>
                </a:cubicBezTo>
                <a:cubicBezTo>
                  <a:pt x="2868" y="7782"/>
                  <a:pt x="2238" y="7152"/>
                  <a:pt x="1450" y="7152"/>
                </a:cubicBezTo>
                <a:cubicBezTo>
                  <a:pt x="663" y="7152"/>
                  <a:pt x="32" y="7782"/>
                  <a:pt x="32" y="8570"/>
                </a:cubicBezTo>
                <a:cubicBezTo>
                  <a:pt x="32" y="9358"/>
                  <a:pt x="663" y="9988"/>
                  <a:pt x="1450" y="9988"/>
                </a:cubicBezTo>
                <a:cubicBezTo>
                  <a:pt x="1797" y="9988"/>
                  <a:pt x="2112" y="9862"/>
                  <a:pt x="2364" y="9610"/>
                </a:cubicBezTo>
                <a:cubicBezTo>
                  <a:pt x="3183" y="9830"/>
                  <a:pt x="3908" y="10366"/>
                  <a:pt x="4286" y="11122"/>
                </a:cubicBezTo>
                <a:lnTo>
                  <a:pt x="4286" y="11752"/>
                </a:lnTo>
                <a:cubicBezTo>
                  <a:pt x="4286" y="11941"/>
                  <a:pt x="4443" y="12098"/>
                  <a:pt x="4632" y="12098"/>
                </a:cubicBezTo>
                <a:cubicBezTo>
                  <a:pt x="4853" y="12098"/>
                  <a:pt x="5010" y="11941"/>
                  <a:pt x="5010" y="11752"/>
                </a:cubicBezTo>
                <a:lnTo>
                  <a:pt x="5010" y="11342"/>
                </a:lnTo>
                <a:lnTo>
                  <a:pt x="6050" y="11342"/>
                </a:lnTo>
                <a:cubicBezTo>
                  <a:pt x="7846" y="11342"/>
                  <a:pt x="9295" y="9893"/>
                  <a:pt x="9295" y="8129"/>
                </a:cubicBezTo>
                <a:cubicBezTo>
                  <a:pt x="9200" y="7971"/>
                  <a:pt x="9043" y="7814"/>
                  <a:pt x="8854" y="7814"/>
                </a:cubicBezTo>
                <a:lnTo>
                  <a:pt x="7436" y="7814"/>
                </a:lnTo>
                <a:cubicBezTo>
                  <a:pt x="6428" y="7814"/>
                  <a:pt x="5546" y="8286"/>
                  <a:pt x="4947" y="9042"/>
                </a:cubicBezTo>
                <a:lnTo>
                  <a:pt x="4947" y="6837"/>
                </a:lnTo>
                <a:cubicBezTo>
                  <a:pt x="5357" y="6081"/>
                  <a:pt x="6050" y="5545"/>
                  <a:pt x="6901" y="5325"/>
                </a:cubicBezTo>
                <a:cubicBezTo>
                  <a:pt x="7121" y="5545"/>
                  <a:pt x="7436" y="5671"/>
                  <a:pt x="7814" y="5671"/>
                </a:cubicBezTo>
                <a:cubicBezTo>
                  <a:pt x="8602" y="5671"/>
                  <a:pt x="9200" y="5041"/>
                  <a:pt x="9200" y="4254"/>
                </a:cubicBezTo>
                <a:cubicBezTo>
                  <a:pt x="9200" y="3466"/>
                  <a:pt x="8602" y="2836"/>
                  <a:pt x="7814" y="2836"/>
                </a:cubicBezTo>
                <a:cubicBezTo>
                  <a:pt x="7027" y="2836"/>
                  <a:pt x="6396" y="3466"/>
                  <a:pt x="6396" y="4254"/>
                </a:cubicBezTo>
                <a:cubicBezTo>
                  <a:pt x="6396" y="4411"/>
                  <a:pt x="6428" y="4569"/>
                  <a:pt x="6459" y="4726"/>
                </a:cubicBezTo>
                <a:cubicBezTo>
                  <a:pt x="5861" y="4947"/>
                  <a:pt x="5357" y="5262"/>
                  <a:pt x="4947" y="5671"/>
                </a:cubicBezTo>
                <a:lnTo>
                  <a:pt x="4947" y="3529"/>
                </a:lnTo>
                <a:cubicBezTo>
                  <a:pt x="5798" y="3372"/>
                  <a:pt x="6365" y="2615"/>
                  <a:pt x="6365" y="1796"/>
                </a:cubicBezTo>
                <a:cubicBezTo>
                  <a:pt x="6365" y="788"/>
                  <a:pt x="5577" y="1"/>
                  <a:pt x="4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28" name="Google Shape;11728;p137"/>
          <p:cNvGrpSpPr/>
          <p:nvPr/>
        </p:nvGrpSpPr>
        <p:grpSpPr>
          <a:xfrm>
            <a:off x="748855" y="2243507"/>
            <a:ext cx="452798" cy="449473"/>
            <a:chOff x="-21322300" y="3693325"/>
            <a:chExt cx="306400" cy="304150"/>
          </a:xfrm>
        </p:grpSpPr>
        <p:sp>
          <p:nvSpPr>
            <p:cNvPr id="11729" name="Google Shape;11729;p137"/>
            <p:cNvSpPr/>
            <p:nvPr/>
          </p:nvSpPr>
          <p:spPr>
            <a:xfrm>
              <a:off x="-21142725" y="3868400"/>
              <a:ext cx="111850" cy="69325"/>
            </a:xfrm>
            <a:custGeom>
              <a:avLst/>
              <a:gdLst/>
              <a:ahLst/>
              <a:cxnLst/>
              <a:rect l="l" t="t" r="r" b="b"/>
              <a:pathLst>
                <a:path w="4474" h="2773" extrusionOk="0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137"/>
            <p:cNvSpPr/>
            <p:nvPr/>
          </p:nvSpPr>
          <p:spPr>
            <a:xfrm>
              <a:off x="-21141950" y="3693325"/>
              <a:ext cx="126050" cy="120750"/>
            </a:xfrm>
            <a:custGeom>
              <a:avLst/>
              <a:gdLst/>
              <a:ahLst/>
              <a:cxnLst/>
              <a:rect l="l" t="t" r="r" b="b"/>
              <a:pathLst>
                <a:path w="5042" h="4830" extrusionOk="0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137"/>
            <p:cNvSpPr/>
            <p:nvPr/>
          </p:nvSpPr>
          <p:spPr>
            <a:xfrm>
              <a:off x="-21263225" y="3707725"/>
              <a:ext cx="69325" cy="112650"/>
            </a:xfrm>
            <a:custGeom>
              <a:avLst/>
              <a:gdLst/>
              <a:ahLst/>
              <a:cxnLst/>
              <a:rect l="l" t="t" r="r" b="b"/>
              <a:pathLst>
                <a:path w="2773" h="4506" extrusionOk="0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137"/>
            <p:cNvSpPr/>
            <p:nvPr/>
          </p:nvSpPr>
          <p:spPr>
            <a:xfrm>
              <a:off x="-21322300" y="3703775"/>
              <a:ext cx="294600" cy="293700"/>
            </a:xfrm>
            <a:custGeom>
              <a:avLst/>
              <a:gdLst/>
              <a:ahLst/>
              <a:cxnLst/>
              <a:rect l="l" t="t" r="r" b="b"/>
              <a:pathLst>
                <a:path w="11784" h="11748" extrusionOk="0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3" name="Google Shape;11733;p137"/>
          <p:cNvGrpSpPr/>
          <p:nvPr/>
        </p:nvGrpSpPr>
        <p:grpSpPr>
          <a:xfrm>
            <a:off x="748263" y="2810244"/>
            <a:ext cx="453980" cy="422540"/>
            <a:chOff x="-21322300" y="4077125"/>
            <a:chExt cx="307200" cy="285925"/>
          </a:xfrm>
        </p:grpSpPr>
        <p:sp>
          <p:nvSpPr>
            <p:cNvPr id="11734" name="Google Shape;11734;p137"/>
            <p:cNvSpPr/>
            <p:nvPr/>
          </p:nvSpPr>
          <p:spPr>
            <a:xfrm>
              <a:off x="-21177375" y="407712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64"/>
                  </a:lnTo>
                  <a:cubicBezTo>
                    <a:pt x="0" y="1953"/>
                    <a:pt x="158" y="2111"/>
                    <a:pt x="347" y="2111"/>
                  </a:cubicBezTo>
                  <a:cubicBezTo>
                    <a:pt x="536" y="2111"/>
                    <a:pt x="693" y="1953"/>
                    <a:pt x="693" y="176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137"/>
            <p:cNvSpPr/>
            <p:nvPr/>
          </p:nvSpPr>
          <p:spPr>
            <a:xfrm>
              <a:off x="-21279775" y="4117475"/>
              <a:ext cx="46500" cy="44525"/>
            </a:xfrm>
            <a:custGeom>
              <a:avLst/>
              <a:gdLst/>
              <a:ahLst/>
              <a:cxnLst/>
              <a:rect l="l" t="t" r="r" b="b"/>
              <a:pathLst>
                <a:path w="1860" h="1781" extrusionOk="0">
                  <a:moveTo>
                    <a:pt x="410" y="1"/>
                  </a:moveTo>
                  <a:cubicBezTo>
                    <a:pt x="323" y="1"/>
                    <a:pt x="237" y="40"/>
                    <a:pt x="158" y="119"/>
                  </a:cubicBezTo>
                  <a:cubicBezTo>
                    <a:pt x="0" y="276"/>
                    <a:pt x="0" y="466"/>
                    <a:pt x="158" y="623"/>
                  </a:cubicBezTo>
                  <a:lnTo>
                    <a:pt x="1166" y="1663"/>
                  </a:lnTo>
                  <a:cubicBezTo>
                    <a:pt x="1261" y="1741"/>
                    <a:pt x="1355" y="1781"/>
                    <a:pt x="1446" y="1781"/>
                  </a:cubicBezTo>
                  <a:cubicBezTo>
                    <a:pt x="1536" y="1781"/>
                    <a:pt x="1623" y="1741"/>
                    <a:pt x="1702" y="1663"/>
                  </a:cubicBezTo>
                  <a:cubicBezTo>
                    <a:pt x="1859" y="1505"/>
                    <a:pt x="1859" y="1285"/>
                    <a:pt x="1702" y="1127"/>
                  </a:cubicBezTo>
                  <a:lnTo>
                    <a:pt x="662" y="119"/>
                  </a:lnTo>
                  <a:cubicBezTo>
                    <a:pt x="583" y="40"/>
                    <a:pt x="497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137"/>
            <p:cNvSpPr/>
            <p:nvPr/>
          </p:nvSpPr>
          <p:spPr>
            <a:xfrm>
              <a:off x="-21103350" y="4117475"/>
              <a:ext cx="45700" cy="44525"/>
            </a:xfrm>
            <a:custGeom>
              <a:avLst/>
              <a:gdLst/>
              <a:ahLst/>
              <a:cxnLst/>
              <a:rect l="l" t="t" r="r" b="b"/>
              <a:pathLst>
                <a:path w="1828" h="1781" extrusionOk="0">
                  <a:moveTo>
                    <a:pt x="1418" y="1"/>
                  </a:moveTo>
                  <a:cubicBezTo>
                    <a:pt x="1332" y="1"/>
                    <a:pt x="1245" y="40"/>
                    <a:pt x="1166" y="119"/>
                  </a:cubicBezTo>
                  <a:lnTo>
                    <a:pt x="158" y="1127"/>
                  </a:lnTo>
                  <a:cubicBezTo>
                    <a:pt x="1" y="1285"/>
                    <a:pt x="1" y="1474"/>
                    <a:pt x="158" y="1663"/>
                  </a:cubicBezTo>
                  <a:cubicBezTo>
                    <a:pt x="237" y="1741"/>
                    <a:pt x="331" y="1781"/>
                    <a:pt x="422" y="1781"/>
                  </a:cubicBezTo>
                  <a:cubicBezTo>
                    <a:pt x="513" y="1781"/>
                    <a:pt x="599" y="1741"/>
                    <a:pt x="662" y="1663"/>
                  </a:cubicBezTo>
                  <a:lnTo>
                    <a:pt x="1670" y="623"/>
                  </a:lnTo>
                  <a:cubicBezTo>
                    <a:pt x="1828" y="466"/>
                    <a:pt x="1828" y="276"/>
                    <a:pt x="1670" y="119"/>
                  </a:cubicBezTo>
                  <a:cubicBezTo>
                    <a:pt x="1592" y="40"/>
                    <a:pt x="15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137"/>
            <p:cNvSpPr/>
            <p:nvPr/>
          </p:nvSpPr>
          <p:spPr>
            <a:xfrm>
              <a:off x="-21137225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670" y="1"/>
                  </a:moveTo>
                  <a:cubicBezTo>
                    <a:pt x="536" y="1"/>
                    <a:pt x="417" y="89"/>
                    <a:pt x="347" y="227"/>
                  </a:cubicBezTo>
                  <a:lnTo>
                    <a:pt x="95" y="888"/>
                  </a:lnTo>
                  <a:cubicBezTo>
                    <a:pt x="1" y="1109"/>
                    <a:pt x="127" y="1298"/>
                    <a:pt x="284" y="1361"/>
                  </a:cubicBezTo>
                  <a:cubicBezTo>
                    <a:pt x="335" y="1386"/>
                    <a:pt x="386" y="1398"/>
                    <a:pt x="435" y="1398"/>
                  </a:cubicBezTo>
                  <a:cubicBezTo>
                    <a:pt x="568" y="1398"/>
                    <a:pt x="688" y="1310"/>
                    <a:pt x="757" y="1172"/>
                  </a:cubicBezTo>
                  <a:lnTo>
                    <a:pt x="1041" y="510"/>
                  </a:lnTo>
                  <a:cubicBezTo>
                    <a:pt x="1104" y="321"/>
                    <a:pt x="1041" y="101"/>
                    <a:pt x="820" y="38"/>
                  </a:cubicBezTo>
                  <a:cubicBezTo>
                    <a:pt x="769" y="13"/>
                    <a:pt x="719" y="1"/>
                    <a:pt x="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137"/>
            <p:cNvSpPr/>
            <p:nvPr/>
          </p:nvSpPr>
          <p:spPr>
            <a:xfrm>
              <a:off x="-21227800" y="4103750"/>
              <a:ext cx="27600" cy="34975"/>
            </a:xfrm>
            <a:custGeom>
              <a:avLst/>
              <a:gdLst/>
              <a:ahLst/>
              <a:cxnLst/>
              <a:rect l="l" t="t" r="r" b="b"/>
              <a:pathLst>
                <a:path w="1104" h="1399" extrusionOk="0">
                  <a:moveTo>
                    <a:pt x="434" y="1"/>
                  </a:moveTo>
                  <a:cubicBezTo>
                    <a:pt x="386" y="1"/>
                    <a:pt x="335" y="13"/>
                    <a:pt x="284" y="38"/>
                  </a:cubicBezTo>
                  <a:cubicBezTo>
                    <a:pt x="95" y="101"/>
                    <a:pt x="1" y="321"/>
                    <a:pt x="95" y="510"/>
                  </a:cubicBezTo>
                  <a:lnTo>
                    <a:pt x="347" y="1172"/>
                  </a:lnTo>
                  <a:cubicBezTo>
                    <a:pt x="417" y="1310"/>
                    <a:pt x="536" y="1398"/>
                    <a:pt x="670" y="1398"/>
                  </a:cubicBezTo>
                  <a:cubicBezTo>
                    <a:pt x="719" y="1398"/>
                    <a:pt x="769" y="1386"/>
                    <a:pt x="820" y="1361"/>
                  </a:cubicBezTo>
                  <a:cubicBezTo>
                    <a:pt x="1040" y="1298"/>
                    <a:pt x="1103" y="1109"/>
                    <a:pt x="1040" y="888"/>
                  </a:cubicBezTo>
                  <a:lnTo>
                    <a:pt x="757" y="227"/>
                  </a:lnTo>
                  <a:cubicBezTo>
                    <a:pt x="688" y="89"/>
                    <a:pt x="568" y="1"/>
                    <a:pt x="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137"/>
            <p:cNvSpPr/>
            <p:nvPr/>
          </p:nvSpPr>
          <p:spPr>
            <a:xfrm>
              <a:off x="-21319950" y="4219675"/>
              <a:ext cx="53600" cy="18150"/>
            </a:xfrm>
            <a:custGeom>
              <a:avLst/>
              <a:gdLst/>
              <a:ahLst/>
              <a:cxnLst/>
              <a:rect l="l" t="t" r="r" b="b"/>
              <a:pathLst>
                <a:path w="214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8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137"/>
            <p:cNvSpPr/>
            <p:nvPr/>
          </p:nvSpPr>
          <p:spPr>
            <a:xfrm>
              <a:off x="-21070275" y="4219675"/>
              <a:ext cx="54375" cy="18150"/>
            </a:xfrm>
            <a:custGeom>
              <a:avLst/>
              <a:gdLst/>
              <a:ahLst/>
              <a:cxnLst/>
              <a:rect l="l" t="t" r="r" b="b"/>
              <a:pathLst>
                <a:path w="217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828" y="725"/>
                  </a:lnTo>
                  <a:cubicBezTo>
                    <a:pt x="2017" y="725"/>
                    <a:pt x="2175" y="568"/>
                    <a:pt x="2175" y="347"/>
                  </a:cubicBezTo>
                  <a:cubicBezTo>
                    <a:pt x="2175" y="158"/>
                    <a:pt x="2017" y="1"/>
                    <a:pt x="18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137"/>
            <p:cNvSpPr/>
            <p:nvPr/>
          </p:nvSpPr>
          <p:spPr>
            <a:xfrm>
              <a:off x="-21078925" y="4171825"/>
              <a:ext cx="37025" cy="25175"/>
            </a:xfrm>
            <a:custGeom>
              <a:avLst/>
              <a:gdLst/>
              <a:ahLst/>
              <a:cxnLst/>
              <a:rect l="l" t="t" r="r" b="b"/>
              <a:pathLst>
                <a:path w="1481" h="1007" extrusionOk="0">
                  <a:moveTo>
                    <a:pt x="1086" y="1"/>
                  </a:moveTo>
                  <a:cubicBezTo>
                    <a:pt x="1040" y="1"/>
                    <a:pt x="993" y="9"/>
                    <a:pt x="945" y="24"/>
                  </a:cubicBezTo>
                  <a:lnTo>
                    <a:pt x="284" y="308"/>
                  </a:lnTo>
                  <a:cubicBezTo>
                    <a:pt x="63" y="371"/>
                    <a:pt x="0" y="623"/>
                    <a:pt x="63" y="780"/>
                  </a:cubicBezTo>
                  <a:cubicBezTo>
                    <a:pt x="132" y="919"/>
                    <a:pt x="252" y="1006"/>
                    <a:pt x="386" y="1006"/>
                  </a:cubicBezTo>
                  <a:cubicBezTo>
                    <a:pt x="435" y="1006"/>
                    <a:pt x="485" y="995"/>
                    <a:pt x="536" y="969"/>
                  </a:cubicBezTo>
                  <a:lnTo>
                    <a:pt x="1229" y="686"/>
                  </a:lnTo>
                  <a:cubicBezTo>
                    <a:pt x="1418" y="623"/>
                    <a:pt x="1481" y="434"/>
                    <a:pt x="1418" y="213"/>
                  </a:cubicBezTo>
                  <a:cubicBezTo>
                    <a:pt x="1347" y="72"/>
                    <a:pt x="1223" y="1"/>
                    <a:pt x="10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137"/>
            <p:cNvSpPr/>
            <p:nvPr/>
          </p:nvSpPr>
          <p:spPr>
            <a:xfrm>
              <a:off x="-21294750" y="4172625"/>
              <a:ext cx="37850" cy="25150"/>
            </a:xfrm>
            <a:custGeom>
              <a:avLst/>
              <a:gdLst/>
              <a:ahLst/>
              <a:cxnLst/>
              <a:rect l="l" t="t" r="r" b="b"/>
              <a:pathLst>
                <a:path w="1514" h="1006" extrusionOk="0">
                  <a:moveTo>
                    <a:pt x="414" y="1"/>
                  </a:moveTo>
                  <a:cubicBezTo>
                    <a:pt x="263" y="1"/>
                    <a:pt x="143" y="77"/>
                    <a:pt x="95" y="244"/>
                  </a:cubicBezTo>
                  <a:cubicBezTo>
                    <a:pt x="1" y="402"/>
                    <a:pt x="127" y="622"/>
                    <a:pt x="284" y="717"/>
                  </a:cubicBezTo>
                  <a:lnTo>
                    <a:pt x="946" y="969"/>
                  </a:lnTo>
                  <a:cubicBezTo>
                    <a:pt x="997" y="994"/>
                    <a:pt x="1050" y="1006"/>
                    <a:pt x="1101" y="1006"/>
                  </a:cubicBezTo>
                  <a:cubicBezTo>
                    <a:pt x="1242" y="1006"/>
                    <a:pt x="1372" y="918"/>
                    <a:pt x="1419" y="780"/>
                  </a:cubicBezTo>
                  <a:cubicBezTo>
                    <a:pt x="1513" y="591"/>
                    <a:pt x="1419" y="402"/>
                    <a:pt x="1230" y="307"/>
                  </a:cubicBezTo>
                  <a:lnTo>
                    <a:pt x="568" y="24"/>
                  </a:lnTo>
                  <a:cubicBezTo>
                    <a:pt x="514" y="8"/>
                    <a:pt x="463" y="1"/>
                    <a:pt x="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137"/>
            <p:cNvSpPr/>
            <p:nvPr/>
          </p:nvSpPr>
          <p:spPr>
            <a:xfrm>
              <a:off x="-21321525" y="4328375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630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103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103"/>
                    <a:pt x="11563" y="1166"/>
                    <a:pt x="11721" y="1260"/>
                  </a:cubicBezTo>
                  <a:cubicBezTo>
                    <a:pt x="11766" y="1276"/>
                    <a:pt x="11812" y="1284"/>
                    <a:pt x="11857" y="1284"/>
                  </a:cubicBezTo>
                  <a:cubicBezTo>
                    <a:pt x="11996" y="1284"/>
                    <a:pt x="12122" y="1207"/>
                    <a:pt x="12193" y="1040"/>
                  </a:cubicBezTo>
                  <a:cubicBezTo>
                    <a:pt x="12256" y="819"/>
                    <a:pt x="12193" y="567"/>
                    <a:pt x="11973" y="536"/>
                  </a:cubicBezTo>
                  <a:cubicBezTo>
                    <a:pt x="11878" y="504"/>
                    <a:pt x="11784" y="473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2"/>
                    <a:pt x="8546" y="638"/>
                    <a:pt x="8239" y="638"/>
                  </a:cubicBezTo>
                  <a:cubicBezTo>
                    <a:pt x="7932" y="638"/>
                    <a:pt x="7625" y="552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2"/>
                    <a:pt x="4293" y="638"/>
                    <a:pt x="3986" y="638"/>
                  </a:cubicBezTo>
                  <a:cubicBezTo>
                    <a:pt x="3679" y="638"/>
                    <a:pt x="3372" y="552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137"/>
            <p:cNvSpPr/>
            <p:nvPr/>
          </p:nvSpPr>
          <p:spPr>
            <a:xfrm>
              <a:off x="-21321525" y="4292150"/>
              <a:ext cx="306425" cy="34675"/>
            </a:xfrm>
            <a:custGeom>
              <a:avLst/>
              <a:gdLst/>
              <a:ahLst/>
              <a:cxnLst/>
              <a:rect l="l" t="t" r="r" b="b"/>
              <a:pathLst>
                <a:path w="12257" h="1387" extrusionOk="0">
                  <a:moveTo>
                    <a:pt x="1844" y="0"/>
                  </a:moveTo>
                  <a:cubicBezTo>
                    <a:pt x="1403" y="0"/>
                    <a:pt x="962" y="126"/>
                    <a:pt x="568" y="378"/>
                  </a:cubicBezTo>
                  <a:cubicBezTo>
                    <a:pt x="473" y="410"/>
                    <a:pt x="379" y="504"/>
                    <a:pt x="284" y="536"/>
                  </a:cubicBezTo>
                  <a:cubicBezTo>
                    <a:pt x="95" y="599"/>
                    <a:pt x="1" y="819"/>
                    <a:pt x="95" y="1008"/>
                  </a:cubicBezTo>
                  <a:cubicBezTo>
                    <a:pt x="141" y="1147"/>
                    <a:pt x="272" y="1234"/>
                    <a:pt x="413" y="1234"/>
                  </a:cubicBezTo>
                  <a:cubicBezTo>
                    <a:pt x="464" y="1234"/>
                    <a:pt x="517" y="1223"/>
                    <a:pt x="568" y="1197"/>
                  </a:cubicBezTo>
                  <a:cubicBezTo>
                    <a:pt x="725" y="1166"/>
                    <a:pt x="883" y="1071"/>
                    <a:pt x="1009" y="1008"/>
                  </a:cubicBezTo>
                  <a:cubicBezTo>
                    <a:pt x="1261" y="835"/>
                    <a:pt x="1560" y="748"/>
                    <a:pt x="1863" y="748"/>
                  </a:cubicBezTo>
                  <a:cubicBezTo>
                    <a:pt x="2167" y="748"/>
                    <a:pt x="2474" y="835"/>
                    <a:pt x="2742" y="1008"/>
                  </a:cubicBezTo>
                  <a:cubicBezTo>
                    <a:pt x="3135" y="1260"/>
                    <a:pt x="3577" y="1386"/>
                    <a:pt x="4014" y="1386"/>
                  </a:cubicBezTo>
                  <a:cubicBezTo>
                    <a:pt x="4451" y="1386"/>
                    <a:pt x="4884" y="1260"/>
                    <a:pt x="5262" y="1008"/>
                  </a:cubicBezTo>
                  <a:cubicBezTo>
                    <a:pt x="5514" y="835"/>
                    <a:pt x="5813" y="748"/>
                    <a:pt x="6117" y="748"/>
                  </a:cubicBezTo>
                  <a:cubicBezTo>
                    <a:pt x="6420" y="748"/>
                    <a:pt x="6727" y="835"/>
                    <a:pt x="6995" y="1008"/>
                  </a:cubicBezTo>
                  <a:cubicBezTo>
                    <a:pt x="7389" y="1260"/>
                    <a:pt x="7830" y="1386"/>
                    <a:pt x="8267" y="1386"/>
                  </a:cubicBezTo>
                  <a:cubicBezTo>
                    <a:pt x="8704" y="1386"/>
                    <a:pt x="9137" y="1260"/>
                    <a:pt x="9515" y="1008"/>
                  </a:cubicBezTo>
                  <a:cubicBezTo>
                    <a:pt x="9767" y="835"/>
                    <a:pt x="10067" y="748"/>
                    <a:pt x="10374" y="748"/>
                  </a:cubicBezTo>
                  <a:cubicBezTo>
                    <a:pt x="10681" y="748"/>
                    <a:pt x="10996" y="835"/>
                    <a:pt x="11279" y="1008"/>
                  </a:cubicBezTo>
                  <a:cubicBezTo>
                    <a:pt x="11437" y="1071"/>
                    <a:pt x="11563" y="1166"/>
                    <a:pt x="11721" y="1229"/>
                  </a:cubicBezTo>
                  <a:cubicBezTo>
                    <a:pt x="11771" y="1254"/>
                    <a:pt x="11822" y="1266"/>
                    <a:pt x="11871" y="1266"/>
                  </a:cubicBezTo>
                  <a:cubicBezTo>
                    <a:pt x="12004" y="1266"/>
                    <a:pt x="12124" y="1178"/>
                    <a:pt x="12193" y="1040"/>
                  </a:cubicBezTo>
                  <a:cubicBezTo>
                    <a:pt x="12256" y="819"/>
                    <a:pt x="12193" y="599"/>
                    <a:pt x="11973" y="536"/>
                  </a:cubicBezTo>
                  <a:cubicBezTo>
                    <a:pt x="11878" y="504"/>
                    <a:pt x="11784" y="441"/>
                    <a:pt x="11658" y="378"/>
                  </a:cubicBezTo>
                  <a:cubicBezTo>
                    <a:pt x="11264" y="126"/>
                    <a:pt x="10823" y="0"/>
                    <a:pt x="10382" y="0"/>
                  </a:cubicBezTo>
                  <a:cubicBezTo>
                    <a:pt x="9941" y="0"/>
                    <a:pt x="9499" y="126"/>
                    <a:pt x="9106" y="378"/>
                  </a:cubicBezTo>
                  <a:cubicBezTo>
                    <a:pt x="8854" y="551"/>
                    <a:pt x="8546" y="638"/>
                    <a:pt x="8239" y="638"/>
                  </a:cubicBezTo>
                  <a:cubicBezTo>
                    <a:pt x="7932" y="638"/>
                    <a:pt x="7625" y="551"/>
                    <a:pt x="7373" y="378"/>
                  </a:cubicBezTo>
                  <a:cubicBezTo>
                    <a:pt x="6979" y="126"/>
                    <a:pt x="6538" y="0"/>
                    <a:pt x="6101" y="0"/>
                  </a:cubicBezTo>
                  <a:cubicBezTo>
                    <a:pt x="5664" y="0"/>
                    <a:pt x="5231" y="126"/>
                    <a:pt x="4852" y="378"/>
                  </a:cubicBezTo>
                  <a:cubicBezTo>
                    <a:pt x="4600" y="551"/>
                    <a:pt x="4293" y="638"/>
                    <a:pt x="3986" y="638"/>
                  </a:cubicBezTo>
                  <a:cubicBezTo>
                    <a:pt x="3679" y="638"/>
                    <a:pt x="3372" y="551"/>
                    <a:pt x="3120" y="378"/>
                  </a:cubicBezTo>
                  <a:cubicBezTo>
                    <a:pt x="2726" y="126"/>
                    <a:pt x="2285" y="0"/>
                    <a:pt x="1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137"/>
            <p:cNvSpPr/>
            <p:nvPr/>
          </p:nvSpPr>
          <p:spPr>
            <a:xfrm>
              <a:off x="-21322300" y="4148000"/>
              <a:ext cx="307200" cy="143375"/>
            </a:xfrm>
            <a:custGeom>
              <a:avLst/>
              <a:gdLst/>
              <a:ahLst/>
              <a:cxnLst/>
              <a:rect l="l" t="t" r="r" b="b"/>
              <a:pathLst>
                <a:path w="12288" h="5735" extrusionOk="0">
                  <a:moveTo>
                    <a:pt x="6175" y="1"/>
                  </a:moveTo>
                  <a:cubicBezTo>
                    <a:pt x="4411" y="1"/>
                    <a:pt x="2962" y="1450"/>
                    <a:pt x="2962" y="3214"/>
                  </a:cubicBezTo>
                  <a:cubicBezTo>
                    <a:pt x="2962" y="3813"/>
                    <a:pt x="3151" y="4380"/>
                    <a:pt x="3434" y="4884"/>
                  </a:cubicBezTo>
                  <a:cubicBezTo>
                    <a:pt x="3308" y="4852"/>
                    <a:pt x="3245" y="4789"/>
                    <a:pt x="3119" y="4726"/>
                  </a:cubicBezTo>
                  <a:cubicBezTo>
                    <a:pt x="2725" y="4474"/>
                    <a:pt x="2284" y="4348"/>
                    <a:pt x="1843" y="4348"/>
                  </a:cubicBezTo>
                  <a:cubicBezTo>
                    <a:pt x="1402" y="4348"/>
                    <a:pt x="961" y="4474"/>
                    <a:pt x="567" y="4726"/>
                  </a:cubicBezTo>
                  <a:cubicBezTo>
                    <a:pt x="473" y="4758"/>
                    <a:pt x="347" y="4852"/>
                    <a:pt x="284" y="4884"/>
                  </a:cubicBezTo>
                  <a:cubicBezTo>
                    <a:pt x="95" y="4947"/>
                    <a:pt x="0" y="5167"/>
                    <a:pt x="95" y="5356"/>
                  </a:cubicBezTo>
                  <a:cubicBezTo>
                    <a:pt x="141" y="5495"/>
                    <a:pt x="255" y="5583"/>
                    <a:pt x="399" y="5583"/>
                  </a:cubicBezTo>
                  <a:cubicBezTo>
                    <a:pt x="451" y="5583"/>
                    <a:pt x="508" y="5571"/>
                    <a:pt x="567" y="5545"/>
                  </a:cubicBezTo>
                  <a:cubicBezTo>
                    <a:pt x="725" y="5514"/>
                    <a:pt x="882" y="5419"/>
                    <a:pt x="977" y="5356"/>
                  </a:cubicBezTo>
                  <a:cubicBezTo>
                    <a:pt x="1245" y="5183"/>
                    <a:pt x="1552" y="5097"/>
                    <a:pt x="1855" y="5097"/>
                  </a:cubicBezTo>
                  <a:cubicBezTo>
                    <a:pt x="2158" y="5097"/>
                    <a:pt x="2458" y="5183"/>
                    <a:pt x="2710" y="5356"/>
                  </a:cubicBezTo>
                  <a:cubicBezTo>
                    <a:pt x="3103" y="5608"/>
                    <a:pt x="3552" y="5735"/>
                    <a:pt x="3993" y="5735"/>
                  </a:cubicBezTo>
                  <a:cubicBezTo>
                    <a:pt x="4435" y="5735"/>
                    <a:pt x="4868" y="5608"/>
                    <a:pt x="5230" y="5356"/>
                  </a:cubicBezTo>
                  <a:cubicBezTo>
                    <a:pt x="5498" y="5183"/>
                    <a:pt x="5805" y="5097"/>
                    <a:pt x="6108" y="5097"/>
                  </a:cubicBezTo>
                  <a:cubicBezTo>
                    <a:pt x="6411" y="5097"/>
                    <a:pt x="6711" y="5183"/>
                    <a:pt x="6963" y="5356"/>
                  </a:cubicBezTo>
                  <a:cubicBezTo>
                    <a:pt x="7341" y="5608"/>
                    <a:pt x="7790" y="5735"/>
                    <a:pt x="8235" y="5735"/>
                  </a:cubicBezTo>
                  <a:cubicBezTo>
                    <a:pt x="8680" y="5735"/>
                    <a:pt x="9121" y="5608"/>
                    <a:pt x="9483" y="5356"/>
                  </a:cubicBezTo>
                  <a:cubicBezTo>
                    <a:pt x="9751" y="5183"/>
                    <a:pt x="10058" y="5097"/>
                    <a:pt x="10369" y="5097"/>
                  </a:cubicBezTo>
                  <a:cubicBezTo>
                    <a:pt x="10680" y="5097"/>
                    <a:pt x="10995" y="5183"/>
                    <a:pt x="11279" y="5356"/>
                  </a:cubicBezTo>
                  <a:cubicBezTo>
                    <a:pt x="11437" y="5419"/>
                    <a:pt x="11531" y="5514"/>
                    <a:pt x="11689" y="5577"/>
                  </a:cubicBezTo>
                  <a:cubicBezTo>
                    <a:pt x="11748" y="5602"/>
                    <a:pt x="11804" y="5614"/>
                    <a:pt x="11857" y="5614"/>
                  </a:cubicBezTo>
                  <a:cubicBezTo>
                    <a:pt x="12001" y="5614"/>
                    <a:pt x="12115" y="5526"/>
                    <a:pt x="12161" y="5388"/>
                  </a:cubicBezTo>
                  <a:cubicBezTo>
                    <a:pt x="12287" y="5167"/>
                    <a:pt x="12224" y="4947"/>
                    <a:pt x="12004" y="4884"/>
                  </a:cubicBezTo>
                  <a:cubicBezTo>
                    <a:pt x="11909" y="4852"/>
                    <a:pt x="11815" y="4789"/>
                    <a:pt x="11689" y="4726"/>
                  </a:cubicBezTo>
                  <a:cubicBezTo>
                    <a:pt x="11295" y="4474"/>
                    <a:pt x="10854" y="4348"/>
                    <a:pt x="10413" y="4348"/>
                  </a:cubicBezTo>
                  <a:cubicBezTo>
                    <a:pt x="9972" y="4348"/>
                    <a:pt x="9530" y="4474"/>
                    <a:pt x="9137" y="4726"/>
                  </a:cubicBezTo>
                  <a:lnTo>
                    <a:pt x="8916" y="4852"/>
                  </a:lnTo>
                  <a:cubicBezTo>
                    <a:pt x="9168" y="4380"/>
                    <a:pt x="9389" y="3781"/>
                    <a:pt x="9389" y="3214"/>
                  </a:cubicBezTo>
                  <a:cubicBezTo>
                    <a:pt x="9389" y="1450"/>
                    <a:pt x="7971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6" name="Google Shape;11746;p137"/>
          <p:cNvGrpSpPr/>
          <p:nvPr/>
        </p:nvGrpSpPr>
        <p:grpSpPr>
          <a:xfrm>
            <a:off x="3525440" y="1689128"/>
            <a:ext cx="451653" cy="450212"/>
            <a:chOff x="-19394200" y="3333800"/>
            <a:chExt cx="305625" cy="304650"/>
          </a:xfrm>
        </p:grpSpPr>
        <p:sp>
          <p:nvSpPr>
            <p:cNvPr id="11747" name="Google Shape;11747;p137"/>
            <p:cNvSpPr/>
            <p:nvPr/>
          </p:nvSpPr>
          <p:spPr>
            <a:xfrm>
              <a:off x="-19206750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1" y="1"/>
                  </a:moveTo>
                  <a:cubicBezTo>
                    <a:pt x="158" y="190"/>
                    <a:pt x="284" y="442"/>
                    <a:pt x="316" y="725"/>
                  </a:cubicBezTo>
                  <a:lnTo>
                    <a:pt x="2836" y="725"/>
                  </a:lnTo>
                  <a:cubicBezTo>
                    <a:pt x="3309" y="725"/>
                    <a:pt x="3309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137"/>
            <p:cNvSpPr/>
            <p:nvPr/>
          </p:nvSpPr>
          <p:spPr>
            <a:xfrm>
              <a:off x="-19205950" y="3532875"/>
              <a:ext cx="64600" cy="17350"/>
            </a:xfrm>
            <a:custGeom>
              <a:avLst/>
              <a:gdLst/>
              <a:ahLst/>
              <a:cxnLst/>
              <a:rect l="l" t="t" r="r" b="b"/>
              <a:pathLst>
                <a:path w="2584" h="694" extrusionOk="0">
                  <a:moveTo>
                    <a:pt x="315" y="0"/>
                  </a:moveTo>
                  <a:cubicBezTo>
                    <a:pt x="252" y="252"/>
                    <a:pt x="126" y="504"/>
                    <a:pt x="0" y="693"/>
                  </a:cubicBezTo>
                  <a:lnTo>
                    <a:pt x="2111" y="693"/>
                  </a:lnTo>
                  <a:cubicBezTo>
                    <a:pt x="2583" y="693"/>
                    <a:pt x="2583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137"/>
            <p:cNvSpPr/>
            <p:nvPr/>
          </p:nvSpPr>
          <p:spPr>
            <a:xfrm>
              <a:off x="-19323325" y="3568325"/>
              <a:ext cx="163850" cy="17350"/>
            </a:xfrm>
            <a:custGeom>
              <a:avLst/>
              <a:gdLst/>
              <a:ahLst/>
              <a:cxnLst/>
              <a:rect l="l" t="t" r="r" b="b"/>
              <a:pathLst>
                <a:path w="6554" h="694" extrusionOk="0">
                  <a:moveTo>
                    <a:pt x="379" y="0"/>
                  </a:moveTo>
                  <a:cubicBezTo>
                    <a:pt x="221" y="0"/>
                    <a:pt x="95" y="95"/>
                    <a:pt x="32" y="252"/>
                  </a:cubicBezTo>
                  <a:cubicBezTo>
                    <a:pt x="1" y="410"/>
                    <a:pt x="95" y="693"/>
                    <a:pt x="379" y="693"/>
                  </a:cubicBezTo>
                  <a:lnTo>
                    <a:pt x="6081" y="693"/>
                  </a:lnTo>
                  <a:cubicBezTo>
                    <a:pt x="6554" y="693"/>
                    <a:pt x="6554" y="0"/>
                    <a:pt x="6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137"/>
            <p:cNvSpPr/>
            <p:nvPr/>
          </p:nvSpPr>
          <p:spPr>
            <a:xfrm>
              <a:off x="-19343000" y="3460400"/>
              <a:ext cx="201650" cy="18150"/>
            </a:xfrm>
            <a:custGeom>
              <a:avLst/>
              <a:gdLst/>
              <a:ahLst/>
              <a:cxnLst/>
              <a:rect l="l" t="t" r="r" b="b"/>
              <a:pathLst>
                <a:path w="8066" h="726" extrusionOk="0">
                  <a:moveTo>
                    <a:pt x="473" y="1"/>
                  </a:moveTo>
                  <a:cubicBezTo>
                    <a:pt x="0" y="1"/>
                    <a:pt x="0" y="726"/>
                    <a:pt x="473" y="726"/>
                  </a:cubicBezTo>
                  <a:lnTo>
                    <a:pt x="7593" y="726"/>
                  </a:lnTo>
                  <a:cubicBezTo>
                    <a:pt x="8065" y="726"/>
                    <a:pt x="8065" y="1"/>
                    <a:pt x="75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137"/>
            <p:cNvSpPr/>
            <p:nvPr/>
          </p:nvSpPr>
          <p:spPr>
            <a:xfrm>
              <a:off x="-19361125" y="3495850"/>
              <a:ext cx="82725" cy="18150"/>
            </a:xfrm>
            <a:custGeom>
              <a:avLst/>
              <a:gdLst/>
              <a:ahLst/>
              <a:cxnLst/>
              <a:rect l="l" t="t" r="r" b="b"/>
              <a:pathLst>
                <a:path w="3309" h="726" extrusionOk="0">
                  <a:moveTo>
                    <a:pt x="473" y="1"/>
                  </a:moveTo>
                  <a:cubicBezTo>
                    <a:pt x="1" y="1"/>
                    <a:pt x="1" y="725"/>
                    <a:pt x="473" y="725"/>
                  </a:cubicBezTo>
                  <a:lnTo>
                    <a:pt x="2994" y="725"/>
                  </a:lnTo>
                  <a:cubicBezTo>
                    <a:pt x="3025" y="473"/>
                    <a:pt x="3151" y="253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137"/>
            <p:cNvSpPr/>
            <p:nvPr/>
          </p:nvSpPr>
          <p:spPr>
            <a:xfrm>
              <a:off x="-19305200" y="3603750"/>
              <a:ext cx="124475" cy="34700"/>
            </a:xfrm>
            <a:custGeom>
              <a:avLst/>
              <a:gdLst/>
              <a:ahLst/>
              <a:cxnLst/>
              <a:rect l="l" t="t" r="r" b="b"/>
              <a:pathLst>
                <a:path w="4979" h="1388" extrusionOk="0">
                  <a:moveTo>
                    <a:pt x="95" y="1"/>
                  </a:moveTo>
                  <a:cubicBezTo>
                    <a:pt x="63" y="95"/>
                    <a:pt x="0" y="221"/>
                    <a:pt x="0" y="347"/>
                  </a:cubicBezTo>
                  <a:cubicBezTo>
                    <a:pt x="0" y="946"/>
                    <a:pt x="473" y="1387"/>
                    <a:pt x="1072" y="1387"/>
                  </a:cubicBezTo>
                  <a:lnTo>
                    <a:pt x="3907" y="1387"/>
                  </a:lnTo>
                  <a:cubicBezTo>
                    <a:pt x="4506" y="1387"/>
                    <a:pt x="4978" y="946"/>
                    <a:pt x="4978" y="347"/>
                  </a:cubicBezTo>
                  <a:cubicBezTo>
                    <a:pt x="4978" y="221"/>
                    <a:pt x="4947" y="95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137"/>
            <p:cNvSpPr/>
            <p:nvPr/>
          </p:nvSpPr>
          <p:spPr>
            <a:xfrm>
              <a:off x="-19269750" y="3495850"/>
              <a:ext cx="54350" cy="53575"/>
            </a:xfrm>
            <a:custGeom>
              <a:avLst/>
              <a:gdLst/>
              <a:ahLst/>
              <a:cxnLst/>
              <a:rect l="l" t="t" r="r" b="b"/>
              <a:pathLst>
                <a:path w="2174" h="2143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1670" y="2143"/>
                    <a:pt x="2142" y="1670"/>
                    <a:pt x="2142" y="1072"/>
                  </a:cubicBezTo>
                  <a:cubicBezTo>
                    <a:pt x="2174" y="536"/>
                    <a:pt x="167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137"/>
            <p:cNvSpPr/>
            <p:nvPr/>
          </p:nvSpPr>
          <p:spPr>
            <a:xfrm>
              <a:off x="-19394200" y="3333800"/>
              <a:ext cx="305625" cy="107725"/>
            </a:xfrm>
            <a:custGeom>
              <a:avLst/>
              <a:gdLst/>
              <a:ahLst/>
              <a:cxnLst/>
              <a:rect l="l" t="t" r="r" b="b"/>
              <a:pathLst>
                <a:path w="12225" h="4309" extrusionOk="0">
                  <a:moveTo>
                    <a:pt x="8916" y="1"/>
                  </a:moveTo>
                  <a:cubicBezTo>
                    <a:pt x="8830" y="1"/>
                    <a:pt x="8743" y="40"/>
                    <a:pt x="8664" y="119"/>
                  </a:cubicBezTo>
                  <a:cubicBezTo>
                    <a:pt x="8507" y="276"/>
                    <a:pt x="8507" y="465"/>
                    <a:pt x="8664" y="623"/>
                  </a:cubicBezTo>
                  <a:lnTo>
                    <a:pt x="9483" y="1442"/>
                  </a:lnTo>
                  <a:lnTo>
                    <a:pt x="347" y="1442"/>
                  </a:lnTo>
                  <a:cubicBezTo>
                    <a:pt x="158" y="1442"/>
                    <a:pt x="0" y="1599"/>
                    <a:pt x="0" y="1820"/>
                  </a:cubicBezTo>
                  <a:cubicBezTo>
                    <a:pt x="0" y="2009"/>
                    <a:pt x="158" y="2166"/>
                    <a:pt x="347" y="2166"/>
                  </a:cubicBezTo>
                  <a:lnTo>
                    <a:pt x="1639" y="2166"/>
                  </a:lnTo>
                  <a:lnTo>
                    <a:pt x="819" y="2986"/>
                  </a:lnTo>
                  <a:cubicBezTo>
                    <a:pt x="662" y="3143"/>
                    <a:pt x="662" y="3332"/>
                    <a:pt x="819" y="3490"/>
                  </a:cubicBezTo>
                  <a:cubicBezTo>
                    <a:pt x="898" y="3568"/>
                    <a:pt x="985" y="3608"/>
                    <a:pt x="1072" y="3608"/>
                  </a:cubicBezTo>
                  <a:cubicBezTo>
                    <a:pt x="1158" y="3608"/>
                    <a:pt x="1245" y="3568"/>
                    <a:pt x="1324" y="3490"/>
                  </a:cubicBezTo>
                  <a:lnTo>
                    <a:pt x="2678" y="2166"/>
                  </a:lnTo>
                  <a:lnTo>
                    <a:pt x="5734" y="2166"/>
                  </a:lnTo>
                  <a:lnTo>
                    <a:pt x="5734" y="2923"/>
                  </a:lnTo>
                  <a:lnTo>
                    <a:pt x="3970" y="2923"/>
                  </a:lnTo>
                  <a:cubicBezTo>
                    <a:pt x="3371" y="2923"/>
                    <a:pt x="2899" y="3395"/>
                    <a:pt x="2899" y="3962"/>
                  </a:cubicBezTo>
                  <a:cubicBezTo>
                    <a:pt x="2899" y="4088"/>
                    <a:pt x="2930" y="4214"/>
                    <a:pt x="2993" y="4309"/>
                  </a:cubicBezTo>
                  <a:lnTo>
                    <a:pt x="9294" y="4309"/>
                  </a:lnTo>
                  <a:cubicBezTo>
                    <a:pt x="9326" y="4214"/>
                    <a:pt x="9357" y="4088"/>
                    <a:pt x="9357" y="3962"/>
                  </a:cubicBezTo>
                  <a:cubicBezTo>
                    <a:pt x="9357" y="3395"/>
                    <a:pt x="8885" y="2923"/>
                    <a:pt x="8286" y="2923"/>
                  </a:cubicBezTo>
                  <a:lnTo>
                    <a:pt x="6522" y="2923"/>
                  </a:lnTo>
                  <a:lnTo>
                    <a:pt x="6522" y="2166"/>
                  </a:lnTo>
                  <a:lnTo>
                    <a:pt x="11878" y="2166"/>
                  </a:lnTo>
                  <a:cubicBezTo>
                    <a:pt x="12067" y="2166"/>
                    <a:pt x="12224" y="2009"/>
                    <a:pt x="12224" y="1820"/>
                  </a:cubicBezTo>
                  <a:cubicBezTo>
                    <a:pt x="12224" y="1599"/>
                    <a:pt x="12004" y="1442"/>
                    <a:pt x="11815" y="1442"/>
                  </a:cubicBezTo>
                  <a:lnTo>
                    <a:pt x="10492" y="1442"/>
                  </a:lnTo>
                  <a:lnTo>
                    <a:pt x="9168" y="119"/>
                  </a:lnTo>
                  <a:cubicBezTo>
                    <a:pt x="9090" y="40"/>
                    <a:pt x="9003" y="1"/>
                    <a:pt x="89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137"/>
            <p:cNvSpPr/>
            <p:nvPr/>
          </p:nvSpPr>
          <p:spPr>
            <a:xfrm>
              <a:off x="-19341425" y="3532875"/>
              <a:ext cx="63025" cy="17350"/>
            </a:xfrm>
            <a:custGeom>
              <a:avLst/>
              <a:gdLst/>
              <a:ahLst/>
              <a:cxnLst/>
              <a:rect l="l" t="t" r="r" b="b"/>
              <a:pathLst>
                <a:path w="2521" h="694" extrusionOk="0">
                  <a:moveTo>
                    <a:pt x="410" y="0"/>
                  </a:moveTo>
                  <a:cubicBezTo>
                    <a:pt x="221" y="0"/>
                    <a:pt x="32" y="158"/>
                    <a:pt x="32" y="252"/>
                  </a:cubicBezTo>
                  <a:cubicBezTo>
                    <a:pt x="0" y="410"/>
                    <a:pt x="126" y="693"/>
                    <a:pt x="410" y="693"/>
                  </a:cubicBezTo>
                  <a:lnTo>
                    <a:pt x="2521" y="693"/>
                  </a:lnTo>
                  <a:cubicBezTo>
                    <a:pt x="2363" y="473"/>
                    <a:pt x="2237" y="221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6" name="Google Shape;11756;p137"/>
          <p:cNvGrpSpPr/>
          <p:nvPr/>
        </p:nvGrpSpPr>
        <p:grpSpPr>
          <a:xfrm>
            <a:off x="3524276" y="2243580"/>
            <a:ext cx="453980" cy="449325"/>
            <a:chOff x="-19396575" y="3708500"/>
            <a:chExt cx="307200" cy="304050"/>
          </a:xfrm>
        </p:grpSpPr>
        <p:sp>
          <p:nvSpPr>
            <p:cNvPr id="11757" name="Google Shape;11757;p137"/>
            <p:cNvSpPr/>
            <p:nvPr/>
          </p:nvSpPr>
          <p:spPr>
            <a:xfrm>
              <a:off x="-19215425" y="3708500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19" y="1"/>
                  </a:moveTo>
                  <a:cubicBezTo>
                    <a:pt x="631" y="1"/>
                    <a:pt x="1" y="631"/>
                    <a:pt x="1" y="1419"/>
                  </a:cubicBezTo>
                  <a:cubicBezTo>
                    <a:pt x="1" y="2206"/>
                    <a:pt x="631" y="2836"/>
                    <a:pt x="1419" y="2836"/>
                  </a:cubicBezTo>
                  <a:cubicBezTo>
                    <a:pt x="2206" y="2836"/>
                    <a:pt x="2836" y="2206"/>
                    <a:pt x="2836" y="1419"/>
                  </a:cubicBezTo>
                  <a:cubicBezTo>
                    <a:pt x="2836" y="631"/>
                    <a:pt x="2175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137"/>
            <p:cNvSpPr/>
            <p:nvPr/>
          </p:nvSpPr>
          <p:spPr>
            <a:xfrm>
              <a:off x="-19396575" y="3773100"/>
              <a:ext cx="277275" cy="239450"/>
            </a:xfrm>
            <a:custGeom>
              <a:avLst/>
              <a:gdLst/>
              <a:ahLst/>
              <a:cxnLst/>
              <a:rect l="l" t="t" r="r" b="b"/>
              <a:pathLst>
                <a:path w="11091" h="9578" extrusionOk="0">
                  <a:moveTo>
                    <a:pt x="5073" y="6207"/>
                  </a:moveTo>
                  <a:lnTo>
                    <a:pt x="5073" y="6774"/>
                  </a:lnTo>
                  <a:lnTo>
                    <a:pt x="4380" y="6774"/>
                  </a:lnTo>
                  <a:lnTo>
                    <a:pt x="5073" y="6207"/>
                  </a:lnTo>
                  <a:close/>
                  <a:moveTo>
                    <a:pt x="6806" y="0"/>
                  </a:moveTo>
                  <a:lnTo>
                    <a:pt x="6806" y="0"/>
                  </a:lnTo>
                  <a:cubicBezTo>
                    <a:pt x="6711" y="662"/>
                    <a:pt x="6900" y="1355"/>
                    <a:pt x="7373" y="1891"/>
                  </a:cubicBezTo>
                  <a:lnTo>
                    <a:pt x="8759" y="3371"/>
                  </a:lnTo>
                  <a:cubicBezTo>
                    <a:pt x="8917" y="3623"/>
                    <a:pt x="8759" y="3938"/>
                    <a:pt x="8444" y="3938"/>
                  </a:cubicBezTo>
                  <a:lnTo>
                    <a:pt x="7814" y="3938"/>
                  </a:lnTo>
                  <a:cubicBezTo>
                    <a:pt x="7499" y="2552"/>
                    <a:pt x="6459" y="1450"/>
                    <a:pt x="5136" y="1166"/>
                  </a:cubicBezTo>
                  <a:cubicBezTo>
                    <a:pt x="4862" y="1101"/>
                    <a:pt x="4592" y="1070"/>
                    <a:pt x="4326" y="1070"/>
                  </a:cubicBezTo>
                  <a:cubicBezTo>
                    <a:pt x="3557" y="1070"/>
                    <a:pt x="2831" y="1335"/>
                    <a:pt x="2175" y="1828"/>
                  </a:cubicBezTo>
                  <a:cubicBezTo>
                    <a:pt x="1419" y="2426"/>
                    <a:pt x="946" y="3245"/>
                    <a:pt x="851" y="4159"/>
                  </a:cubicBezTo>
                  <a:cubicBezTo>
                    <a:pt x="1135" y="4001"/>
                    <a:pt x="1513" y="3907"/>
                    <a:pt x="1860" y="3907"/>
                  </a:cubicBezTo>
                  <a:lnTo>
                    <a:pt x="2238" y="3907"/>
                  </a:lnTo>
                  <a:cubicBezTo>
                    <a:pt x="2427" y="3088"/>
                    <a:pt x="3120" y="2489"/>
                    <a:pt x="4002" y="2489"/>
                  </a:cubicBezTo>
                  <a:lnTo>
                    <a:pt x="4695" y="2489"/>
                  </a:lnTo>
                  <a:cubicBezTo>
                    <a:pt x="4884" y="2489"/>
                    <a:pt x="5042" y="2647"/>
                    <a:pt x="5042" y="2867"/>
                  </a:cubicBezTo>
                  <a:cubicBezTo>
                    <a:pt x="5042" y="3056"/>
                    <a:pt x="4884" y="3214"/>
                    <a:pt x="4695" y="3214"/>
                  </a:cubicBezTo>
                  <a:lnTo>
                    <a:pt x="4002" y="3214"/>
                  </a:lnTo>
                  <a:cubicBezTo>
                    <a:pt x="3498" y="3214"/>
                    <a:pt x="3120" y="3529"/>
                    <a:pt x="2962" y="3907"/>
                  </a:cubicBezTo>
                  <a:lnTo>
                    <a:pt x="5420" y="3907"/>
                  </a:lnTo>
                  <a:cubicBezTo>
                    <a:pt x="5609" y="3907"/>
                    <a:pt x="5766" y="4064"/>
                    <a:pt x="5766" y="4285"/>
                  </a:cubicBezTo>
                  <a:cubicBezTo>
                    <a:pt x="5766" y="4474"/>
                    <a:pt x="5609" y="4632"/>
                    <a:pt x="5420" y="4632"/>
                  </a:cubicBezTo>
                  <a:lnTo>
                    <a:pt x="1828" y="4632"/>
                  </a:lnTo>
                  <a:cubicBezTo>
                    <a:pt x="883" y="4632"/>
                    <a:pt x="1" y="5388"/>
                    <a:pt x="64" y="6427"/>
                  </a:cubicBezTo>
                  <a:cubicBezTo>
                    <a:pt x="84" y="6633"/>
                    <a:pt x="239" y="6745"/>
                    <a:pt x="397" y="6745"/>
                  </a:cubicBezTo>
                  <a:cubicBezTo>
                    <a:pt x="481" y="6745"/>
                    <a:pt x="565" y="6713"/>
                    <a:pt x="631" y="6648"/>
                  </a:cubicBezTo>
                  <a:cubicBezTo>
                    <a:pt x="1041" y="6238"/>
                    <a:pt x="1576" y="6049"/>
                    <a:pt x="2143" y="6049"/>
                  </a:cubicBezTo>
                  <a:lnTo>
                    <a:pt x="4096" y="6049"/>
                  </a:lnTo>
                  <a:lnTo>
                    <a:pt x="3025" y="6837"/>
                  </a:lnTo>
                  <a:cubicBezTo>
                    <a:pt x="2773" y="7026"/>
                    <a:pt x="2931" y="7467"/>
                    <a:pt x="3246" y="7467"/>
                  </a:cubicBezTo>
                  <a:lnTo>
                    <a:pt x="5010" y="7467"/>
                  </a:lnTo>
                  <a:lnTo>
                    <a:pt x="5010" y="9231"/>
                  </a:lnTo>
                  <a:cubicBezTo>
                    <a:pt x="5010" y="9420"/>
                    <a:pt x="5168" y="9578"/>
                    <a:pt x="5357" y="9578"/>
                  </a:cubicBezTo>
                  <a:cubicBezTo>
                    <a:pt x="5577" y="9578"/>
                    <a:pt x="5735" y="9420"/>
                    <a:pt x="5735" y="9231"/>
                  </a:cubicBezTo>
                  <a:lnTo>
                    <a:pt x="5735" y="7467"/>
                  </a:lnTo>
                  <a:lnTo>
                    <a:pt x="6428" y="7467"/>
                  </a:lnTo>
                  <a:lnTo>
                    <a:pt x="6428" y="7814"/>
                  </a:lnTo>
                  <a:cubicBezTo>
                    <a:pt x="6428" y="8003"/>
                    <a:pt x="6585" y="8160"/>
                    <a:pt x="6774" y="8160"/>
                  </a:cubicBezTo>
                  <a:cubicBezTo>
                    <a:pt x="6995" y="8160"/>
                    <a:pt x="7152" y="8003"/>
                    <a:pt x="7152" y="7814"/>
                  </a:cubicBezTo>
                  <a:lnTo>
                    <a:pt x="7152" y="7120"/>
                  </a:lnTo>
                  <a:cubicBezTo>
                    <a:pt x="7152" y="6900"/>
                    <a:pt x="6995" y="6774"/>
                    <a:pt x="6774" y="6774"/>
                  </a:cubicBezTo>
                  <a:lnTo>
                    <a:pt x="5735" y="6774"/>
                  </a:lnTo>
                  <a:lnTo>
                    <a:pt x="5735" y="6049"/>
                  </a:lnTo>
                  <a:lnTo>
                    <a:pt x="8413" y="6049"/>
                  </a:lnTo>
                  <a:cubicBezTo>
                    <a:pt x="9295" y="6049"/>
                    <a:pt x="10177" y="5545"/>
                    <a:pt x="10587" y="4726"/>
                  </a:cubicBezTo>
                  <a:cubicBezTo>
                    <a:pt x="11091" y="3781"/>
                    <a:pt x="10902" y="2584"/>
                    <a:pt x="10208" y="1828"/>
                  </a:cubicBezTo>
                  <a:lnTo>
                    <a:pt x="9389" y="882"/>
                  </a:lnTo>
                  <a:cubicBezTo>
                    <a:pt x="9137" y="977"/>
                    <a:pt x="8917" y="1008"/>
                    <a:pt x="8633" y="1008"/>
                  </a:cubicBezTo>
                  <a:cubicBezTo>
                    <a:pt x="7846" y="1008"/>
                    <a:pt x="7184" y="567"/>
                    <a:pt x="68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137"/>
            <p:cNvSpPr/>
            <p:nvPr/>
          </p:nvSpPr>
          <p:spPr>
            <a:xfrm>
              <a:off x="-19140600" y="3727425"/>
              <a:ext cx="51225" cy="70550"/>
            </a:xfrm>
            <a:custGeom>
              <a:avLst/>
              <a:gdLst/>
              <a:ahLst/>
              <a:cxnLst/>
              <a:rect l="l" t="t" r="r" b="b"/>
              <a:pathLst>
                <a:path w="2049" h="2822" extrusionOk="0">
                  <a:moveTo>
                    <a:pt x="442" y="0"/>
                  </a:moveTo>
                  <a:lnTo>
                    <a:pt x="442" y="0"/>
                  </a:lnTo>
                  <a:cubicBezTo>
                    <a:pt x="505" y="252"/>
                    <a:pt x="568" y="441"/>
                    <a:pt x="568" y="725"/>
                  </a:cubicBezTo>
                  <a:cubicBezTo>
                    <a:pt x="568" y="1260"/>
                    <a:pt x="316" y="1764"/>
                    <a:pt x="1" y="2142"/>
                  </a:cubicBezTo>
                  <a:cubicBezTo>
                    <a:pt x="505" y="2174"/>
                    <a:pt x="1041" y="2363"/>
                    <a:pt x="1419" y="2709"/>
                  </a:cubicBezTo>
                  <a:cubicBezTo>
                    <a:pt x="1503" y="2793"/>
                    <a:pt x="1601" y="2821"/>
                    <a:pt x="1694" y="2821"/>
                  </a:cubicBezTo>
                  <a:cubicBezTo>
                    <a:pt x="1741" y="2821"/>
                    <a:pt x="1786" y="2814"/>
                    <a:pt x="1828" y="2804"/>
                  </a:cubicBezTo>
                  <a:cubicBezTo>
                    <a:pt x="1923" y="2741"/>
                    <a:pt x="2049" y="2615"/>
                    <a:pt x="2049" y="2489"/>
                  </a:cubicBezTo>
                  <a:lnTo>
                    <a:pt x="2049" y="1764"/>
                  </a:lnTo>
                  <a:cubicBezTo>
                    <a:pt x="2017" y="882"/>
                    <a:pt x="1293" y="126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0" name="Google Shape;11760;p137"/>
          <p:cNvGrpSpPr/>
          <p:nvPr/>
        </p:nvGrpSpPr>
        <p:grpSpPr>
          <a:xfrm>
            <a:off x="3518457" y="2796461"/>
            <a:ext cx="465618" cy="450101"/>
            <a:chOff x="-19394200" y="4084200"/>
            <a:chExt cx="315075" cy="304575"/>
          </a:xfrm>
        </p:grpSpPr>
        <p:sp>
          <p:nvSpPr>
            <p:cNvPr id="11761" name="Google Shape;11761;p137"/>
            <p:cNvSpPr/>
            <p:nvPr/>
          </p:nvSpPr>
          <p:spPr>
            <a:xfrm>
              <a:off x="-19185475" y="4234650"/>
              <a:ext cx="40175" cy="28375"/>
            </a:xfrm>
            <a:custGeom>
              <a:avLst/>
              <a:gdLst/>
              <a:ahLst/>
              <a:cxnLst/>
              <a:rect l="l" t="t" r="r" b="b"/>
              <a:pathLst>
                <a:path w="1607" h="1135" extrusionOk="0">
                  <a:moveTo>
                    <a:pt x="1134" y="0"/>
                  </a:moveTo>
                  <a:lnTo>
                    <a:pt x="0" y="1134"/>
                  </a:lnTo>
                  <a:lnTo>
                    <a:pt x="1607" y="1134"/>
                  </a:lnTo>
                  <a:cubicBezTo>
                    <a:pt x="1575" y="756"/>
                    <a:pt x="1418" y="347"/>
                    <a:pt x="11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137"/>
            <p:cNvSpPr/>
            <p:nvPr/>
          </p:nvSpPr>
          <p:spPr>
            <a:xfrm>
              <a:off x="-1924455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134" y="0"/>
                  </a:moveTo>
                  <a:lnTo>
                    <a:pt x="0" y="1134"/>
                  </a:lnTo>
                  <a:cubicBezTo>
                    <a:pt x="315" y="1386"/>
                    <a:pt x="693" y="1512"/>
                    <a:pt x="1134" y="1575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137"/>
            <p:cNvSpPr/>
            <p:nvPr/>
          </p:nvSpPr>
          <p:spPr>
            <a:xfrm>
              <a:off x="-19280000" y="4201050"/>
              <a:ext cx="200875" cy="187725"/>
            </a:xfrm>
            <a:custGeom>
              <a:avLst/>
              <a:gdLst/>
              <a:ahLst/>
              <a:cxnLst/>
              <a:rect l="l" t="t" r="r" b="b"/>
              <a:pathLst>
                <a:path w="8035" h="7509" extrusionOk="0">
                  <a:moveTo>
                    <a:pt x="6410" y="1"/>
                  </a:moveTo>
                  <a:cubicBezTo>
                    <a:pt x="6316" y="1"/>
                    <a:pt x="6219" y="40"/>
                    <a:pt x="6144" y="115"/>
                  </a:cubicBezTo>
                  <a:lnTo>
                    <a:pt x="5388" y="872"/>
                  </a:lnTo>
                  <a:cubicBezTo>
                    <a:pt x="6459" y="2195"/>
                    <a:pt x="6302" y="4022"/>
                    <a:pt x="5136" y="5125"/>
                  </a:cubicBezTo>
                  <a:cubicBezTo>
                    <a:pt x="4533" y="5728"/>
                    <a:pt x="3723" y="6057"/>
                    <a:pt x="2891" y="6057"/>
                  </a:cubicBezTo>
                  <a:cubicBezTo>
                    <a:pt x="2201" y="6057"/>
                    <a:pt x="1497" y="5831"/>
                    <a:pt x="883" y="5345"/>
                  </a:cubicBezTo>
                  <a:lnTo>
                    <a:pt x="158" y="6101"/>
                  </a:lnTo>
                  <a:cubicBezTo>
                    <a:pt x="1" y="6259"/>
                    <a:pt x="1" y="6479"/>
                    <a:pt x="190" y="6637"/>
                  </a:cubicBezTo>
                  <a:cubicBezTo>
                    <a:pt x="991" y="7209"/>
                    <a:pt x="1954" y="7509"/>
                    <a:pt x="2924" y="7509"/>
                  </a:cubicBezTo>
                  <a:cubicBezTo>
                    <a:pt x="4090" y="7509"/>
                    <a:pt x="5264" y="7076"/>
                    <a:pt x="6176" y="6164"/>
                  </a:cubicBezTo>
                  <a:cubicBezTo>
                    <a:pt x="7877" y="4463"/>
                    <a:pt x="8034" y="2006"/>
                    <a:pt x="6680" y="147"/>
                  </a:cubicBezTo>
                  <a:cubicBezTo>
                    <a:pt x="6614" y="48"/>
                    <a:pt x="6513" y="1"/>
                    <a:pt x="6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137"/>
            <p:cNvSpPr/>
            <p:nvPr/>
          </p:nvSpPr>
          <p:spPr>
            <a:xfrm>
              <a:off x="-19197300" y="4293725"/>
              <a:ext cx="28375" cy="39400"/>
            </a:xfrm>
            <a:custGeom>
              <a:avLst/>
              <a:gdLst/>
              <a:ahLst/>
              <a:cxnLst/>
              <a:rect l="l" t="t" r="r" b="b"/>
              <a:pathLst>
                <a:path w="1135" h="1576" extrusionOk="0">
                  <a:moveTo>
                    <a:pt x="1" y="0"/>
                  </a:moveTo>
                  <a:lnTo>
                    <a:pt x="1" y="1575"/>
                  </a:lnTo>
                  <a:cubicBezTo>
                    <a:pt x="379" y="1512"/>
                    <a:pt x="788" y="1386"/>
                    <a:pt x="1135" y="1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137"/>
            <p:cNvSpPr/>
            <p:nvPr/>
          </p:nvSpPr>
          <p:spPr>
            <a:xfrm>
              <a:off x="-19394200" y="4084200"/>
              <a:ext cx="252850" cy="303275"/>
            </a:xfrm>
            <a:custGeom>
              <a:avLst/>
              <a:gdLst/>
              <a:ahLst/>
              <a:cxnLst/>
              <a:rect l="l" t="t" r="r" b="b"/>
              <a:pathLst>
                <a:path w="10114" h="12131" extrusionOk="0">
                  <a:moveTo>
                    <a:pt x="3938" y="1"/>
                  </a:moveTo>
                  <a:cubicBezTo>
                    <a:pt x="3718" y="1"/>
                    <a:pt x="3560" y="158"/>
                    <a:pt x="3560" y="347"/>
                  </a:cubicBezTo>
                  <a:cubicBezTo>
                    <a:pt x="3560" y="536"/>
                    <a:pt x="3718" y="694"/>
                    <a:pt x="3938" y="694"/>
                  </a:cubicBezTo>
                  <a:cubicBezTo>
                    <a:pt x="4411" y="694"/>
                    <a:pt x="4789" y="1040"/>
                    <a:pt x="4947" y="1481"/>
                  </a:cubicBezTo>
                  <a:cubicBezTo>
                    <a:pt x="2206" y="1670"/>
                    <a:pt x="0" y="4002"/>
                    <a:pt x="0" y="6806"/>
                  </a:cubicBezTo>
                  <a:cubicBezTo>
                    <a:pt x="0" y="9389"/>
                    <a:pt x="1922" y="11815"/>
                    <a:pt x="4758" y="12130"/>
                  </a:cubicBezTo>
                  <a:cubicBezTo>
                    <a:pt x="4411" y="11910"/>
                    <a:pt x="4033" y="11658"/>
                    <a:pt x="3718" y="11342"/>
                  </a:cubicBezTo>
                  <a:cubicBezTo>
                    <a:pt x="3560" y="11185"/>
                    <a:pt x="3560" y="10964"/>
                    <a:pt x="3718" y="10807"/>
                  </a:cubicBezTo>
                  <a:lnTo>
                    <a:pt x="10113" y="4411"/>
                  </a:lnTo>
                  <a:cubicBezTo>
                    <a:pt x="9231" y="2710"/>
                    <a:pt x="7593" y="1607"/>
                    <a:pt x="5671" y="1481"/>
                  </a:cubicBezTo>
                  <a:cubicBezTo>
                    <a:pt x="5514" y="662"/>
                    <a:pt x="4789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137"/>
            <p:cNvSpPr/>
            <p:nvPr/>
          </p:nvSpPr>
          <p:spPr>
            <a:xfrm>
              <a:off x="-19185475" y="4281100"/>
              <a:ext cx="40175" cy="28400"/>
            </a:xfrm>
            <a:custGeom>
              <a:avLst/>
              <a:gdLst/>
              <a:ahLst/>
              <a:cxnLst/>
              <a:rect l="l" t="t" r="r" b="b"/>
              <a:pathLst>
                <a:path w="1607" h="1136" extrusionOk="0">
                  <a:moveTo>
                    <a:pt x="0" y="1"/>
                  </a:moveTo>
                  <a:lnTo>
                    <a:pt x="1134" y="1135"/>
                  </a:lnTo>
                  <a:cubicBezTo>
                    <a:pt x="1418" y="820"/>
                    <a:pt x="1575" y="41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7" name="Google Shape;11767;p137"/>
          <p:cNvGrpSpPr/>
          <p:nvPr/>
        </p:nvGrpSpPr>
        <p:grpSpPr>
          <a:xfrm>
            <a:off x="6324167" y="1689001"/>
            <a:ext cx="400447" cy="450470"/>
            <a:chOff x="-17526750" y="3309200"/>
            <a:chExt cx="270975" cy="304825"/>
          </a:xfrm>
        </p:grpSpPr>
        <p:sp>
          <p:nvSpPr>
            <p:cNvPr id="11768" name="Google Shape;11768;p137"/>
            <p:cNvSpPr/>
            <p:nvPr/>
          </p:nvSpPr>
          <p:spPr>
            <a:xfrm>
              <a:off x="-17507050" y="3452525"/>
              <a:ext cx="232375" cy="161500"/>
            </a:xfrm>
            <a:custGeom>
              <a:avLst/>
              <a:gdLst/>
              <a:ahLst/>
              <a:cxnLst/>
              <a:rect l="l" t="t" r="r" b="b"/>
              <a:pathLst>
                <a:path w="9295" h="6460" extrusionOk="0">
                  <a:moveTo>
                    <a:pt x="1765" y="725"/>
                  </a:moveTo>
                  <a:cubicBezTo>
                    <a:pt x="1954" y="725"/>
                    <a:pt x="2111" y="883"/>
                    <a:pt x="2111" y="1072"/>
                  </a:cubicBezTo>
                  <a:cubicBezTo>
                    <a:pt x="2111" y="1261"/>
                    <a:pt x="1954" y="1419"/>
                    <a:pt x="1765" y="1419"/>
                  </a:cubicBezTo>
                  <a:cubicBezTo>
                    <a:pt x="1575" y="1419"/>
                    <a:pt x="1418" y="1261"/>
                    <a:pt x="1418" y="1072"/>
                  </a:cubicBezTo>
                  <a:cubicBezTo>
                    <a:pt x="1418" y="883"/>
                    <a:pt x="1575" y="725"/>
                    <a:pt x="1765" y="725"/>
                  </a:cubicBezTo>
                  <a:close/>
                  <a:moveTo>
                    <a:pt x="3214" y="725"/>
                  </a:moveTo>
                  <a:cubicBezTo>
                    <a:pt x="3434" y="725"/>
                    <a:pt x="3592" y="883"/>
                    <a:pt x="3592" y="1072"/>
                  </a:cubicBezTo>
                  <a:cubicBezTo>
                    <a:pt x="3592" y="1261"/>
                    <a:pt x="3434" y="1419"/>
                    <a:pt x="3214" y="1419"/>
                  </a:cubicBezTo>
                  <a:cubicBezTo>
                    <a:pt x="3025" y="1419"/>
                    <a:pt x="2867" y="1261"/>
                    <a:pt x="2867" y="1072"/>
                  </a:cubicBezTo>
                  <a:cubicBezTo>
                    <a:pt x="2867" y="883"/>
                    <a:pt x="3025" y="725"/>
                    <a:pt x="3214" y="725"/>
                  </a:cubicBezTo>
                  <a:close/>
                  <a:moveTo>
                    <a:pt x="2521" y="1419"/>
                  </a:moveTo>
                  <a:cubicBezTo>
                    <a:pt x="2710" y="1419"/>
                    <a:pt x="2867" y="1576"/>
                    <a:pt x="2867" y="1797"/>
                  </a:cubicBezTo>
                  <a:cubicBezTo>
                    <a:pt x="2867" y="1986"/>
                    <a:pt x="2710" y="2143"/>
                    <a:pt x="2521" y="2143"/>
                  </a:cubicBezTo>
                  <a:cubicBezTo>
                    <a:pt x="2332" y="2143"/>
                    <a:pt x="2174" y="1986"/>
                    <a:pt x="2174" y="1797"/>
                  </a:cubicBezTo>
                  <a:cubicBezTo>
                    <a:pt x="2111" y="1576"/>
                    <a:pt x="2332" y="1419"/>
                    <a:pt x="2521" y="1419"/>
                  </a:cubicBezTo>
                  <a:close/>
                  <a:moveTo>
                    <a:pt x="32" y="1"/>
                  </a:moveTo>
                  <a:lnTo>
                    <a:pt x="32" y="127"/>
                  </a:lnTo>
                  <a:lnTo>
                    <a:pt x="0" y="127"/>
                  </a:lnTo>
                  <a:cubicBezTo>
                    <a:pt x="0" y="2962"/>
                    <a:pt x="1796" y="5514"/>
                    <a:pt x="4537" y="6428"/>
                  </a:cubicBezTo>
                  <a:cubicBezTo>
                    <a:pt x="4568" y="6428"/>
                    <a:pt x="4600" y="6459"/>
                    <a:pt x="4631" y="6459"/>
                  </a:cubicBezTo>
                  <a:cubicBezTo>
                    <a:pt x="4694" y="6459"/>
                    <a:pt x="4726" y="6459"/>
                    <a:pt x="4757" y="6428"/>
                  </a:cubicBezTo>
                  <a:cubicBezTo>
                    <a:pt x="7467" y="5514"/>
                    <a:pt x="9294" y="2962"/>
                    <a:pt x="9294" y="127"/>
                  </a:cubicBezTo>
                  <a:lnTo>
                    <a:pt x="9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137"/>
            <p:cNvSpPr/>
            <p:nvPr/>
          </p:nvSpPr>
          <p:spPr>
            <a:xfrm>
              <a:off x="-17417275" y="3309200"/>
              <a:ext cx="52800" cy="54350"/>
            </a:xfrm>
            <a:custGeom>
              <a:avLst/>
              <a:gdLst/>
              <a:ahLst/>
              <a:cxnLst/>
              <a:rect l="l" t="t" r="r" b="b"/>
              <a:pathLst>
                <a:path w="2112" h="217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103"/>
                  </a:lnTo>
                  <a:cubicBezTo>
                    <a:pt x="1" y="1701"/>
                    <a:pt x="473" y="2174"/>
                    <a:pt x="1040" y="2174"/>
                  </a:cubicBezTo>
                  <a:cubicBezTo>
                    <a:pt x="1639" y="2174"/>
                    <a:pt x="2112" y="1701"/>
                    <a:pt x="2112" y="1103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137"/>
            <p:cNvSpPr/>
            <p:nvPr/>
          </p:nvSpPr>
          <p:spPr>
            <a:xfrm>
              <a:off x="-17456650" y="3369825"/>
              <a:ext cx="130775" cy="64625"/>
            </a:xfrm>
            <a:custGeom>
              <a:avLst/>
              <a:gdLst/>
              <a:ahLst/>
              <a:cxnLst/>
              <a:rect l="l" t="t" r="r" b="b"/>
              <a:pathLst>
                <a:path w="5231" h="2585" extrusionOk="0">
                  <a:moveTo>
                    <a:pt x="1450" y="1"/>
                  </a:moveTo>
                  <a:cubicBezTo>
                    <a:pt x="631" y="442"/>
                    <a:pt x="1" y="1419"/>
                    <a:pt x="158" y="2584"/>
                  </a:cubicBezTo>
                  <a:lnTo>
                    <a:pt x="5073" y="2584"/>
                  </a:lnTo>
                  <a:cubicBezTo>
                    <a:pt x="5230" y="1513"/>
                    <a:pt x="4663" y="473"/>
                    <a:pt x="3718" y="1"/>
                  </a:cubicBezTo>
                  <a:cubicBezTo>
                    <a:pt x="3403" y="284"/>
                    <a:pt x="3025" y="442"/>
                    <a:pt x="2584" y="442"/>
                  </a:cubicBezTo>
                  <a:cubicBezTo>
                    <a:pt x="2143" y="442"/>
                    <a:pt x="1765" y="284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137"/>
            <p:cNvSpPr/>
            <p:nvPr/>
          </p:nvSpPr>
          <p:spPr>
            <a:xfrm>
              <a:off x="-17526750" y="3344625"/>
              <a:ext cx="95325" cy="89825"/>
            </a:xfrm>
            <a:custGeom>
              <a:avLst/>
              <a:gdLst/>
              <a:ahLst/>
              <a:cxnLst/>
              <a:rect l="l" t="t" r="r" b="b"/>
              <a:pathLst>
                <a:path w="3813" h="3593" extrusionOk="0">
                  <a:moveTo>
                    <a:pt x="3277" y="1"/>
                  </a:moveTo>
                  <a:cubicBezTo>
                    <a:pt x="1891" y="1"/>
                    <a:pt x="662" y="851"/>
                    <a:pt x="221" y="2175"/>
                  </a:cubicBezTo>
                  <a:cubicBezTo>
                    <a:pt x="1" y="2836"/>
                    <a:pt x="536" y="3529"/>
                    <a:pt x="1261" y="3529"/>
                  </a:cubicBezTo>
                  <a:lnTo>
                    <a:pt x="2231" y="3529"/>
                  </a:lnTo>
                  <a:cubicBezTo>
                    <a:pt x="2102" y="2170"/>
                    <a:pt x="2820" y="1000"/>
                    <a:pt x="3813" y="442"/>
                  </a:cubicBezTo>
                  <a:cubicBezTo>
                    <a:pt x="3750" y="316"/>
                    <a:pt x="3687" y="158"/>
                    <a:pt x="3655" y="1"/>
                  </a:cubicBezTo>
                  <a:close/>
                  <a:moveTo>
                    <a:pt x="2231" y="3529"/>
                  </a:moveTo>
                  <a:lnTo>
                    <a:pt x="2231" y="3529"/>
                  </a:lnTo>
                  <a:cubicBezTo>
                    <a:pt x="2233" y="3550"/>
                    <a:pt x="2235" y="3571"/>
                    <a:pt x="2237" y="3592"/>
                  </a:cubicBezTo>
                  <a:lnTo>
                    <a:pt x="2237" y="352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137"/>
            <p:cNvSpPr/>
            <p:nvPr/>
          </p:nvSpPr>
          <p:spPr>
            <a:xfrm>
              <a:off x="-17351900" y="3345425"/>
              <a:ext cx="96125" cy="89800"/>
            </a:xfrm>
            <a:custGeom>
              <a:avLst/>
              <a:gdLst/>
              <a:ahLst/>
              <a:cxnLst/>
              <a:rect l="l" t="t" r="r" b="b"/>
              <a:pathLst>
                <a:path w="3845" h="3592" extrusionOk="0">
                  <a:moveTo>
                    <a:pt x="158" y="0"/>
                  </a:moveTo>
                  <a:cubicBezTo>
                    <a:pt x="127" y="158"/>
                    <a:pt x="95" y="315"/>
                    <a:pt x="1" y="441"/>
                  </a:cubicBezTo>
                  <a:cubicBezTo>
                    <a:pt x="1103" y="1071"/>
                    <a:pt x="1734" y="2300"/>
                    <a:pt x="1576" y="3592"/>
                  </a:cubicBezTo>
                  <a:lnTo>
                    <a:pt x="2584" y="3592"/>
                  </a:lnTo>
                  <a:cubicBezTo>
                    <a:pt x="3309" y="3560"/>
                    <a:pt x="3844" y="2867"/>
                    <a:pt x="3592" y="2174"/>
                  </a:cubicBezTo>
                  <a:cubicBezTo>
                    <a:pt x="3151" y="882"/>
                    <a:pt x="1954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3" name="Google Shape;11773;p137"/>
          <p:cNvGrpSpPr/>
          <p:nvPr/>
        </p:nvGrpSpPr>
        <p:grpSpPr>
          <a:xfrm>
            <a:off x="6300319" y="2244173"/>
            <a:ext cx="448143" cy="448143"/>
            <a:chOff x="-17542500" y="3684100"/>
            <a:chExt cx="303250" cy="303250"/>
          </a:xfrm>
        </p:grpSpPr>
        <p:sp>
          <p:nvSpPr>
            <p:cNvPr id="11774" name="Google Shape;11774;p137"/>
            <p:cNvSpPr/>
            <p:nvPr/>
          </p:nvSpPr>
          <p:spPr>
            <a:xfrm>
              <a:off x="-1754250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3"/>
                  </a:lnTo>
                  <a:cubicBezTo>
                    <a:pt x="1" y="1481"/>
                    <a:pt x="631" y="2111"/>
                    <a:pt x="1418" y="2111"/>
                  </a:cubicBezTo>
                  <a:cubicBezTo>
                    <a:pt x="2174" y="2111"/>
                    <a:pt x="2836" y="1481"/>
                    <a:pt x="2836" y="693"/>
                  </a:cubicBezTo>
                  <a:lnTo>
                    <a:pt x="2489" y="693"/>
                  </a:lnTo>
                  <a:cubicBezTo>
                    <a:pt x="2363" y="693"/>
                    <a:pt x="2237" y="693"/>
                    <a:pt x="2111" y="662"/>
                  </a:cubicBezTo>
                  <a:lnTo>
                    <a:pt x="2111" y="693"/>
                  </a:lnTo>
                  <a:cubicBezTo>
                    <a:pt x="2111" y="1103"/>
                    <a:pt x="1796" y="1418"/>
                    <a:pt x="1418" y="1418"/>
                  </a:cubicBezTo>
                  <a:cubicBezTo>
                    <a:pt x="1009" y="1418"/>
                    <a:pt x="694" y="1103"/>
                    <a:pt x="694" y="693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137"/>
            <p:cNvSpPr/>
            <p:nvPr/>
          </p:nvSpPr>
          <p:spPr>
            <a:xfrm>
              <a:off x="-17488150" y="3881000"/>
              <a:ext cx="70900" cy="106350"/>
            </a:xfrm>
            <a:custGeom>
              <a:avLst/>
              <a:gdLst/>
              <a:ahLst/>
              <a:cxnLst/>
              <a:rect l="l" t="t" r="r" b="b"/>
              <a:pathLst>
                <a:path w="2836" h="4254" extrusionOk="0">
                  <a:moveTo>
                    <a:pt x="2111" y="0"/>
                  </a:moveTo>
                  <a:lnTo>
                    <a:pt x="2111" y="2836"/>
                  </a:lnTo>
                  <a:cubicBezTo>
                    <a:pt x="2111" y="3245"/>
                    <a:pt x="1796" y="3561"/>
                    <a:pt x="1418" y="3561"/>
                  </a:cubicBezTo>
                  <a:cubicBezTo>
                    <a:pt x="1009" y="3561"/>
                    <a:pt x="693" y="3245"/>
                    <a:pt x="693" y="2836"/>
                  </a:cubicBezTo>
                  <a:lnTo>
                    <a:pt x="693" y="2489"/>
                  </a:lnTo>
                  <a:cubicBezTo>
                    <a:pt x="693" y="2300"/>
                    <a:pt x="536" y="2143"/>
                    <a:pt x="347" y="2143"/>
                  </a:cubicBezTo>
                  <a:cubicBezTo>
                    <a:pt x="158" y="2143"/>
                    <a:pt x="0" y="2300"/>
                    <a:pt x="0" y="2489"/>
                  </a:cubicBezTo>
                  <a:lnTo>
                    <a:pt x="0" y="2836"/>
                  </a:lnTo>
                  <a:cubicBezTo>
                    <a:pt x="0" y="3624"/>
                    <a:pt x="630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137"/>
            <p:cNvSpPr/>
            <p:nvPr/>
          </p:nvSpPr>
          <p:spPr>
            <a:xfrm>
              <a:off x="-17310150" y="3863675"/>
              <a:ext cx="70900" cy="52800"/>
            </a:xfrm>
            <a:custGeom>
              <a:avLst/>
              <a:gdLst/>
              <a:ahLst/>
              <a:cxnLst/>
              <a:rect l="l" t="t" r="r" b="b"/>
              <a:pathLst>
                <a:path w="2836" h="2112" extrusionOk="0">
                  <a:moveTo>
                    <a:pt x="2489" y="0"/>
                  </a:moveTo>
                  <a:cubicBezTo>
                    <a:pt x="2269" y="0"/>
                    <a:pt x="2111" y="126"/>
                    <a:pt x="2111" y="347"/>
                  </a:cubicBezTo>
                  <a:lnTo>
                    <a:pt x="2111" y="693"/>
                  </a:lnTo>
                  <a:cubicBezTo>
                    <a:pt x="2111" y="1072"/>
                    <a:pt x="1796" y="1387"/>
                    <a:pt x="1418" y="1387"/>
                  </a:cubicBezTo>
                  <a:cubicBezTo>
                    <a:pt x="1009" y="1387"/>
                    <a:pt x="694" y="1072"/>
                    <a:pt x="694" y="693"/>
                  </a:cubicBezTo>
                  <a:lnTo>
                    <a:pt x="694" y="662"/>
                  </a:lnTo>
                  <a:cubicBezTo>
                    <a:pt x="599" y="693"/>
                    <a:pt x="473" y="693"/>
                    <a:pt x="347" y="693"/>
                  </a:cubicBezTo>
                  <a:lnTo>
                    <a:pt x="0" y="693"/>
                  </a:lnTo>
                  <a:cubicBezTo>
                    <a:pt x="0" y="1481"/>
                    <a:pt x="631" y="2111"/>
                    <a:pt x="1418" y="2111"/>
                  </a:cubicBezTo>
                  <a:cubicBezTo>
                    <a:pt x="2206" y="2111"/>
                    <a:pt x="2836" y="1481"/>
                    <a:pt x="2836" y="693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137"/>
            <p:cNvSpPr/>
            <p:nvPr/>
          </p:nvSpPr>
          <p:spPr>
            <a:xfrm>
              <a:off x="-17364500" y="3881000"/>
              <a:ext cx="70925" cy="106350"/>
            </a:xfrm>
            <a:custGeom>
              <a:avLst/>
              <a:gdLst/>
              <a:ahLst/>
              <a:cxnLst/>
              <a:rect l="l" t="t" r="r" b="b"/>
              <a:pathLst>
                <a:path w="2837" h="4254" extrusionOk="0">
                  <a:moveTo>
                    <a:pt x="1" y="0"/>
                  </a:moveTo>
                  <a:lnTo>
                    <a:pt x="1" y="2836"/>
                  </a:lnTo>
                  <a:cubicBezTo>
                    <a:pt x="1" y="3624"/>
                    <a:pt x="631" y="4254"/>
                    <a:pt x="1418" y="4254"/>
                  </a:cubicBezTo>
                  <a:cubicBezTo>
                    <a:pt x="2206" y="4254"/>
                    <a:pt x="2836" y="3624"/>
                    <a:pt x="2836" y="2836"/>
                  </a:cubicBezTo>
                  <a:lnTo>
                    <a:pt x="2836" y="2489"/>
                  </a:lnTo>
                  <a:cubicBezTo>
                    <a:pt x="2836" y="2300"/>
                    <a:pt x="2710" y="2111"/>
                    <a:pt x="2490" y="2111"/>
                  </a:cubicBezTo>
                  <a:cubicBezTo>
                    <a:pt x="2301" y="2111"/>
                    <a:pt x="2143" y="2269"/>
                    <a:pt x="2143" y="2489"/>
                  </a:cubicBezTo>
                  <a:lnTo>
                    <a:pt x="2143" y="2836"/>
                  </a:lnTo>
                  <a:cubicBezTo>
                    <a:pt x="2143" y="3214"/>
                    <a:pt x="1828" y="3529"/>
                    <a:pt x="1418" y="3529"/>
                  </a:cubicBezTo>
                  <a:cubicBezTo>
                    <a:pt x="1040" y="3529"/>
                    <a:pt x="725" y="3214"/>
                    <a:pt x="725" y="2836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137"/>
            <p:cNvSpPr/>
            <p:nvPr/>
          </p:nvSpPr>
          <p:spPr>
            <a:xfrm>
              <a:off x="-17505475" y="3845550"/>
              <a:ext cx="228425" cy="18150"/>
            </a:xfrm>
            <a:custGeom>
              <a:avLst/>
              <a:gdLst/>
              <a:ahLst/>
              <a:cxnLst/>
              <a:rect l="l" t="t" r="r" b="b"/>
              <a:pathLst>
                <a:path w="9137" h="726" extrusionOk="0">
                  <a:moveTo>
                    <a:pt x="0" y="1"/>
                  </a:moveTo>
                  <a:cubicBezTo>
                    <a:pt x="158" y="379"/>
                    <a:pt x="536" y="725"/>
                    <a:pt x="1008" y="725"/>
                  </a:cubicBezTo>
                  <a:lnTo>
                    <a:pt x="8129" y="725"/>
                  </a:lnTo>
                  <a:cubicBezTo>
                    <a:pt x="8601" y="725"/>
                    <a:pt x="8979" y="379"/>
                    <a:pt x="91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137"/>
            <p:cNvSpPr/>
            <p:nvPr/>
          </p:nvSpPr>
          <p:spPr>
            <a:xfrm>
              <a:off x="-17523600" y="3706925"/>
              <a:ext cx="265450" cy="121325"/>
            </a:xfrm>
            <a:custGeom>
              <a:avLst/>
              <a:gdLst/>
              <a:ahLst/>
              <a:cxnLst/>
              <a:rect l="l" t="t" r="r" b="b"/>
              <a:pathLst>
                <a:path w="10618" h="4853" extrusionOk="0">
                  <a:moveTo>
                    <a:pt x="2364" y="1"/>
                  </a:moveTo>
                  <a:cubicBezTo>
                    <a:pt x="1135" y="789"/>
                    <a:pt x="253" y="2080"/>
                    <a:pt x="32" y="3624"/>
                  </a:cubicBezTo>
                  <a:cubicBezTo>
                    <a:pt x="1" y="3939"/>
                    <a:pt x="64" y="4223"/>
                    <a:pt x="253" y="4443"/>
                  </a:cubicBezTo>
                  <a:cubicBezTo>
                    <a:pt x="473" y="4695"/>
                    <a:pt x="788" y="4853"/>
                    <a:pt x="1103" y="4853"/>
                  </a:cubicBezTo>
                  <a:lnTo>
                    <a:pt x="9515" y="4853"/>
                  </a:lnTo>
                  <a:cubicBezTo>
                    <a:pt x="9830" y="4853"/>
                    <a:pt x="10145" y="4695"/>
                    <a:pt x="10334" y="4443"/>
                  </a:cubicBezTo>
                  <a:cubicBezTo>
                    <a:pt x="10555" y="4223"/>
                    <a:pt x="10618" y="3908"/>
                    <a:pt x="10586" y="3624"/>
                  </a:cubicBezTo>
                  <a:cubicBezTo>
                    <a:pt x="10334" y="2080"/>
                    <a:pt x="9484" y="789"/>
                    <a:pt x="8255" y="1"/>
                  </a:cubicBezTo>
                  <a:cubicBezTo>
                    <a:pt x="7782" y="1135"/>
                    <a:pt x="6648" y="1954"/>
                    <a:pt x="5293" y="1954"/>
                  </a:cubicBezTo>
                  <a:cubicBezTo>
                    <a:pt x="4002" y="1954"/>
                    <a:pt x="2868" y="1167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137"/>
            <p:cNvSpPr/>
            <p:nvPr/>
          </p:nvSpPr>
          <p:spPr>
            <a:xfrm>
              <a:off x="-17448775" y="3684100"/>
              <a:ext cx="115800" cy="52800"/>
            </a:xfrm>
            <a:custGeom>
              <a:avLst/>
              <a:gdLst/>
              <a:ahLst/>
              <a:cxnLst/>
              <a:rect l="l" t="t" r="r" b="b"/>
              <a:pathLst>
                <a:path w="4632" h="2112" extrusionOk="0">
                  <a:moveTo>
                    <a:pt x="2300" y="0"/>
                  </a:moveTo>
                  <a:cubicBezTo>
                    <a:pt x="1481" y="0"/>
                    <a:pt x="694" y="189"/>
                    <a:pt x="1" y="504"/>
                  </a:cubicBezTo>
                  <a:cubicBezTo>
                    <a:pt x="347" y="1513"/>
                    <a:pt x="1261" y="2111"/>
                    <a:pt x="2300" y="2111"/>
                  </a:cubicBezTo>
                  <a:cubicBezTo>
                    <a:pt x="3372" y="2111"/>
                    <a:pt x="4285" y="1450"/>
                    <a:pt x="4632" y="504"/>
                  </a:cubicBezTo>
                  <a:cubicBezTo>
                    <a:pt x="3939" y="158"/>
                    <a:pt x="3151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1" name="Google Shape;11781;p137"/>
          <p:cNvGrpSpPr/>
          <p:nvPr/>
        </p:nvGrpSpPr>
        <p:grpSpPr>
          <a:xfrm>
            <a:off x="6299728" y="2810817"/>
            <a:ext cx="449325" cy="421395"/>
            <a:chOff x="-17542500" y="4068450"/>
            <a:chExt cx="304050" cy="285150"/>
          </a:xfrm>
        </p:grpSpPr>
        <p:sp>
          <p:nvSpPr>
            <p:cNvPr id="11782" name="Google Shape;11782;p137"/>
            <p:cNvSpPr/>
            <p:nvPr/>
          </p:nvSpPr>
          <p:spPr>
            <a:xfrm>
              <a:off x="-17519650" y="4281900"/>
              <a:ext cx="256000" cy="71700"/>
            </a:xfrm>
            <a:custGeom>
              <a:avLst/>
              <a:gdLst/>
              <a:ahLst/>
              <a:cxnLst/>
              <a:rect l="l" t="t" r="r" b="b"/>
              <a:pathLst>
                <a:path w="10240" h="2868" extrusionOk="0">
                  <a:moveTo>
                    <a:pt x="10239" y="0"/>
                  </a:moveTo>
                  <a:cubicBezTo>
                    <a:pt x="9546" y="32"/>
                    <a:pt x="9042" y="0"/>
                    <a:pt x="8223" y="536"/>
                  </a:cubicBezTo>
                  <a:cubicBezTo>
                    <a:pt x="7341" y="1135"/>
                    <a:pt x="6333" y="1450"/>
                    <a:pt x="5261" y="1450"/>
                  </a:cubicBezTo>
                  <a:lnTo>
                    <a:pt x="4978" y="1450"/>
                  </a:lnTo>
                  <a:cubicBezTo>
                    <a:pt x="3938" y="1450"/>
                    <a:pt x="2899" y="1135"/>
                    <a:pt x="2048" y="536"/>
                  </a:cubicBezTo>
                  <a:cubicBezTo>
                    <a:pt x="1197" y="0"/>
                    <a:pt x="693" y="63"/>
                    <a:pt x="0" y="0"/>
                  </a:cubicBezTo>
                  <a:lnTo>
                    <a:pt x="0" y="0"/>
                  </a:lnTo>
                  <a:cubicBezTo>
                    <a:pt x="1103" y="1733"/>
                    <a:pt x="3025" y="2867"/>
                    <a:pt x="5104" y="2867"/>
                  </a:cubicBezTo>
                  <a:cubicBezTo>
                    <a:pt x="7183" y="2867"/>
                    <a:pt x="9168" y="1765"/>
                    <a:pt x="10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137"/>
            <p:cNvSpPr/>
            <p:nvPr/>
          </p:nvSpPr>
          <p:spPr>
            <a:xfrm>
              <a:off x="-17542500" y="4166900"/>
              <a:ext cx="304050" cy="133925"/>
            </a:xfrm>
            <a:custGeom>
              <a:avLst/>
              <a:gdLst/>
              <a:ahLst/>
              <a:cxnLst/>
              <a:rect l="l" t="t" r="r" b="b"/>
              <a:pathLst>
                <a:path w="12162" h="5357" extrusionOk="0">
                  <a:moveTo>
                    <a:pt x="4632" y="2458"/>
                  </a:moveTo>
                  <a:cubicBezTo>
                    <a:pt x="4852" y="2458"/>
                    <a:pt x="5010" y="2616"/>
                    <a:pt x="5010" y="2836"/>
                  </a:cubicBezTo>
                  <a:cubicBezTo>
                    <a:pt x="5010" y="3025"/>
                    <a:pt x="4852" y="3183"/>
                    <a:pt x="4632" y="3183"/>
                  </a:cubicBezTo>
                  <a:cubicBezTo>
                    <a:pt x="4443" y="3183"/>
                    <a:pt x="4285" y="3025"/>
                    <a:pt x="4285" y="2836"/>
                  </a:cubicBezTo>
                  <a:cubicBezTo>
                    <a:pt x="4285" y="2616"/>
                    <a:pt x="4443" y="2458"/>
                    <a:pt x="4632" y="2458"/>
                  </a:cubicBezTo>
                  <a:close/>
                  <a:moveTo>
                    <a:pt x="7467" y="2458"/>
                  </a:moveTo>
                  <a:cubicBezTo>
                    <a:pt x="7688" y="2458"/>
                    <a:pt x="7845" y="2616"/>
                    <a:pt x="7845" y="2836"/>
                  </a:cubicBezTo>
                  <a:cubicBezTo>
                    <a:pt x="7845" y="3025"/>
                    <a:pt x="7688" y="3183"/>
                    <a:pt x="7467" y="3183"/>
                  </a:cubicBezTo>
                  <a:cubicBezTo>
                    <a:pt x="7278" y="3183"/>
                    <a:pt x="7121" y="3025"/>
                    <a:pt x="7121" y="2836"/>
                  </a:cubicBezTo>
                  <a:cubicBezTo>
                    <a:pt x="7121" y="2616"/>
                    <a:pt x="7278" y="2458"/>
                    <a:pt x="7467" y="2458"/>
                  </a:cubicBezTo>
                  <a:close/>
                  <a:moveTo>
                    <a:pt x="6049" y="1"/>
                  </a:moveTo>
                  <a:cubicBezTo>
                    <a:pt x="5545" y="1040"/>
                    <a:pt x="4443" y="1765"/>
                    <a:pt x="3214" y="1765"/>
                  </a:cubicBezTo>
                  <a:cubicBezTo>
                    <a:pt x="2174" y="1765"/>
                    <a:pt x="1261" y="1261"/>
                    <a:pt x="662" y="473"/>
                  </a:cubicBezTo>
                  <a:cubicBezTo>
                    <a:pt x="221" y="1166"/>
                    <a:pt x="1" y="1986"/>
                    <a:pt x="1" y="2836"/>
                  </a:cubicBezTo>
                  <a:cubicBezTo>
                    <a:pt x="1" y="3403"/>
                    <a:pt x="473" y="3876"/>
                    <a:pt x="1072" y="3876"/>
                  </a:cubicBezTo>
                  <a:cubicBezTo>
                    <a:pt x="1891" y="3876"/>
                    <a:pt x="2647" y="4033"/>
                    <a:pt x="3372" y="4569"/>
                  </a:cubicBezTo>
                  <a:cubicBezTo>
                    <a:pt x="4128" y="5073"/>
                    <a:pt x="5041" y="5357"/>
                    <a:pt x="5955" y="5357"/>
                  </a:cubicBezTo>
                  <a:lnTo>
                    <a:pt x="6207" y="5357"/>
                  </a:lnTo>
                  <a:cubicBezTo>
                    <a:pt x="7121" y="5357"/>
                    <a:pt x="8034" y="5073"/>
                    <a:pt x="8790" y="4569"/>
                  </a:cubicBezTo>
                  <a:cubicBezTo>
                    <a:pt x="9515" y="4033"/>
                    <a:pt x="10271" y="3876"/>
                    <a:pt x="11090" y="3876"/>
                  </a:cubicBezTo>
                  <a:cubicBezTo>
                    <a:pt x="11689" y="3876"/>
                    <a:pt x="12161" y="3403"/>
                    <a:pt x="12161" y="2836"/>
                  </a:cubicBezTo>
                  <a:cubicBezTo>
                    <a:pt x="12130" y="1954"/>
                    <a:pt x="11878" y="1166"/>
                    <a:pt x="11468" y="473"/>
                  </a:cubicBezTo>
                  <a:cubicBezTo>
                    <a:pt x="10870" y="1261"/>
                    <a:pt x="9956" y="1765"/>
                    <a:pt x="8885" y="1765"/>
                  </a:cubicBezTo>
                  <a:cubicBezTo>
                    <a:pt x="7625" y="1765"/>
                    <a:pt x="6585" y="1040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137"/>
            <p:cNvSpPr/>
            <p:nvPr/>
          </p:nvSpPr>
          <p:spPr>
            <a:xfrm>
              <a:off x="-17329050" y="41212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137"/>
            <p:cNvSpPr/>
            <p:nvPr/>
          </p:nvSpPr>
          <p:spPr>
            <a:xfrm>
              <a:off x="-17381825" y="4068450"/>
              <a:ext cx="123675" cy="123675"/>
            </a:xfrm>
            <a:custGeom>
              <a:avLst/>
              <a:gdLst/>
              <a:ahLst/>
              <a:cxnLst/>
              <a:rect l="l" t="t" r="r" b="b"/>
              <a:pathLst>
                <a:path w="4947" h="4947" extrusionOk="0">
                  <a:moveTo>
                    <a:pt x="2458" y="1418"/>
                  </a:moveTo>
                  <a:cubicBezTo>
                    <a:pt x="3057" y="1418"/>
                    <a:pt x="3529" y="1891"/>
                    <a:pt x="3529" y="2458"/>
                  </a:cubicBezTo>
                  <a:cubicBezTo>
                    <a:pt x="3529" y="3057"/>
                    <a:pt x="3057" y="3529"/>
                    <a:pt x="2458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58" y="1418"/>
                  </a:cubicBezTo>
                  <a:close/>
                  <a:moveTo>
                    <a:pt x="2458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58" y="4947"/>
                  </a:cubicBezTo>
                  <a:cubicBezTo>
                    <a:pt x="3844" y="4947"/>
                    <a:pt x="4947" y="3844"/>
                    <a:pt x="4947" y="2458"/>
                  </a:cubicBezTo>
                  <a:cubicBezTo>
                    <a:pt x="4947" y="1103"/>
                    <a:pt x="384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137"/>
            <p:cNvSpPr/>
            <p:nvPr/>
          </p:nvSpPr>
          <p:spPr>
            <a:xfrm>
              <a:off x="-17471625" y="4121225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8"/>
                    <a:pt x="158" y="725"/>
                    <a:pt x="348" y="725"/>
                  </a:cubicBezTo>
                  <a:cubicBezTo>
                    <a:pt x="537" y="725"/>
                    <a:pt x="694" y="568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137"/>
            <p:cNvSpPr/>
            <p:nvPr/>
          </p:nvSpPr>
          <p:spPr>
            <a:xfrm>
              <a:off x="-17525175" y="40684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490" y="1418"/>
                  </a:moveTo>
                  <a:cubicBezTo>
                    <a:pt x="3088" y="1418"/>
                    <a:pt x="3561" y="1891"/>
                    <a:pt x="3561" y="2458"/>
                  </a:cubicBezTo>
                  <a:cubicBezTo>
                    <a:pt x="3561" y="3057"/>
                    <a:pt x="3088" y="3529"/>
                    <a:pt x="2490" y="3529"/>
                  </a:cubicBezTo>
                  <a:cubicBezTo>
                    <a:pt x="1891" y="3529"/>
                    <a:pt x="1418" y="3057"/>
                    <a:pt x="1418" y="2458"/>
                  </a:cubicBezTo>
                  <a:cubicBezTo>
                    <a:pt x="1418" y="1891"/>
                    <a:pt x="1891" y="1418"/>
                    <a:pt x="2490" y="1418"/>
                  </a:cubicBezTo>
                  <a:close/>
                  <a:moveTo>
                    <a:pt x="2490" y="1"/>
                  </a:moveTo>
                  <a:cubicBezTo>
                    <a:pt x="1103" y="1"/>
                    <a:pt x="1" y="1103"/>
                    <a:pt x="1" y="2458"/>
                  </a:cubicBezTo>
                  <a:cubicBezTo>
                    <a:pt x="1" y="3844"/>
                    <a:pt x="1103" y="4947"/>
                    <a:pt x="2490" y="4947"/>
                  </a:cubicBezTo>
                  <a:cubicBezTo>
                    <a:pt x="3876" y="4947"/>
                    <a:pt x="4978" y="3844"/>
                    <a:pt x="4978" y="2458"/>
                  </a:cubicBezTo>
                  <a:cubicBezTo>
                    <a:pt x="4978" y="1103"/>
                    <a:pt x="3876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8" name="Google Shape;11788;p137"/>
          <p:cNvGrpSpPr/>
          <p:nvPr/>
        </p:nvGrpSpPr>
        <p:grpSpPr>
          <a:xfrm>
            <a:off x="3530150" y="3342211"/>
            <a:ext cx="343404" cy="449325"/>
            <a:chOff x="-15652200" y="3335975"/>
            <a:chExt cx="232375" cy="304050"/>
          </a:xfrm>
        </p:grpSpPr>
        <p:sp>
          <p:nvSpPr>
            <p:cNvPr id="11789" name="Google Shape;11789;p137"/>
            <p:cNvSpPr/>
            <p:nvPr/>
          </p:nvSpPr>
          <p:spPr>
            <a:xfrm>
              <a:off x="-15652200" y="3403700"/>
              <a:ext cx="36250" cy="168575"/>
            </a:xfrm>
            <a:custGeom>
              <a:avLst/>
              <a:gdLst/>
              <a:ahLst/>
              <a:cxnLst/>
              <a:rect l="l" t="t" r="r" b="b"/>
              <a:pathLst>
                <a:path w="1450" h="6743" extrusionOk="0">
                  <a:moveTo>
                    <a:pt x="0" y="1"/>
                  </a:moveTo>
                  <a:lnTo>
                    <a:pt x="0" y="6743"/>
                  </a:lnTo>
                  <a:lnTo>
                    <a:pt x="1450" y="6018"/>
                  </a:lnTo>
                  <a:lnTo>
                    <a:pt x="1450" y="6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137"/>
            <p:cNvSpPr/>
            <p:nvPr/>
          </p:nvSpPr>
          <p:spPr>
            <a:xfrm>
              <a:off x="-15455300" y="3403700"/>
              <a:ext cx="35475" cy="168575"/>
            </a:xfrm>
            <a:custGeom>
              <a:avLst/>
              <a:gdLst/>
              <a:ahLst/>
              <a:cxnLst/>
              <a:rect l="l" t="t" r="r" b="b"/>
              <a:pathLst>
                <a:path w="1419" h="6743" extrusionOk="0">
                  <a:moveTo>
                    <a:pt x="1418" y="1"/>
                  </a:moveTo>
                  <a:lnTo>
                    <a:pt x="1" y="694"/>
                  </a:lnTo>
                  <a:lnTo>
                    <a:pt x="1" y="6018"/>
                  </a:lnTo>
                  <a:lnTo>
                    <a:pt x="1418" y="6743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137"/>
            <p:cNvSpPr/>
            <p:nvPr/>
          </p:nvSpPr>
          <p:spPr>
            <a:xfrm>
              <a:off x="-15644325" y="3570675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418" y="1"/>
                  </a:moveTo>
                  <a:lnTo>
                    <a:pt x="0" y="725"/>
                  </a:lnTo>
                  <a:lnTo>
                    <a:pt x="1765" y="2489"/>
                  </a:lnTo>
                  <a:lnTo>
                    <a:pt x="2489" y="1072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137"/>
            <p:cNvSpPr/>
            <p:nvPr/>
          </p:nvSpPr>
          <p:spPr>
            <a:xfrm>
              <a:off x="-15489950" y="3570675"/>
              <a:ext cx="63025" cy="62250"/>
            </a:xfrm>
            <a:custGeom>
              <a:avLst/>
              <a:gdLst/>
              <a:ahLst/>
              <a:cxnLst/>
              <a:rect l="l" t="t" r="r" b="b"/>
              <a:pathLst>
                <a:path w="2521" h="2490" extrusionOk="0">
                  <a:moveTo>
                    <a:pt x="1072" y="1"/>
                  </a:moveTo>
                  <a:lnTo>
                    <a:pt x="0" y="1072"/>
                  </a:lnTo>
                  <a:lnTo>
                    <a:pt x="725" y="2489"/>
                  </a:lnTo>
                  <a:lnTo>
                    <a:pt x="2521" y="7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137"/>
            <p:cNvSpPr/>
            <p:nvPr/>
          </p:nvSpPr>
          <p:spPr>
            <a:xfrm>
              <a:off x="-15644325" y="3342275"/>
              <a:ext cx="62250" cy="63025"/>
            </a:xfrm>
            <a:custGeom>
              <a:avLst/>
              <a:gdLst/>
              <a:ahLst/>
              <a:cxnLst/>
              <a:rect l="l" t="t" r="r" b="b"/>
              <a:pathLst>
                <a:path w="2490" h="2521" extrusionOk="0">
                  <a:moveTo>
                    <a:pt x="1765" y="0"/>
                  </a:moveTo>
                  <a:lnTo>
                    <a:pt x="0" y="1827"/>
                  </a:lnTo>
                  <a:lnTo>
                    <a:pt x="1418" y="2521"/>
                  </a:lnTo>
                  <a:lnTo>
                    <a:pt x="2489" y="148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137"/>
            <p:cNvSpPr/>
            <p:nvPr/>
          </p:nvSpPr>
          <p:spPr>
            <a:xfrm>
              <a:off x="-15489950" y="3342275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725" y="0"/>
                  </a:moveTo>
                  <a:lnTo>
                    <a:pt x="0" y="1481"/>
                  </a:lnTo>
                  <a:lnTo>
                    <a:pt x="1072" y="2521"/>
                  </a:lnTo>
                  <a:lnTo>
                    <a:pt x="2521" y="182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137"/>
            <p:cNvSpPr/>
            <p:nvPr/>
          </p:nvSpPr>
          <p:spPr>
            <a:xfrm>
              <a:off x="-15584475" y="3604550"/>
              <a:ext cx="96900" cy="35475"/>
            </a:xfrm>
            <a:custGeom>
              <a:avLst/>
              <a:gdLst/>
              <a:ahLst/>
              <a:cxnLst/>
              <a:rect l="l" t="t" r="r" b="b"/>
              <a:pathLst>
                <a:path w="3876" h="1419" extrusionOk="0">
                  <a:moveTo>
                    <a:pt x="725" y="0"/>
                  </a:moveTo>
                  <a:lnTo>
                    <a:pt x="1" y="1418"/>
                  </a:lnTo>
                  <a:lnTo>
                    <a:pt x="3876" y="141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137"/>
            <p:cNvSpPr/>
            <p:nvPr/>
          </p:nvSpPr>
          <p:spPr>
            <a:xfrm>
              <a:off x="-15584475" y="3335975"/>
              <a:ext cx="96900" cy="35450"/>
            </a:xfrm>
            <a:custGeom>
              <a:avLst/>
              <a:gdLst/>
              <a:ahLst/>
              <a:cxnLst/>
              <a:rect l="l" t="t" r="r" b="b"/>
              <a:pathLst>
                <a:path w="3876" h="1418" extrusionOk="0">
                  <a:moveTo>
                    <a:pt x="1" y="0"/>
                  </a:moveTo>
                  <a:lnTo>
                    <a:pt x="725" y="1418"/>
                  </a:lnTo>
                  <a:lnTo>
                    <a:pt x="3151" y="1418"/>
                  </a:lnTo>
                  <a:lnTo>
                    <a:pt x="38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137"/>
            <p:cNvSpPr/>
            <p:nvPr/>
          </p:nvSpPr>
          <p:spPr>
            <a:xfrm>
              <a:off x="-15597850" y="3388725"/>
              <a:ext cx="124450" cy="197725"/>
            </a:xfrm>
            <a:custGeom>
              <a:avLst/>
              <a:gdLst/>
              <a:ahLst/>
              <a:cxnLst/>
              <a:rect l="l" t="t" r="r" b="b"/>
              <a:pathLst>
                <a:path w="4978" h="7909" extrusionOk="0">
                  <a:moveTo>
                    <a:pt x="1197" y="1"/>
                  </a:moveTo>
                  <a:lnTo>
                    <a:pt x="1197" y="33"/>
                  </a:lnTo>
                  <a:lnTo>
                    <a:pt x="0" y="1261"/>
                  </a:lnTo>
                  <a:lnTo>
                    <a:pt x="0" y="6712"/>
                  </a:lnTo>
                  <a:lnTo>
                    <a:pt x="1197" y="7909"/>
                  </a:lnTo>
                  <a:lnTo>
                    <a:pt x="3781" y="7909"/>
                  </a:lnTo>
                  <a:lnTo>
                    <a:pt x="4978" y="6712"/>
                  </a:lnTo>
                  <a:lnTo>
                    <a:pt x="4978" y="1230"/>
                  </a:lnTo>
                  <a:lnTo>
                    <a:pt x="37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8" name="Google Shape;11798;p137"/>
          <p:cNvGrpSpPr/>
          <p:nvPr/>
        </p:nvGrpSpPr>
        <p:grpSpPr>
          <a:xfrm>
            <a:off x="1304064" y="2243729"/>
            <a:ext cx="449325" cy="449030"/>
            <a:chOff x="-20945825" y="3692175"/>
            <a:chExt cx="304050" cy="303850"/>
          </a:xfrm>
        </p:grpSpPr>
        <p:sp>
          <p:nvSpPr>
            <p:cNvPr id="11799" name="Google Shape;11799;p137"/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137"/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137"/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137"/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3" name="Google Shape;11803;p137"/>
          <p:cNvGrpSpPr/>
          <p:nvPr/>
        </p:nvGrpSpPr>
        <p:grpSpPr>
          <a:xfrm>
            <a:off x="4110888" y="1689848"/>
            <a:ext cx="372516" cy="448771"/>
            <a:chOff x="-18994100" y="3334775"/>
            <a:chExt cx="252075" cy="303675"/>
          </a:xfrm>
        </p:grpSpPr>
        <p:sp>
          <p:nvSpPr>
            <p:cNvPr id="11804" name="Google Shape;11804;p137"/>
            <p:cNvSpPr/>
            <p:nvPr/>
          </p:nvSpPr>
          <p:spPr>
            <a:xfrm>
              <a:off x="-18967300" y="3424975"/>
              <a:ext cx="198500" cy="207150"/>
            </a:xfrm>
            <a:custGeom>
              <a:avLst/>
              <a:gdLst/>
              <a:ahLst/>
              <a:cxnLst/>
              <a:rect l="l" t="t" r="r" b="b"/>
              <a:pathLst>
                <a:path w="7940" h="8286" extrusionOk="0">
                  <a:moveTo>
                    <a:pt x="2552" y="3592"/>
                  </a:moveTo>
                  <a:cubicBezTo>
                    <a:pt x="2772" y="3592"/>
                    <a:pt x="2930" y="3749"/>
                    <a:pt x="2930" y="3938"/>
                  </a:cubicBezTo>
                  <a:cubicBezTo>
                    <a:pt x="2930" y="4096"/>
                    <a:pt x="2772" y="4316"/>
                    <a:pt x="2552" y="4316"/>
                  </a:cubicBezTo>
                  <a:cubicBezTo>
                    <a:pt x="2363" y="4316"/>
                    <a:pt x="2205" y="4159"/>
                    <a:pt x="2205" y="3938"/>
                  </a:cubicBezTo>
                  <a:cubicBezTo>
                    <a:pt x="2205" y="3749"/>
                    <a:pt x="2363" y="3592"/>
                    <a:pt x="2552" y="3592"/>
                  </a:cubicBezTo>
                  <a:close/>
                  <a:moveTo>
                    <a:pt x="5387" y="3592"/>
                  </a:moveTo>
                  <a:cubicBezTo>
                    <a:pt x="5608" y="3592"/>
                    <a:pt x="5765" y="3749"/>
                    <a:pt x="5765" y="3938"/>
                  </a:cubicBezTo>
                  <a:cubicBezTo>
                    <a:pt x="5765" y="4096"/>
                    <a:pt x="5608" y="4316"/>
                    <a:pt x="5387" y="4316"/>
                  </a:cubicBezTo>
                  <a:cubicBezTo>
                    <a:pt x="5198" y="4316"/>
                    <a:pt x="5041" y="4159"/>
                    <a:pt x="5041" y="3938"/>
                  </a:cubicBezTo>
                  <a:cubicBezTo>
                    <a:pt x="5041" y="3749"/>
                    <a:pt x="5198" y="3592"/>
                    <a:pt x="5387" y="3592"/>
                  </a:cubicBezTo>
                  <a:close/>
                  <a:moveTo>
                    <a:pt x="3623" y="0"/>
                  </a:moveTo>
                  <a:cubicBezTo>
                    <a:pt x="3277" y="63"/>
                    <a:pt x="2930" y="126"/>
                    <a:pt x="2583" y="315"/>
                  </a:cubicBezTo>
                  <a:cubicBezTo>
                    <a:pt x="1733" y="725"/>
                    <a:pt x="1166" y="1418"/>
                    <a:pt x="882" y="2332"/>
                  </a:cubicBezTo>
                  <a:cubicBezTo>
                    <a:pt x="882" y="2363"/>
                    <a:pt x="851" y="2363"/>
                    <a:pt x="851" y="2426"/>
                  </a:cubicBezTo>
                  <a:cubicBezTo>
                    <a:pt x="756" y="2741"/>
                    <a:pt x="725" y="3056"/>
                    <a:pt x="725" y="3371"/>
                  </a:cubicBezTo>
                  <a:lnTo>
                    <a:pt x="725" y="3466"/>
                  </a:lnTo>
                  <a:cubicBezTo>
                    <a:pt x="725" y="3749"/>
                    <a:pt x="599" y="4001"/>
                    <a:pt x="410" y="4253"/>
                  </a:cubicBezTo>
                  <a:cubicBezTo>
                    <a:pt x="126" y="4600"/>
                    <a:pt x="0" y="4978"/>
                    <a:pt x="0" y="5356"/>
                  </a:cubicBezTo>
                  <a:cubicBezTo>
                    <a:pt x="0" y="6144"/>
                    <a:pt x="599" y="6900"/>
                    <a:pt x="1575" y="7372"/>
                  </a:cubicBezTo>
                  <a:cubicBezTo>
                    <a:pt x="1733" y="7782"/>
                    <a:pt x="2111" y="8034"/>
                    <a:pt x="2520" y="8286"/>
                  </a:cubicBezTo>
                  <a:lnTo>
                    <a:pt x="3592" y="6711"/>
                  </a:lnTo>
                  <a:lnTo>
                    <a:pt x="3592" y="6238"/>
                  </a:lnTo>
                  <a:lnTo>
                    <a:pt x="2993" y="5640"/>
                  </a:lnTo>
                  <a:cubicBezTo>
                    <a:pt x="2835" y="5482"/>
                    <a:pt x="2835" y="5293"/>
                    <a:pt x="2993" y="5136"/>
                  </a:cubicBezTo>
                  <a:cubicBezTo>
                    <a:pt x="3072" y="5057"/>
                    <a:pt x="3166" y="5017"/>
                    <a:pt x="3261" y="5017"/>
                  </a:cubicBezTo>
                  <a:cubicBezTo>
                    <a:pt x="3355" y="5017"/>
                    <a:pt x="3450" y="5057"/>
                    <a:pt x="3529" y="5136"/>
                  </a:cubicBezTo>
                  <a:lnTo>
                    <a:pt x="4001" y="5608"/>
                  </a:lnTo>
                  <a:lnTo>
                    <a:pt x="4474" y="5136"/>
                  </a:lnTo>
                  <a:cubicBezTo>
                    <a:pt x="4553" y="5057"/>
                    <a:pt x="4639" y="5017"/>
                    <a:pt x="4726" y="5017"/>
                  </a:cubicBezTo>
                  <a:cubicBezTo>
                    <a:pt x="4812" y="5017"/>
                    <a:pt x="4899" y="5057"/>
                    <a:pt x="4978" y="5136"/>
                  </a:cubicBezTo>
                  <a:cubicBezTo>
                    <a:pt x="5135" y="5293"/>
                    <a:pt x="5135" y="5482"/>
                    <a:pt x="4978" y="5640"/>
                  </a:cubicBezTo>
                  <a:lnTo>
                    <a:pt x="4379" y="6238"/>
                  </a:lnTo>
                  <a:lnTo>
                    <a:pt x="4379" y="6711"/>
                  </a:lnTo>
                  <a:lnTo>
                    <a:pt x="5450" y="8286"/>
                  </a:lnTo>
                  <a:cubicBezTo>
                    <a:pt x="5891" y="8097"/>
                    <a:pt x="6238" y="7782"/>
                    <a:pt x="6396" y="7372"/>
                  </a:cubicBezTo>
                  <a:cubicBezTo>
                    <a:pt x="7372" y="6900"/>
                    <a:pt x="7939" y="6144"/>
                    <a:pt x="7939" y="5356"/>
                  </a:cubicBezTo>
                  <a:cubicBezTo>
                    <a:pt x="7939" y="4978"/>
                    <a:pt x="7813" y="4631"/>
                    <a:pt x="7530" y="4253"/>
                  </a:cubicBezTo>
                  <a:cubicBezTo>
                    <a:pt x="7278" y="4001"/>
                    <a:pt x="7183" y="3718"/>
                    <a:pt x="7183" y="3466"/>
                  </a:cubicBezTo>
                  <a:lnTo>
                    <a:pt x="7183" y="3371"/>
                  </a:lnTo>
                  <a:cubicBezTo>
                    <a:pt x="7183" y="3025"/>
                    <a:pt x="7120" y="2710"/>
                    <a:pt x="7057" y="2426"/>
                  </a:cubicBezTo>
                  <a:cubicBezTo>
                    <a:pt x="7057" y="2363"/>
                    <a:pt x="7057" y="2363"/>
                    <a:pt x="7026" y="2332"/>
                  </a:cubicBezTo>
                  <a:cubicBezTo>
                    <a:pt x="6742" y="1418"/>
                    <a:pt x="6144" y="725"/>
                    <a:pt x="5324" y="315"/>
                  </a:cubicBezTo>
                  <a:cubicBezTo>
                    <a:pt x="5009" y="158"/>
                    <a:pt x="4631" y="63"/>
                    <a:pt x="4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137"/>
            <p:cNvSpPr/>
            <p:nvPr/>
          </p:nvSpPr>
          <p:spPr>
            <a:xfrm>
              <a:off x="-18885400" y="3610050"/>
              <a:ext cx="35475" cy="28400"/>
            </a:xfrm>
            <a:custGeom>
              <a:avLst/>
              <a:gdLst/>
              <a:ahLst/>
              <a:cxnLst/>
              <a:rect l="l" t="t" r="r" b="b"/>
              <a:pathLst>
                <a:path w="1419" h="1136" extrusionOk="0">
                  <a:moveTo>
                    <a:pt x="694" y="1"/>
                  </a:moveTo>
                  <a:lnTo>
                    <a:pt x="1" y="1072"/>
                  </a:lnTo>
                  <a:cubicBezTo>
                    <a:pt x="221" y="1104"/>
                    <a:pt x="473" y="1135"/>
                    <a:pt x="694" y="1135"/>
                  </a:cubicBezTo>
                  <a:cubicBezTo>
                    <a:pt x="946" y="1135"/>
                    <a:pt x="1166" y="1104"/>
                    <a:pt x="1418" y="1072"/>
                  </a:cubicBez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137"/>
            <p:cNvSpPr/>
            <p:nvPr/>
          </p:nvSpPr>
          <p:spPr>
            <a:xfrm>
              <a:off x="-18994100" y="3334775"/>
              <a:ext cx="96900" cy="140625"/>
            </a:xfrm>
            <a:custGeom>
              <a:avLst/>
              <a:gdLst/>
              <a:ahLst/>
              <a:cxnLst/>
              <a:rect l="l" t="t" r="r" b="b"/>
              <a:pathLst>
                <a:path w="3876" h="5625" extrusionOk="0">
                  <a:moveTo>
                    <a:pt x="855" y="1"/>
                  </a:moveTo>
                  <a:cubicBezTo>
                    <a:pt x="804" y="1"/>
                    <a:pt x="757" y="17"/>
                    <a:pt x="725" y="48"/>
                  </a:cubicBezTo>
                  <a:cubicBezTo>
                    <a:pt x="631" y="80"/>
                    <a:pt x="568" y="143"/>
                    <a:pt x="536" y="237"/>
                  </a:cubicBezTo>
                  <a:cubicBezTo>
                    <a:pt x="1" y="1529"/>
                    <a:pt x="1" y="2978"/>
                    <a:pt x="536" y="4301"/>
                  </a:cubicBezTo>
                  <a:cubicBezTo>
                    <a:pt x="725" y="4774"/>
                    <a:pt x="1009" y="5183"/>
                    <a:pt x="1324" y="5625"/>
                  </a:cubicBezTo>
                  <a:cubicBezTo>
                    <a:pt x="1702" y="4553"/>
                    <a:pt x="2427" y="3734"/>
                    <a:pt x="3372" y="3262"/>
                  </a:cubicBezTo>
                  <a:cubicBezTo>
                    <a:pt x="3529" y="3199"/>
                    <a:pt x="3718" y="3104"/>
                    <a:pt x="3876" y="3073"/>
                  </a:cubicBezTo>
                  <a:cubicBezTo>
                    <a:pt x="3876" y="3041"/>
                    <a:pt x="3844" y="2947"/>
                    <a:pt x="3844" y="2915"/>
                  </a:cubicBezTo>
                  <a:cubicBezTo>
                    <a:pt x="3277" y="1623"/>
                    <a:pt x="2301" y="584"/>
                    <a:pt x="1009" y="48"/>
                  </a:cubicBezTo>
                  <a:cubicBezTo>
                    <a:pt x="962" y="17"/>
                    <a:pt x="907" y="1"/>
                    <a:pt x="8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137"/>
            <p:cNvSpPr/>
            <p:nvPr/>
          </p:nvSpPr>
          <p:spPr>
            <a:xfrm>
              <a:off x="-18838150" y="3334775"/>
              <a:ext cx="96125" cy="139850"/>
            </a:xfrm>
            <a:custGeom>
              <a:avLst/>
              <a:gdLst/>
              <a:ahLst/>
              <a:cxnLst/>
              <a:rect l="l" t="t" r="r" b="b"/>
              <a:pathLst>
                <a:path w="3845" h="5594" extrusionOk="0">
                  <a:moveTo>
                    <a:pt x="3010" y="1"/>
                  </a:moveTo>
                  <a:cubicBezTo>
                    <a:pt x="2962" y="1"/>
                    <a:pt x="2915" y="17"/>
                    <a:pt x="2868" y="48"/>
                  </a:cubicBezTo>
                  <a:cubicBezTo>
                    <a:pt x="1576" y="584"/>
                    <a:pt x="536" y="1623"/>
                    <a:pt x="32" y="2915"/>
                  </a:cubicBezTo>
                  <a:cubicBezTo>
                    <a:pt x="1" y="2947"/>
                    <a:pt x="1" y="3041"/>
                    <a:pt x="1" y="3073"/>
                  </a:cubicBezTo>
                  <a:cubicBezTo>
                    <a:pt x="190" y="3104"/>
                    <a:pt x="347" y="3167"/>
                    <a:pt x="568" y="3262"/>
                  </a:cubicBezTo>
                  <a:cubicBezTo>
                    <a:pt x="1513" y="3703"/>
                    <a:pt x="2206" y="4553"/>
                    <a:pt x="2553" y="5593"/>
                  </a:cubicBezTo>
                  <a:cubicBezTo>
                    <a:pt x="2868" y="5183"/>
                    <a:pt x="3151" y="4742"/>
                    <a:pt x="3340" y="4238"/>
                  </a:cubicBezTo>
                  <a:cubicBezTo>
                    <a:pt x="3813" y="3041"/>
                    <a:pt x="3844" y="1497"/>
                    <a:pt x="3340" y="237"/>
                  </a:cubicBezTo>
                  <a:cubicBezTo>
                    <a:pt x="3309" y="143"/>
                    <a:pt x="3214" y="80"/>
                    <a:pt x="3151" y="48"/>
                  </a:cubicBezTo>
                  <a:cubicBezTo>
                    <a:pt x="3104" y="17"/>
                    <a:pt x="3057" y="1"/>
                    <a:pt x="30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8" name="Google Shape;11808;p137"/>
          <p:cNvGrpSpPr/>
          <p:nvPr/>
        </p:nvGrpSpPr>
        <p:grpSpPr>
          <a:xfrm>
            <a:off x="4125445" y="2244743"/>
            <a:ext cx="343404" cy="446998"/>
            <a:chOff x="-18983850" y="3710075"/>
            <a:chExt cx="232375" cy="302475"/>
          </a:xfrm>
        </p:grpSpPr>
        <p:sp>
          <p:nvSpPr>
            <p:cNvPr id="11809" name="Google Shape;11809;p137"/>
            <p:cNvSpPr/>
            <p:nvPr/>
          </p:nvSpPr>
          <p:spPr>
            <a:xfrm>
              <a:off x="-18840500" y="3874700"/>
              <a:ext cx="89025" cy="119750"/>
            </a:xfrm>
            <a:custGeom>
              <a:avLst/>
              <a:gdLst/>
              <a:ahLst/>
              <a:cxnLst/>
              <a:rect l="l" t="t" r="r" b="b"/>
              <a:pathLst>
                <a:path w="3561" h="4790" extrusionOk="0">
                  <a:moveTo>
                    <a:pt x="2300" y="0"/>
                  </a:moveTo>
                  <a:cubicBezTo>
                    <a:pt x="1796" y="883"/>
                    <a:pt x="945" y="1513"/>
                    <a:pt x="0" y="1796"/>
                  </a:cubicBezTo>
                  <a:lnTo>
                    <a:pt x="0" y="1954"/>
                  </a:lnTo>
                  <a:cubicBezTo>
                    <a:pt x="0" y="3529"/>
                    <a:pt x="1324" y="4789"/>
                    <a:pt x="2836" y="4789"/>
                  </a:cubicBezTo>
                  <a:lnTo>
                    <a:pt x="3560" y="4789"/>
                  </a:lnTo>
                  <a:lnTo>
                    <a:pt x="3560" y="4033"/>
                  </a:lnTo>
                  <a:cubicBezTo>
                    <a:pt x="3434" y="4065"/>
                    <a:pt x="3308" y="4065"/>
                    <a:pt x="3214" y="4065"/>
                  </a:cubicBezTo>
                  <a:cubicBezTo>
                    <a:pt x="2993" y="4065"/>
                    <a:pt x="2836" y="4033"/>
                    <a:pt x="2773" y="4033"/>
                  </a:cubicBezTo>
                  <a:cubicBezTo>
                    <a:pt x="1985" y="3844"/>
                    <a:pt x="1418" y="3119"/>
                    <a:pt x="1418" y="2300"/>
                  </a:cubicBezTo>
                  <a:cubicBezTo>
                    <a:pt x="1387" y="2143"/>
                    <a:pt x="1544" y="1985"/>
                    <a:pt x="1733" y="1985"/>
                  </a:cubicBezTo>
                  <a:cubicBezTo>
                    <a:pt x="1954" y="1985"/>
                    <a:pt x="2111" y="2143"/>
                    <a:pt x="2111" y="2332"/>
                  </a:cubicBezTo>
                  <a:cubicBezTo>
                    <a:pt x="2111" y="2804"/>
                    <a:pt x="2426" y="3245"/>
                    <a:pt x="2930" y="3371"/>
                  </a:cubicBezTo>
                  <a:cubicBezTo>
                    <a:pt x="3000" y="3383"/>
                    <a:pt x="3069" y="3390"/>
                    <a:pt x="3141" y="3390"/>
                  </a:cubicBezTo>
                  <a:cubicBezTo>
                    <a:pt x="3266" y="3390"/>
                    <a:pt x="3401" y="3368"/>
                    <a:pt x="3560" y="3308"/>
                  </a:cubicBezTo>
                  <a:lnTo>
                    <a:pt x="3560" y="1954"/>
                  </a:lnTo>
                  <a:cubicBezTo>
                    <a:pt x="3560" y="1072"/>
                    <a:pt x="3056" y="316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137"/>
            <p:cNvSpPr/>
            <p:nvPr/>
          </p:nvSpPr>
          <p:spPr>
            <a:xfrm>
              <a:off x="-18983850" y="3901475"/>
              <a:ext cx="208750" cy="111075"/>
            </a:xfrm>
            <a:custGeom>
              <a:avLst/>
              <a:gdLst/>
              <a:ahLst/>
              <a:cxnLst/>
              <a:rect l="l" t="t" r="r" b="b"/>
              <a:pathLst>
                <a:path w="8350" h="4443" extrusionOk="0">
                  <a:moveTo>
                    <a:pt x="2111" y="1"/>
                  </a:moveTo>
                  <a:lnTo>
                    <a:pt x="2111" y="1261"/>
                  </a:lnTo>
                  <a:cubicBezTo>
                    <a:pt x="2111" y="2300"/>
                    <a:pt x="2584" y="3151"/>
                    <a:pt x="3340" y="3750"/>
                  </a:cubicBezTo>
                  <a:lnTo>
                    <a:pt x="2017" y="3750"/>
                  </a:lnTo>
                  <a:lnTo>
                    <a:pt x="1387" y="2521"/>
                  </a:lnTo>
                  <a:cubicBezTo>
                    <a:pt x="1317" y="2404"/>
                    <a:pt x="1177" y="2339"/>
                    <a:pt x="1046" y="2339"/>
                  </a:cubicBezTo>
                  <a:cubicBezTo>
                    <a:pt x="1000" y="2339"/>
                    <a:pt x="955" y="2347"/>
                    <a:pt x="914" y="2363"/>
                  </a:cubicBezTo>
                  <a:cubicBezTo>
                    <a:pt x="757" y="2458"/>
                    <a:pt x="662" y="2679"/>
                    <a:pt x="757" y="2836"/>
                  </a:cubicBezTo>
                  <a:lnTo>
                    <a:pt x="1229" y="3750"/>
                  </a:lnTo>
                  <a:lnTo>
                    <a:pt x="347" y="3750"/>
                  </a:lnTo>
                  <a:cubicBezTo>
                    <a:pt x="158" y="3750"/>
                    <a:pt x="0" y="3907"/>
                    <a:pt x="0" y="4096"/>
                  </a:cubicBezTo>
                  <a:cubicBezTo>
                    <a:pt x="0" y="4285"/>
                    <a:pt x="158" y="4443"/>
                    <a:pt x="347" y="4443"/>
                  </a:cubicBezTo>
                  <a:lnTo>
                    <a:pt x="8223" y="4443"/>
                  </a:lnTo>
                  <a:cubicBezTo>
                    <a:pt x="8255" y="4443"/>
                    <a:pt x="8318" y="4443"/>
                    <a:pt x="8349" y="4411"/>
                  </a:cubicBezTo>
                  <a:cubicBezTo>
                    <a:pt x="6459" y="4348"/>
                    <a:pt x="5010" y="2805"/>
                    <a:pt x="5010" y="914"/>
                  </a:cubicBezTo>
                  <a:lnTo>
                    <a:pt x="4632" y="914"/>
                  </a:lnTo>
                  <a:cubicBezTo>
                    <a:pt x="3970" y="914"/>
                    <a:pt x="3340" y="757"/>
                    <a:pt x="2741" y="442"/>
                  </a:cubicBezTo>
                  <a:cubicBezTo>
                    <a:pt x="2521" y="316"/>
                    <a:pt x="2332" y="158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137"/>
            <p:cNvSpPr/>
            <p:nvPr/>
          </p:nvSpPr>
          <p:spPr>
            <a:xfrm>
              <a:off x="-18947625" y="3710075"/>
              <a:ext cx="159925" cy="67775"/>
            </a:xfrm>
            <a:custGeom>
              <a:avLst/>
              <a:gdLst/>
              <a:ahLst/>
              <a:cxnLst/>
              <a:rect l="l" t="t" r="r" b="b"/>
              <a:pathLst>
                <a:path w="6397" h="2711" extrusionOk="0">
                  <a:moveTo>
                    <a:pt x="1765" y="1"/>
                  </a:moveTo>
                  <a:cubicBezTo>
                    <a:pt x="788" y="1"/>
                    <a:pt x="1" y="789"/>
                    <a:pt x="1" y="1765"/>
                  </a:cubicBezTo>
                  <a:lnTo>
                    <a:pt x="1" y="2301"/>
                  </a:lnTo>
                  <a:cubicBezTo>
                    <a:pt x="410" y="1954"/>
                    <a:pt x="883" y="1765"/>
                    <a:pt x="1450" y="1765"/>
                  </a:cubicBezTo>
                  <a:cubicBezTo>
                    <a:pt x="2175" y="1765"/>
                    <a:pt x="2805" y="2143"/>
                    <a:pt x="3183" y="2710"/>
                  </a:cubicBezTo>
                  <a:cubicBezTo>
                    <a:pt x="3592" y="2112"/>
                    <a:pt x="4222" y="1765"/>
                    <a:pt x="4978" y="1765"/>
                  </a:cubicBezTo>
                  <a:cubicBezTo>
                    <a:pt x="5514" y="1765"/>
                    <a:pt x="5987" y="1954"/>
                    <a:pt x="6396" y="2301"/>
                  </a:cubicBezTo>
                  <a:lnTo>
                    <a:pt x="6396" y="1765"/>
                  </a:lnTo>
                  <a:cubicBezTo>
                    <a:pt x="6396" y="789"/>
                    <a:pt x="5609" y="1"/>
                    <a:pt x="4600" y="1"/>
                  </a:cubicBezTo>
                  <a:cubicBezTo>
                    <a:pt x="4411" y="1"/>
                    <a:pt x="4254" y="158"/>
                    <a:pt x="4254" y="348"/>
                  </a:cubicBezTo>
                  <a:cubicBezTo>
                    <a:pt x="4254" y="537"/>
                    <a:pt x="4096" y="694"/>
                    <a:pt x="3907" y="694"/>
                  </a:cubicBezTo>
                  <a:lnTo>
                    <a:pt x="2490" y="694"/>
                  </a:lnTo>
                  <a:cubicBezTo>
                    <a:pt x="2301" y="694"/>
                    <a:pt x="2143" y="537"/>
                    <a:pt x="2143" y="348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137"/>
            <p:cNvSpPr/>
            <p:nvPr/>
          </p:nvSpPr>
          <p:spPr>
            <a:xfrm>
              <a:off x="-18949200" y="3773100"/>
              <a:ext cx="159125" cy="133925"/>
            </a:xfrm>
            <a:custGeom>
              <a:avLst/>
              <a:gdLst/>
              <a:ahLst/>
              <a:cxnLst/>
              <a:rect l="l" t="t" r="r" b="b"/>
              <a:pathLst>
                <a:path w="6365" h="5357" extrusionOk="0">
                  <a:moveTo>
                    <a:pt x="1828" y="1040"/>
                  </a:moveTo>
                  <a:cubicBezTo>
                    <a:pt x="2048" y="1040"/>
                    <a:pt x="2206" y="1198"/>
                    <a:pt x="2206" y="1387"/>
                  </a:cubicBezTo>
                  <a:cubicBezTo>
                    <a:pt x="2206" y="1607"/>
                    <a:pt x="2048" y="1765"/>
                    <a:pt x="1828" y="1765"/>
                  </a:cubicBezTo>
                  <a:cubicBezTo>
                    <a:pt x="1639" y="1765"/>
                    <a:pt x="1481" y="1607"/>
                    <a:pt x="1481" y="1387"/>
                  </a:cubicBezTo>
                  <a:cubicBezTo>
                    <a:pt x="1481" y="1198"/>
                    <a:pt x="1639" y="1040"/>
                    <a:pt x="1828" y="1040"/>
                  </a:cubicBezTo>
                  <a:close/>
                  <a:moveTo>
                    <a:pt x="4663" y="1040"/>
                  </a:moveTo>
                  <a:cubicBezTo>
                    <a:pt x="4884" y="1040"/>
                    <a:pt x="5041" y="1198"/>
                    <a:pt x="5041" y="1387"/>
                  </a:cubicBezTo>
                  <a:cubicBezTo>
                    <a:pt x="5041" y="1607"/>
                    <a:pt x="4884" y="1765"/>
                    <a:pt x="4663" y="1765"/>
                  </a:cubicBezTo>
                  <a:cubicBezTo>
                    <a:pt x="4474" y="1765"/>
                    <a:pt x="4317" y="1607"/>
                    <a:pt x="4317" y="1387"/>
                  </a:cubicBezTo>
                  <a:cubicBezTo>
                    <a:pt x="4317" y="1198"/>
                    <a:pt x="4474" y="1040"/>
                    <a:pt x="4663" y="1040"/>
                  </a:cubicBezTo>
                  <a:close/>
                  <a:moveTo>
                    <a:pt x="2887" y="2126"/>
                  </a:moveTo>
                  <a:cubicBezTo>
                    <a:pt x="3056" y="2126"/>
                    <a:pt x="3188" y="2239"/>
                    <a:pt x="3214" y="2395"/>
                  </a:cubicBezTo>
                  <a:cubicBezTo>
                    <a:pt x="3297" y="2230"/>
                    <a:pt x="3451" y="2137"/>
                    <a:pt x="3594" y="2137"/>
                  </a:cubicBezTo>
                  <a:cubicBezTo>
                    <a:pt x="3615" y="2137"/>
                    <a:pt x="3635" y="2139"/>
                    <a:pt x="3655" y="2143"/>
                  </a:cubicBezTo>
                  <a:cubicBezTo>
                    <a:pt x="3844" y="2237"/>
                    <a:pt x="3939" y="2426"/>
                    <a:pt x="3876" y="2584"/>
                  </a:cubicBezTo>
                  <a:lnTo>
                    <a:pt x="3529" y="3655"/>
                  </a:lnTo>
                  <a:cubicBezTo>
                    <a:pt x="3498" y="3812"/>
                    <a:pt x="3340" y="3875"/>
                    <a:pt x="3183" y="3875"/>
                  </a:cubicBezTo>
                  <a:cubicBezTo>
                    <a:pt x="3025" y="3875"/>
                    <a:pt x="2899" y="3812"/>
                    <a:pt x="2836" y="3655"/>
                  </a:cubicBezTo>
                  <a:lnTo>
                    <a:pt x="2458" y="2584"/>
                  </a:lnTo>
                  <a:cubicBezTo>
                    <a:pt x="2521" y="2426"/>
                    <a:pt x="2584" y="2237"/>
                    <a:pt x="2773" y="2143"/>
                  </a:cubicBezTo>
                  <a:cubicBezTo>
                    <a:pt x="2812" y="2132"/>
                    <a:pt x="2850" y="2126"/>
                    <a:pt x="2887" y="2126"/>
                  </a:cubicBezTo>
                  <a:close/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481"/>
                  </a:lnTo>
                  <a:lnTo>
                    <a:pt x="1" y="2111"/>
                  </a:lnTo>
                  <a:cubicBezTo>
                    <a:pt x="1" y="2269"/>
                    <a:pt x="1" y="2458"/>
                    <a:pt x="32" y="2615"/>
                  </a:cubicBezTo>
                  <a:cubicBezTo>
                    <a:pt x="95" y="2678"/>
                    <a:pt x="95" y="2741"/>
                    <a:pt x="95" y="2773"/>
                  </a:cubicBezTo>
                  <a:cubicBezTo>
                    <a:pt x="158" y="2899"/>
                    <a:pt x="158" y="3025"/>
                    <a:pt x="190" y="3151"/>
                  </a:cubicBezTo>
                  <a:cubicBezTo>
                    <a:pt x="190" y="3182"/>
                    <a:pt x="221" y="3214"/>
                    <a:pt x="221" y="3245"/>
                  </a:cubicBezTo>
                  <a:cubicBezTo>
                    <a:pt x="253" y="3371"/>
                    <a:pt x="347" y="3529"/>
                    <a:pt x="379" y="3655"/>
                  </a:cubicBezTo>
                  <a:cubicBezTo>
                    <a:pt x="379" y="3686"/>
                    <a:pt x="410" y="3686"/>
                    <a:pt x="410" y="3718"/>
                  </a:cubicBezTo>
                  <a:cubicBezTo>
                    <a:pt x="505" y="3875"/>
                    <a:pt x="631" y="4033"/>
                    <a:pt x="694" y="4159"/>
                  </a:cubicBezTo>
                  <a:cubicBezTo>
                    <a:pt x="977" y="4474"/>
                    <a:pt x="1292" y="4758"/>
                    <a:pt x="1639" y="4947"/>
                  </a:cubicBezTo>
                  <a:cubicBezTo>
                    <a:pt x="2111" y="5230"/>
                    <a:pt x="2647" y="5356"/>
                    <a:pt x="3183" y="5356"/>
                  </a:cubicBezTo>
                  <a:cubicBezTo>
                    <a:pt x="4285" y="5356"/>
                    <a:pt x="5262" y="4789"/>
                    <a:pt x="5829" y="3938"/>
                  </a:cubicBezTo>
                  <a:cubicBezTo>
                    <a:pt x="5829" y="3938"/>
                    <a:pt x="5829" y="3875"/>
                    <a:pt x="5861" y="3875"/>
                  </a:cubicBezTo>
                  <a:cubicBezTo>
                    <a:pt x="5955" y="3718"/>
                    <a:pt x="6018" y="3623"/>
                    <a:pt x="6081" y="3434"/>
                  </a:cubicBezTo>
                  <a:cubicBezTo>
                    <a:pt x="6144" y="3403"/>
                    <a:pt x="6144" y="3340"/>
                    <a:pt x="6176" y="3277"/>
                  </a:cubicBezTo>
                  <a:cubicBezTo>
                    <a:pt x="6207" y="3182"/>
                    <a:pt x="6270" y="3025"/>
                    <a:pt x="6302" y="2899"/>
                  </a:cubicBezTo>
                  <a:cubicBezTo>
                    <a:pt x="6302" y="2867"/>
                    <a:pt x="6333" y="2773"/>
                    <a:pt x="6333" y="2741"/>
                  </a:cubicBezTo>
                  <a:cubicBezTo>
                    <a:pt x="6365" y="2552"/>
                    <a:pt x="6365" y="2363"/>
                    <a:pt x="6365" y="2143"/>
                  </a:cubicBezTo>
                  <a:lnTo>
                    <a:pt x="6365" y="1292"/>
                  </a:lnTo>
                  <a:cubicBezTo>
                    <a:pt x="6302" y="567"/>
                    <a:pt x="5703" y="0"/>
                    <a:pt x="4947" y="0"/>
                  </a:cubicBezTo>
                  <a:cubicBezTo>
                    <a:pt x="4159" y="0"/>
                    <a:pt x="3529" y="630"/>
                    <a:pt x="3529" y="1418"/>
                  </a:cubicBezTo>
                  <a:cubicBezTo>
                    <a:pt x="3529" y="1607"/>
                    <a:pt x="3372" y="1765"/>
                    <a:pt x="3183" y="1765"/>
                  </a:cubicBezTo>
                  <a:cubicBezTo>
                    <a:pt x="2994" y="1765"/>
                    <a:pt x="2836" y="1607"/>
                    <a:pt x="2836" y="1418"/>
                  </a:cubicBezTo>
                  <a:cubicBezTo>
                    <a:pt x="2836" y="630"/>
                    <a:pt x="220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3" name="Google Shape;11813;p137"/>
          <p:cNvGrpSpPr/>
          <p:nvPr/>
        </p:nvGrpSpPr>
        <p:grpSpPr>
          <a:xfrm>
            <a:off x="1303491" y="1689573"/>
            <a:ext cx="450470" cy="449325"/>
            <a:chOff x="-20946600" y="3317850"/>
            <a:chExt cx="304825" cy="304050"/>
          </a:xfrm>
        </p:grpSpPr>
        <p:sp>
          <p:nvSpPr>
            <p:cNvPr id="11814" name="Google Shape;11814;p137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137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137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7" name="Google Shape;11817;p137"/>
          <p:cNvGrpSpPr/>
          <p:nvPr/>
        </p:nvGrpSpPr>
        <p:grpSpPr>
          <a:xfrm>
            <a:off x="1329667" y="2797442"/>
            <a:ext cx="398119" cy="448143"/>
            <a:chOff x="-20930075" y="4066100"/>
            <a:chExt cx="269400" cy="303250"/>
          </a:xfrm>
        </p:grpSpPr>
        <p:sp>
          <p:nvSpPr>
            <p:cNvPr id="11818" name="Google Shape;11818;p137"/>
            <p:cNvSpPr/>
            <p:nvPr/>
          </p:nvSpPr>
          <p:spPr>
            <a:xfrm>
              <a:off x="-20865475" y="4066100"/>
              <a:ext cx="141775" cy="144150"/>
            </a:xfrm>
            <a:custGeom>
              <a:avLst/>
              <a:gdLst/>
              <a:ahLst/>
              <a:cxnLst/>
              <a:rect l="l" t="t" r="r" b="b"/>
              <a:pathLst>
                <a:path w="5671" h="5766" extrusionOk="0">
                  <a:moveTo>
                    <a:pt x="2836" y="2174"/>
                  </a:moveTo>
                  <a:cubicBezTo>
                    <a:pt x="3245" y="2174"/>
                    <a:pt x="3560" y="2489"/>
                    <a:pt x="3560" y="2867"/>
                  </a:cubicBezTo>
                  <a:cubicBezTo>
                    <a:pt x="3560" y="3277"/>
                    <a:pt x="3245" y="3592"/>
                    <a:pt x="2836" y="3592"/>
                  </a:cubicBezTo>
                  <a:cubicBezTo>
                    <a:pt x="2457" y="3592"/>
                    <a:pt x="2142" y="3277"/>
                    <a:pt x="2142" y="2867"/>
                  </a:cubicBezTo>
                  <a:cubicBezTo>
                    <a:pt x="2142" y="2489"/>
                    <a:pt x="2457" y="2174"/>
                    <a:pt x="2836" y="2174"/>
                  </a:cubicBezTo>
                  <a:close/>
                  <a:moveTo>
                    <a:pt x="2836" y="0"/>
                  </a:moveTo>
                  <a:cubicBezTo>
                    <a:pt x="2457" y="0"/>
                    <a:pt x="2111" y="252"/>
                    <a:pt x="1890" y="599"/>
                  </a:cubicBezTo>
                  <a:cubicBezTo>
                    <a:pt x="1791" y="563"/>
                    <a:pt x="1685" y="545"/>
                    <a:pt x="1577" y="545"/>
                  </a:cubicBezTo>
                  <a:cubicBezTo>
                    <a:pt x="1307" y="545"/>
                    <a:pt x="1031" y="657"/>
                    <a:pt x="851" y="882"/>
                  </a:cubicBezTo>
                  <a:cubicBezTo>
                    <a:pt x="630" y="1071"/>
                    <a:pt x="536" y="1355"/>
                    <a:pt x="536" y="1607"/>
                  </a:cubicBezTo>
                  <a:cubicBezTo>
                    <a:pt x="536" y="1733"/>
                    <a:pt x="536" y="1827"/>
                    <a:pt x="567" y="1922"/>
                  </a:cubicBezTo>
                  <a:cubicBezTo>
                    <a:pt x="189" y="2142"/>
                    <a:pt x="0" y="2489"/>
                    <a:pt x="0" y="2867"/>
                  </a:cubicBezTo>
                  <a:cubicBezTo>
                    <a:pt x="0" y="3308"/>
                    <a:pt x="189" y="3655"/>
                    <a:pt x="567" y="3812"/>
                  </a:cubicBezTo>
                  <a:cubicBezTo>
                    <a:pt x="536" y="3938"/>
                    <a:pt x="536" y="4033"/>
                    <a:pt x="536" y="4127"/>
                  </a:cubicBezTo>
                  <a:cubicBezTo>
                    <a:pt x="536" y="4411"/>
                    <a:pt x="630" y="4694"/>
                    <a:pt x="851" y="4883"/>
                  </a:cubicBezTo>
                  <a:cubicBezTo>
                    <a:pt x="1036" y="5092"/>
                    <a:pt x="1325" y="5216"/>
                    <a:pt x="1603" y="5216"/>
                  </a:cubicBezTo>
                  <a:cubicBezTo>
                    <a:pt x="1702" y="5216"/>
                    <a:pt x="1799" y="5200"/>
                    <a:pt x="1890" y="5167"/>
                  </a:cubicBezTo>
                  <a:cubicBezTo>
                    <a:pt x="2111" y="5513"/>
                    <a:pt x="2457" y="5766"/>
                    <a:pt x="2836" y="5766"/>
                  </a:cubicBezTo>
                  <a:cubicBezTo>
                    <a:pt x="3245" y="5766"/>
                    <a:pt x="3592" y="5513"/>
                    <a:pt x="3781" y="5167"/>
                  </a:cubicBezTo>
                  <a:cubicBezTo>
                    <a:pt x="3889" y="5203"/>
                    <a:pt x="3999" y="5221"/>
                    <a:pt x="4109" y="5221"/>
                  </a:cubicBezTo>
                  <a:cubicBezTo>
                    <a:pt x="4382" y="5221"/>
                    <a:pt x="4649" y="5108"/>
                    <a:pt x="4852" y="4883"/>
                  </a:cubicBezTo>
                  <a:cubicBezTo>
                    <a:pt x="5041" y="4694"/>
                    <a:pt x="5167" y="4411"/>
                    <a:pt x="5167" y="4127"/>
                  </a:cubicBezTo>
                  <a:cubicBezTo>
                    <a:pt x="5167" y="4033"/>
                    <a:pt x="5167" y="3938"/>
                    <a:pt x="5135" y="3812"/>
                  </a:cubicBezTo>
                  <a:cubicBezTo>
                    <a:pt x="5482" y="3623"/>
                    <a:pt x="5671" y="3277"/>
                    <a:pt x="5671" y="2867"/>
                  </a:cubicBezTo>
                  <a:cubicBezTo>
                    <a:pt x="5671" y="2489"/>
                    <a:pt x="5450" y="2142"/>
                    <a:pt x="5135" y="1922"/>
                  </a:cubicBezTo>
                  <a:cubicBezTo>
                    <a:pt x="5167" y="1827"/>
                    <a:pt x="5167" y="1733"/>
                    <a:pt x="5167" y="1607"/>
                  </a:cubicBezTo>
                  <a:cubicBezTo>
                    <a:pt x="5167" y="1355"/>
                    <a:pt x="5041" y="1071"/>
                    <a:pt x="4852" y="882"/>
                  </a:cubicBezTo>
                  <a:cubicBezTo>
                    <a:pt x="4643" y="673"/>
                    <a:pt x="4348" y="550"/>
                    <a:pt x="4069" y="550"/>
                  </a:cubicBezTo>
                  <a:cubicBezTo>
                    <a:pt x="3969" y="550"/>
                    <a:pt x="3872" y="566"/>
                    <a:pt x="3781" y="599"/>
                  </a:cubicBezTo>
                  <a:cubicBezTo>
                    <a:pt x="3592" y="252"/>
                    <a:pt x="3245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137"/>
            <p:cNvSpPr/>
            <p:nvPr/>
          </p:nvSpPr>
          <p:spPr>
            <a:xfrm>
              <a:off x="-20930075" y="4191325"/>
              <a:ext cx="269400" cy="178025"/>
            </a:xfrm>
            <a:custGeom>
              <a:avLst/>
              <a:gdLst/>
              <a:ahLst/>
              <a:cxnLst/>
              <a:rect l="l" t="t" r="r" b="b"/>
              <a:pathLst>
                <a:path w="10776" h="7121" extrusionOk="0">
                  <a:moveTo>
                    <a:pt x="379" y="0"/>
                  </a:moveTo>
                  <a:cubicBezTo>
                    <a:pt x="253" y="0"/>
                    <a:pt x="190" y="32"/>
                    <a:pt x="95" y="95"/>
                  </a:cubicBezTo>
                  <a:cubicBezTo>
                    <a:pt x="32" y="189"/>
                    <a:pt x="1" y="252"/>
                    <a:pt x="1" y="378"/>
                  </a:cubicBezTo>
                  <a:cubicBezTo>
                    <a:pt x="1" y="473"/>
                    <a:pt x="190" y="2710"/>
                    <a:pt x="1103" y="3655"/>
                  </a:cubicBezTo>
                  <a:cubicBezTo>
                    <a:pt x="1513" y="4096"/>
                    <a:pt x="1922" y="4285"/>
                    <a:pt x="2364" y="4285"/>
                  </a:cubicBezTo>
                  <a:cubicBezTo>
                    <a:pt x="2679" y="4285"/>
                    <a:pt x="3025" y="4159"/>
                    <a:pt x="3340" y="3907"/>
                  </a:cubicBezTo>
                  <a:lnTo>
                    <a:pt x="4947" y="5514"/>
                  </a:lnTo>
                  <a:lnTo>
                    <a:pt x="4947" y="6427"/>
                  </a:lnTo>
                  <a:lnTo>
                    <a:pt x="2458" y="6427"/>
                  </a:lnTo>
                  <a:cubicBezTo>
                    <a:pt x="2269" y="6427"/>
                    <a:pt x="2112" y="6585"/>
                    <a:pt x="2112" y="6774"/>
                  </a:cubicBezTo>
                  <a:cubicBezTo>
                    <a:pt x="2112" y="6963"/>
                    <a:pt x="2269" y="7120"/>
                    <a:pt x="2458" y="7120"/>
                  </a:cubicBezTo>
                  <a:lnTo>
                    <a:pt x="8192" y="7120"/>
                  </a:lnTo>
                  <a:cubicBezTo>
                    <a:pt x="8381" y="7120"/>
                    <a:pt x="8539" y="6963"/>
                    <a:pt x="8539" y="6774"/>
                  </a:cubicBezTo>
                  <a:cubicBezTo>
                    <a:pt x="8539" y="6585"/>
                    <a:pt x="8381" y="6427"/>
                    <a:pt x="8192" y="6427"/>
                  </a:cubicBezTo>
                  <a:lnTo>
                    <a:pt x="5672" y="6427"/>
                  </a:lnTo>
                  <a:lnTo>
                    <a:pt x="5672" y="6207"/>
                  </a:lnTo>
                  <a:lnTo>
                    <a:pt x="7278" y="4600"/>
                  </a:lnTo>
                  <a:cubicBezTo>
                    <a:pt x="7751" y="4884"/>
                    <a:pt x="8066" y="5010"/>
                    <a:pt x="8413" y="5010"/>
                  </a:cubicBezTo>
                  <a:cubicBezTo>
                    <a:pt x="8854" y="5010"/>
                    <a:pt x="9232" y="4789"/>
                    <a:pt x="9673" y="4380"/>
                  </a:cubicBezTo>
                  <a:cubicBezTo>
                    <a:pt x="10586" y="3466"/>
                    <a:pt x="10775" y="1229"/>
                    <a:pt x="10775" y="1103"/>
                  </a:cubicBezTo>
                  <a:cubicBezTo>
                    <a:pt x="10775" y="977"/>
                    <a:pt x="10744" y="883"/>
                    <a:pt x="10649" y="820"/>
                  </a:cubicBezTo>
                  <a:cubicBezTo>
                    <a:pt x="10586" y="757"/>
                    <a:pt x="10492" y="693"/>
                    <a:pt x="10397" y="693"/>
                  </a:cubicBezTo>
                  <a:cubicBezTo>
                    <a:pt x="10303" y="693"/>
                    <a:pt x="8066" y="883"/>
                    <a:pt x="7121" y="1796"/>
                  </a:cubicBezTo>
                  <a:cubicBezTo>
                    <a:pt x="6365" y="2552"/>
                    <a:pt x="6302" y="3308"/>
                    <a:pt x="6869" y="4033"/>
                  </a:cubicBezTo>
                  <a:lnTo>
                    <a:pt x="5735" y="5167"/>
                  </a:lnTo>
                  <a:lnTo>
                    <a:pt x="5735" y="1324"/>
                  </a:lnTo>
                  <a:cubicBezTo>
                    <a:pt x="5609" y="1387"/>
                    <a:pt x="5514" y="1387"/>
                    <a:pt x="5388" y="1387"/>
                  </a:cubicBezTo>
                  <a:cubicBezTo>
                    <a:pt x="5262" y="1387"/>
                    <a:pt x="5136" y="1387"/>
                    <a:pt x="5041" y="1324"/>
                  </a:cubicBezTo>
                  <a:lnTo>
                    <a:pt x="5041" y="4443"/>
                  </a:lnTo>
                  <a:lnTo>
                    <a:pt x="3876" y="3340"/>
                  </a:lnTo>
                  <a:cubicBezTo>
                    <a:pt x="4474" y="2584"/>
                    <a:pt x="4411" y="1828"/>
                    <a:pt x="3655" y="1103"/>
                  </a:cubicBezTo>
                  <a:cubicBezTo>
                    <a:pt x="2742" y="189"/>
                    <a:pt x="505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0" name="Google Shape;11820;p137"/>
          <p:cNvGrpSpPr/>
          <p:nvPr/>
        </p:nvGrpSpPr>
        <p:grpSpPr>
          <a:xfrm>
            <a:off x="4071911" y="2797422"/>
            <a:ext cx="450470" cy="448180"/>
            <a:chOff x="-19020075" y="4084200"/>
            <a:chExt cx="304825" cy="303275"/>
          </a:xfrm>
        </p:grpSpPr>
        <p:sp>
          <p:nvSpPr>
            <p:cNvPr id="11821" name="Google Shape;11821;p137"/>
            <p:cNvSpPr/>
            <p:nvPr/>
          </p:nvSpPr>
          <p:spPr>
            <a:xfrm>
              <a:off x="-18962575" y="4274800"/>
              <a:ext cx="103975" cy="94550"/>
            </a:xfrm>
            <a:custGeom>
              <a:avLst/>
              <a:gdLst/>
              <a:ahLst/>
              <a:cxnLst/>
              <a:rect l="l" t="t" r="r" b="b"/>
              <a:pathLst>
                <a:path w="4159" h="3782" extrusionOk="0">
                  <a:moveTo>
                    <a:pt x="3403" y="1"/>
                  </a:moveTo>
                  <a:cubicBezTo>
                    <a:pt x="3151" y="1356"/>
                    <a:pt x="1985" y="2364"/>
                    <a:pt x="599" y="2364"/>
                  </a:cubicBezTo>
                  <a:cubicBezTo>
                    <a:pt x="410" y="2364"/>
                    <a:pt x="221" y="2332"/>
                    <a:pt x="0" y="2301"/>
                  </a:cubicBezTo>
                  <a:lnTo>
                    <a:pt x="0" y="2301"/>
                  </a:lnTo>
                  <a:cubicBezTo>
                    <a:pt x="284" y="3151"/>
                    <a:pt x="1071" y="3781"/>
                    <a:pt x="2048" y="3781"/>
                  </a:cubicBezTo>
                  <a:cubicBezTo>
                    <a:pt x="3214" y="3781"/>
                    <a:pt x="4159" y="2836"/>
                    <a:pt x="4159" y="1671"/>
                  </a:cubicBezTo>
                  <a:cubicBezTo>
                    <a:pt x="4159" y="978"/>
                    <a:pt x="3875" y="410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137"/>
            <p:cNvSpPr/>
            <p:nvPr/>
          </p:nvSpPr>
          <p:spPr>
            <a:xfrm>
              <a:off x="-18883025" y="4281900"/>
              <a:ext cx="78000" cy="105575"/>
            </a:xfrm>
            <a:custGeom>
              <a:avLst/>
              <a:gdLst/>
              <a:ahLst/>
              <a:cxnLst/>
              <a:rect l="l" t="t" r="r" b="b"/>
              <a:pathLst>
                <a:path w="3120" h="4223" extrusionOk="0">
                  <a:moveTo>
                    <a:pt x="1323" y="0"/>
                  </a:moveTo>
                  <a:lnTo>
                    <a:pt x="1323" y="0"/>
                  </a:lnTo>
                  <a:cubicBezTo>
                    <a:pt x="1544" y="442"/>
                    <a:pt x="1670" y="914"/>
                    <a:pt x="1670" y="1387"/>
                  </a:cubicBezTo>
                  <a:cubicBezTo>
                    <a:pt x="1670" y="2552"/>
                    <a:pt x="977" y="3529"/>
                    <a:pt x="0" y="3970"/>
                  </a:cubicBezTo>
                  <a:cubicBezTo>
                    <a:pt x="284" y="4128"/>
                    <a:pt x="599" y="4222"/>
                    <a:pt x="977" y="4222"/>
                  </a:cubicBezTo>
                  <a:cubicBezTo>
                    <a:pt x="2142" y="4222"/>
                    <a:pt x="3088" y="3277"/>
                    <a:pt x="3088" y="2080"/>
                  </a:cubicBezTo>
                  <a:cubicBezTo>
                    <a:pt x="3119" y="1072"/>
                    <a:pt x="2331" y="189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137"/>
            <p:cNvSpPr/>
            <p:nvPr/>
          </p:nvSpPr>
          <p:spPr>
            <a:xfrm>
              <a:off x="-18809000" y="4281100"/>
              <a:ext cx="57525" cy="88250"/>
            </a:xfrm>
            <a:custGeom>
              <a:avLst/>
              <a:gdLst/>
              <a:ahLst/>
              <a:cxnLst/>
              <a:rect l="l" t="t" r="r" b="b"/>
              <a:pathLst>
                <a:path w="2301" h="3530" extrusionOk="0">
                  <a:moveTo>
                    <a:pt x="536" y="1"/>
                  </a:moveTo>
                  <a:cubicBezTo>
                    <a:pt x="316" y="1"/>
                    <a:pt x="158" y="32"/>
                    <a:pt x="1" y="64"/>
                  </a:cubicBezTo>
                  <a:cubicBezTo>
                    <a:pt x="568" y="568"/>
                    <a:pt x="883" y="1324"/>
                    <a:pt x="883" y="2112"/>
                  </a:cubicBezTo>
                  <a:cubicBezTo>
                    <a:pt x="883" y="2616"/>
                    <a:pt x="725" y="3088"/>
                    <a:pt x="473" y="3529"/>
                  </a:cubicBezTo>
                  <a:lnTo>
                    <a:pt x="536" y="3529"/>
                  </a:lnTo>
                  <a:cubicBezTo>
                    <a:pt x="1513" y="3529"/>
                    <a:pt x="2300" y="2742"/>
                    <a:pt x="2300" y="1765"/>
                  </a:cubicBezTo>
                  <a:cubicBezTo>
                    <a:pt x="2300" y="820"/>
                    <a:pt x="1513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137"/>
            <p:cNvSpPr/>
            <p:nvPr/>
          </p:nvSpPr>
          <p:spPr>
            <a:xfrm>
              <a:off x="-18770400" y="4263000"/>
              <a:ext cx="55150" cy="66975"/>
            </a:xfrm>
            <a:custGeom>
              <a:avLst/>
              <a:gdLst/>
              <a:ahLst/>
              <a:cxnLst/>
              <a:rect l="l" t="t" r="r" b="b"/>
              <a:pathLst>
                <a:path w="2206" h="2679" extrusionOk="0">
                  <a:moveTo>
                    <a:pt x="756" y="0"/>
                  </a:moveTo>
                  <a:cubicBezTo>
                    <a:pt x="473" y="0"/>
                    <a:pt x="189" y="95"/>
                    <a:pt x="0" y="252"/>
                  </a:cubicBezTo>
                  <a:cubicBezTo>
                    <a:pt x="882" y="630"/>
                    <a:pt x="1450" y="1513"/>
                    <a:pt x="1450" y="2521"/>
                  </a:cubicBezTo>
                  <a:lnTo>
                    <a:pt x="1450" y="2678"/>
                  </a:lnTo>
                  <a:cubicBezTo>
                    <a:pt x="1891" y="2458"/>
                    <a:pt x="2206" y="1985"/>
                    <a:pt x="2206" y="1450"/>
                  </a:cubicBezTo>
                  <a:cubicBezTo>
                    <a:pt x="2174" y="662"/>
                    <a:pt x="1544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137"/>
            <p:cNvSpPr/>
            <p:nvPr/>
          </p:nvSpPr>
          <p:spPr>
            <a:xfrm>
              <a:off x="-18768050" y="4227550"/>
              <a:ext cx="52025" cy="31525"/>
            </a:xfrm>
            <a:custGeom>
              <a:avLst/>
              <a:gdLst/>
              <a:ahLst/>
              <a:cxnLst/>
              <a:rect l="l" t="t" r="r" b="b"/>
              <a:pathLst>
                <a:path w="2081" h="1261" extrusionOk="0">
                  <a:moveTo>
                    <a:pt x="1009" y="1"/>
                  </a:moveTo>
                  <a:cubicBezTo>
                    <a:pt x="505" y="1"/>
                    <a:pt x="64" y="347"/>
                    <a:pt x="1" y="820"/>
                  </a:cubicBezTo>
                  <a:cubicBezTo>
                    <a:pt x="221" y="757"/>
                    <a:pt x="410" y="725"/>
                    <a:pt x="662" y="725"/>
                  </a:cubicBezTo>
                  <a:cubicBezTo>
                    <a:pt x="1198" y="725"/>
                    <a:pt x="1671" y="946"/>
                    <a:pt x="2080" y="1261"/>
                  </a:cubicBezTo>
                  <a:lnTo>
                    <a:pt x="2080" y="1072"/>
                  </a:lnTo>
                  <a:cubicBezTo>
                    <a:pt x="2080" y="473"/>
                    <a:pt x="1608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137"/>
            <p:cNvSpPr/>
            <p:nvPr/>
          </p:nvSpPr>
          <p:spPr>
            <a:xfrm>
              <a:off x="-19000400" y="4262200"/>
              <a:ext cx="106350" cy="52800"/>
            </a:xfrm>
            <a:custGeom>
              <a:avLst/>
              <a:gdLst/>
              <a:ahLst/>
              <a:cxnLst/>
              <a:rect l="l" t="t" r="r" b="b"/>
              <a:pathLst>
                <a:path w="4254" h="2112" extrusionOk="0">
                  <a:moveTo>
                    <a:pt x="1" y="1"/>
                  </a:moveTo>
                  <a:cubicBezTo>
                    <a:pt x="1" y="1167"/>
                    <a:pt x="946" y="2112"/>
                    <a:pt x="2112" y="2112"/>
                  </a:cubicBezTo>
                  <a:cubicBezTo>
                    <a:pt x="3309" y="2112"/>
                    <a:pt x="4254" y="1230"/>
                    <a:pt x="4254" y="32"/>
                  </a:cubicBezTo>
                  <a:lnTo>
                    <a:pt x="4254" y="32"/>
                  </a:lnTo>
                  <a:cubicBezTo>
                    <a:pt x="3655" y="473"/>
                    <a:pt x="2899" y="757"/>
                    <a:pt x="2112" y="757"/>
                  </a:cubicBezTo>
                  <a:cubicBezTo>
                    <a:pt x="1324" y="757"/>
                    <a:pt x="568" y="47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137"/>
            <p:cNvSpPr/>
            <p:nvPr/>
          </p:nvSpPr>
          <p:spPr>
            <a:xfrm>
              <a:off x="-18912175" y="4173200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378" y="1"/>
                  </a:moveTo>
                  <a:cubicBezTo>
                    <a:pt x="189" y="1"/>
                    <a:pt x="0" y="284"/>
                    <a:pt x="0" y="725"/>
                  </a:cubicBezTo>
                  <a:cubicBezTo>
                    <a:pt x="0" y="1166"/>
                    <a:pt x="189" y="1418"/>
                    <a:pt x="378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137"/>
            <p:cNvSpPr/>
            <p:nvPr/>
          </p:nvSpPr>
          <p:spPr>
            <a:xfrm>
              <a:off x="-19001975" y="4173200"/>
              <a:ext cx="18150" cy="35475"/>
            </a:xfrm>
            <a:custGeom>
              <a:avLst/>
              <a:gdLst/>
              <a:ahLst/>
              <a:cxnLst/>
              <a:rect l="l" t="t" r="r" b="b"/>
              <a:pathLst>
                <a:path w="726" h="1419" extrusionOk="0">
                  <a:moveTo>
                    <a:pt x="379" y="1"/>
                  </a:moveTo>
                  <a:cubicBezTo>
                    <a:pt x="221" y="1"/>
                    <a:pt x="1" y="284"/>
                    <a:pt x="1" y="725"/>
                  </a:cubicBezTo>
                  <a:cubicBezTo>
                    <a:pt x="1" y="1166"/>
                    <a:pt x="221" y="1418"/>
                    <a:pt x="379" y="1418"/>
                  </a:cubicBezTo>
                  <a:cubicBezTo>
                    <a:pt x="536" y="1418"/>
                    <a:pt x="725" y="1166"/>
                    <a:pt x="725" y="725"/>
                  </a:cubicBezTo>
                  <a:cubicBezTo>
                    <a:pt x="725" y="284"/>
                    <a:pt x="536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137"/>
            <p:cNvSpPr/>
            <p:nvPr/>
          </p:nvSpPr>
          <p:spPr>
            <a:xfrm>
              <a:off x="-19020075" y="4084200"/>
              <a:ext cx="143375" cy="178025"/>
            </a:xfrm>
            <a:custGeom>
              <a:avLst/>
              <a:gdLst/>
              <a:ahLst/>
              <a:cxnLst/>
              <a:rect l="l" t="t" r="r" b="b"/>
              <a:pathLst>
                <a:path w="5735" h="7121" extrusionOk="0">
                  <a:moveTo>
                    <a:pt x="1418" y="1"/>
                  </a:moveTo>
                  <a:cubicBezTo>
                    <a:pt x="630" y="1"/>
                    <a:pt x="0" y="662"/>
                    <a:pt x="0" y="1450"/>
                  </a:cubicBezTo>
                  <a:cubicBezTo>
                    <a:pt x="0" y="1923"/>
                    <a:pt x="221" y="2301"/>
                    <a:pt x="567" y="2584"/>
                  </a:cubicBezTo>
                  <a:cubicBezTo>
                    <a:pt x="315" y="2962"/>
                    <a:pt x="95" y="3435"/>
                    <a:pt x="32" y="3907"/>
                  </a:cubicBezTo>
                  <a:cubicBezTo>
                    <a:pt x="158" y="3277"/>
                    <a:pt x="536" y="2868"/>
                    <a:pt x="1040" y="2868"/>
                  </a:cubicBezTo>
                  <a:cubicBezTo>
                    <a:pt x="1638" y="2868"/>
                    <a:pt x="2111" y="3498"/>
                    <a:pt x="2111" y="4285"/>
                  </a:cubicBezTo>
                  <a:cubicBezTo>
                    <a:pt x="2111" y="5073"/>
                    <a:pt x="1638" y="5703"/>
                    <a:pt x="1040" y="5703"/>
                  </a:cubicBezTo>
                  <a:cubicBezTo>
                    <a:pt x="567" y="5703"/>
                    <a:pt x="158" y="5262"/>
                    <a:pt x="32" y="4632"/>
                  </a:cubicBezTo>
                  <a:lnTo>
                    <a:pt x="32" y="4632"/>
                  </a:lnTo>
                  <a:cubicBezTo>
                    <a:pt x="189" y="6050"/>
                    <a:pt x="1418" y="7121"/>
                    <a:pt x="2867" y="7121"/>
                  </a:cubicBezTo>
                  <a:cubicBezTo>
                    <a:pt x="4316" y="7121"/>
                    <a:pt x="5514" y="6018"/>
                    <a:pt x="5703" y="4632"/>
                  </a:cubicBezTo>
                  <a:lnTo>
                    <a:pt x="5703" y="4632"/>
                  </a:lnTo>
                  <a:cubicBezTo>
                    <a:pt x="5577" y="5262"/>
                    <a:pt x="5199" y="5703"/>
                    <a:pt x="4694" y="5703"/>
                  </a:cubicBezTo>
                  <a:cubicBezTo>
                    <a:pt x="4096" y="5703"/>
                    <a:pt x="3623" y="5073"/>
                    <a:pt x="3623" y="4285"/>
                  </a:cubicBezTo>
                  <a:cubicBezTo>
                    <a:pt x="3623" y="3498"/>
                    <a:pt x="4096" y="2868"/>
                    <a:pt x="4694" y="2868"/>
                  </a:cubicBezTo>
                  <a:cubicBezTo>
                    <a:pt x="5199" y="2868"/>
                    <a:pt x="5577" y="3277"/>
                    <a:pt x="5703" y="3907"/>
                  </a:cubicBezTo>
                  <a:cubicBezTo>
                    <a:pt x="5608" y="3403"/>
                    <a:pt x="5419" y="2962"/>
                    <a:pt x="5136" y="2584"/>
                  </a:cubicBezTo>
                  <a:cubicBezTo>
                    <a:pt x="5514" y="2301"/>
                    <a:pt x="5734" y="1923"/>
                    <a:pt x="5734" y="1450"/>
                  </a:cubicBezTo>
                  <a:cubicBezTo>
                    <a:pt x="5734" y="662"/>
                    <a:pt x="5104" y="1"/>
                    <a:pt x="4316" y="1"/>
                  </a:cubicBezTo>
                  <a:cubicBezTo>
                    <a:pt x="4127" y="1"/>
                    <a:pt x="3970" y="127"/>
                    <a:pt x="3970" y="347"/>
                  </a:cubicBezTo>
                  <a:cubicBezTo>
                    <a:pt x="3970" y="536"/>
                    <a:pt x="4127" y="694"/>
                    <a:pt x="4316" y="694"/>
                  </a:cubicBezTo>
                  <a:cubicBezTo>
                    <a:pt x="4726" y="694"/>
                    <a:pt x="5041" y="1040"/>
                    <a:pt x="5041" y="1450"/>
                  </a:cubicBezTo>
                  <a:cubicBezTo>
                    <a:pt x="5041" y="1702"/>
                    <a:pt x="4883" y="1954"/>
                    <a:pt x="4631" y="2080"/>
                  </a:cubicBezTo>
                  <a:cubicBezTo>
                    <a:pt x="4159" y="1670"/>
                    <a:pt x="3529" y="1450"/>
                    <a:pt x="2867" y="1450"/>
                  </a:cubicBezTo>
                  <a:cubicBezTo>
                    <a:pt x="2206" y="1450"/>
                    <a:pt x="1607" y="1670"/>
                    <a:pt x="1103" y="2080"/>
                  </a:cubicBezTo>
                  <a:cubicBezTo>
                    <a:pt x="851" y="1954"/>
                    <a:pt x="693" y="1702"/>
                    <a:pt x="693" y="1450"/>
                  </a:cubicBezTo>
                  <a:cubicBezTo>
                    <a:pt x="693" y="1040"/>
                    <a:pt x="1008" y="694"/>
                    <a:pt x="1418" y="694"/>
                  </a:cubicBezTo>
                  <a:cubicBezTo>
                    <a:pt x="1607" y="694"/>
                    <a:pt x="1764" y="536"/>
                    <a:pt x="1764" y="347"/>
                  </a:cubicBezTo>
                  <a:cubicBezTo>
                    <a:pt x="1764" y="127"/>
                    <a:pt x="1607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0" name="Google Shape;11830;p137"/>
          <p:cNvGrpSpPr/>
          <p:nvPr/>
        </p:nvGrpSpPr>
        <p:grpSpPr>
          <a:xfrm>
            <a:off x="6889176" y="1689001"/>
            <a:ext cx="396937" cy="450470"/>
            <a:chOff x="-17149475" y="3309200"/>
            <a:chExt cx="268600" cy="304825"/>
          </a:xfrm>
        </p:grpSpPr>
        <p:sp>
          <p:nvSpPr>
            <p:cNvPr id="11831" name="Google Shape;11831;p137"/>
            <p:cNvSpPr/>
            <p:nvPr/>
          </p:nvSpPr>
          <p:spPr>
            <a:xfrm>
              <a:off x="-17021100" y="3309200"/>
              <a:ext cx="102425" cy="72475"/>
            </a:xfrm>
            <a:custGeom>
              <a:avLst/>
              <a:gdLst/>
              <a:ahLst/>
              <a:cxnLst/>
              <a:rect l="l" t="t" r="r" b="b"/>
              <a:pathLst>
                <a:path w="4097" h="2899" extrusionOk="0">
                  <a:moveTo>
                    <a:pt x="1639" y="0"/>
                  </a:moveTo>
                  <a:cubicBezTo>
                    <a:pt x="914" y="0"/>
                    <a:pt x="284" y="441"/>
                    <a:pt x="1" y="1071"/>
                  </a:cubicBezTo>
                  <a:cubicBezTo>
                    <a:pt x="631" y="1418"/>
                    <a:pt x="1103" y="2111"/>
                    <a:pt x="1230" y="2898"/>
                  </a:cubicBezTo>
                  <a:cubicBezTo>
                    <a:pt x="1356" y="2867"/>
                    <a:pt x="1482" y="2835"/>
                    <a:pt x="1639" y="2835"/>
                  </a:cubicBezTo>
                  <a:cubicBezTo>
                    <a:pt x="2994" y="2835"/>
                    <a:pt x="4096" y="1733"/>
                    <a:pt x="4096" y="347"/>
                  </a:cubicBezTo>
                  <a:cubicBezTo>
                    <a:pt x="4096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137"/>
            <p:cNvSpPr/>
            <p:nvPr/>
          </p:nvSpPr>
          <p:spPr>
            <a:xfrm>
              <a:off x="-17149475" y="3346200"/>
              <a:ext cx="268600" cy="267825"/>
            </a:xfrm>
            <a:custGeom>
              <a:avLst/>
              <a:gdLst/>
              <a:ahLst/>
              <a:cxnLst/>
              <a:rect l="l" t="t" r="r" b="b"/>
              <a:pathLst>
                <a:path w="10744" h="10713" extrusionOk="0">
                  <a:moveTo>
                    <a:pt x="3939" y="1"/>
                  </a:moveTo>
                  <a:cubicBezTo>
                    <a:pt x="3718" y="1"/>
                    <a:pt x="3561" y="158"/>
                    <a:pt x="3561" y="379"/>
                  </a:cubicBezTo>
                  <a:cubicBezTo>
                    <a:pt x="3561" y="568"/>
                    <a:pt x="3718" y="725"/>
                    <a:pt x="3939" y="725"/>
                  </a:cubicBezTo>
                  <a:cubicBezTo>
                    <a:pt x="4506" y="725"/>
                    <a:pt x="4978" y="1198"/>
                    <a:pt x="4978" y="1797"/>
                  </a:cubicBezTo>
                  <a:lnTo>
                    <a:pt x="4978" y="2364"/>
                  </a:lnTo>
                  <a:cubicBezTo>
                    <a:pt x="4569" y="2206"/>
                    <a:pt x="4096" y="2143"/>
                    <a:pt x="3592" y="2143"/>
                  </a:cubicBezTo>
                  <a:cubicBezTo>
                    <a:pt x="1418" y="2143"/>
                    <a:pt x="1" y="3561"/>
                    <a:pt x="1" y="5735"/>
                  </a:cubicBezTo>
                  <a:cubicBezTo>
                    <a:pt x="1" y="8034"/>
                    <a:pt x="1576" y="10712"/>
                    <a:pt x="3592" y="10712"/>
                  </a:cubicBezTo>
                  <a:cubicBezTo>
                    <a:pt x="3813" y="10712"/>
                    <a:pt x="4002" y="10681"/>
                    <a:pt x="4254" y="10649"/>
                  </a:cubicBezTo>
                  <a:cubicBezTo>
                    <a:pt x="4632" y="10523"/>
                    <a:pt x="5002" y="10460"/>
                    <a:pt x="5372" y="10460"/>
                  </a:cubicBezTo>
                  <a:cubicBezTo>
                    <a:pt x="5742" y="10460"/>
                    <a:pt x="6112" y="10523"/>
                    <a:pt x="6491" y="10649"/>
                  </a:cubicBezTo>
                  <a:cubicBezTo>
                    <a:pt x="6680" y="10712"/>
                    <a:pt x="6932" y="10712"/>
                    <a:pt x="7152" y="10712"/>
                  </a:cubicBezTo>
                  <a:cubicBezTo>
                    <a:pt x="9168" y="10712"/>
                    <a:pt x="10744" y="8034"/>
                    <a:pt x="10744" y="5735"/>
                  </a:cubicBezTo>
                  <a:cubicBezTo>
                    <a:pt x="10649" y="3529"/>
                    <a:pt x="9294" y="2143"/>
                    <a:pt x="7121" y="2143"/>
                  </a:cubicBezTo>
                  <a:cubicBezTo>
                    <a:pt x="6617" y="2143"/>
                    <a:pt x="6144" y="2206"/>
                    <a:pt x="5703" y="2364"/>
                  </a:cubicBezTo>
                  <a:lnTo>
                    <a:pt x="5703" y="1797"/>
                  </a:lnTo>
                  <a:cubicBezTo>
                    <a:pt x="5703" y="788"/>
                    <a:pt x="4915" y="1"/>
                    <a:pt x="39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3" name="Google Shape;11833;p137"/>
          <p:cNvGrpSpPr/>
          <p:nvPr/>
        </p:nvGrpSpPr>
        <p:grpSpPr>
          <a:xfrm>
            <a:off x="6862982" y="2258120"/>
            <a:ext cx="449325" cy="420249"/>
            <a:chOff x="-17168375" y="3692750"/>
            <a:chExt cx="304050" cy="284375"/>
          </a:xfrm>
        </p:grpSpPr>
        <p:sp>
          <p:nvSpPr>
            <p:cNvPr id="11834" name="Google Shape;11834;p137"/>
            <p:cNvSpPr/>
            <p:nvPr/>
          </p:nvSpPr>
          <p:spPr>
            <a:xfrm>
              <a:off x="-16963600" y="3694325"/>
              <a:ext cx="99275" cy="92175"/>
            </a:xfrm>
            <a:custGeom>
              <a:avLst/>
              <a:gdLst/>
              <a:ahLst/>
              <a:cxnLst/>
              <a:rect l="l" t="t" r="r" b="b"/>
              <a:pathLst>
                <a:path w="3971" h="3687" extrusionOk="0">
                  <a:moveTo>
                    <a:pt x="1859" y="1"/>
                  </a:moveTo>
                  <a:cubicBezTo>
                    <a:pt x="1072" y="1"/>
                    <a:pt x="379" y="410"/>
                    <a:pt x="1" y="1041"/>
                  </a:cubicBezTo>
                  <a:cubicBezTo>
                    <a:pt x="1387" y="1482"/>
                    <a:pt x="2553" y="2458"/>
                    <a:pt x="3277" y="3687"/>
                  </a:cubicBezTo>
                  <a:cubicBezTo>
                    <a:pt x="3687" y="3277"/>
                    <a:pt x="3970" y="2710"/>
                    <a:pt x="3970" y="2112"/>
                  </a:cubicBezTo>
                  <a:cubicBezTo>
                    <a:pt x="3970" y="915"/>
                    <a:pt x="3025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137"/>
            <p:cNvSpPr/>
            <p:nvPr/>
          </p:nvSpPr>
          <p:spPr>
            <a:xfrm>
              <a:off x="-17102225" y="3817525"/>
              <a:ext cx="61475" cy="69650"/>
            </a:xfrm>
            <a:custGeom>
              <a:avLst/>
              <a:gdLst/>
              <a:ahLst/>
              <a:cxnLst/>
              <a:rect l="l" t="t" r="r" b="b"/>
              <a:pathLst>
                <a:path w="2459" h="2786" extrusionOk="0">
                  <a:moveTo>
                    <a:pt x="1293" y="1437"/>
                  </a:moveTo>
                  <a:cubicBezTo>
                    <a:pt x="1482" y="1437"/>
                    <a:pt x="1639" y="1594"/>
                    <a:pt x="1639" y="1783"/>
                  </a:cubicBezTo>
                  <a:cubicBezTo>
                    <a:pt x="1639" y="2004"/>
                    <a:pt x="1482" y="2161"/>
                    <a:pt x="1293" y="2161"/>
                  </a:cubicBezTo>
                  <a:cubicBezTo>
                    <a:pt x="1103" y="2161"/>
                    <a:pt x="946" y="2004"/>
                    <a:pt x="946" y="1783"/>
                  </a:cubicBezTo>
                  <a:cubicBezTo>
                    <a:pt x="946" y="1594"/>
                    <a:pt x="1103" y="1437"/>
                    <a:pt x="1293" y="1437"/>
                  </a:cubicBezTo>
                  <a:close/>
                  <a:moveTo>
                    <a:pt x="1452" y="0"/>
                  </a:moveTo>
                  <a:cubicBezTo>
                    <a:pt x="939" y="0"/>
                    <a:pt x="434" y="473"/>
                    <a:pt x="221" y="1059"/>
                  </a:cubicBezTo>
                  <a:cubicBezTo>
                    <a:pt x="1" y="1720"/>
                    <a:pt x="158" y="2539"/>
                    <a:pt x="725" y="2729"/>
                  </a:cubicBezTo>
                  <a:cubicBezTo>
                    <a:pt x="818" y="2768"/>
                    <a:pt x="916" y="2786"/>
                    <a:pt x="1017" y="2786"/>
                  </a:cubicBezTo>
                  <a:cubicBezTo>
                    <a:pt x="1157" y="2786"/>
                    <a:pt x="1304" y="2752"/>
                    <a:pt x="1450" y="2697"/>
                  </a:cubicBezTo>
                  <a:cubicBezTo>
                    <a:pt x="1576" y="2508"/>
                    <a:pt x="1734" y="2287"/>
                    <a:pt x="1923" y="2098"/>
                  </a:cubicBezTo>
                  <a:cubicBezTo>
                    <a:pt x="1986" y="2004"/>
                    <a:pt x="2112" y="1909"/>
                    <a:pt x="2206" y="1846"/>
                  </a:cubicBezTo>
                  <a:cubicBezTo>
                    <a:pt x="2458" y="1153"/>
                    <a:pt x="2364" y="271"/>
                    <a:pt x="1734" y="51"/>
                  </a:cubicBezTo>
                  <a:cubicBezTo>
                    <a:pt x="1641" y="16"/>
                    <a:pt x="1546" y="0"/>
                    <a:pt x="1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137"/>
            <p:cNvSpPr/>
            <p:nvPr/>
          </p:nvSpPr>
          <p:spPr>
            <a:xfrm>
              <a:off x="-17064400" y="3870925"/>
              <a:ext cx="93750" cy="106200"/>
            </a:xfrm>
            <a:custGeom>
              <a:avLst/>
              <a:gdLst/>
              <a:ahLst/>
              <a:cxnLst/>
              <a:rect l="l" t="t" r="r" b="b"/>
              <a:pathLst>
                <a:path w="3750" h="4248" extrusionOk="0">
                  <a:moveTo>
                    <a:pt x="1992" y="0"/>
                  </a:moveTo>
                  <a:cubicBezTo>
                    <a:pt x="1596" y="0"/>
                    <a:pt x="1195" y="152"/>
                    <a:pt x="945" y="435"/>
                  </a:cubicBezTo>
                  <a:cubicBezTo>
                    <a:pt x="221" y="1286"/>
                    <a:pt x="0" y="1727"/>
                    <a:pt x="284" y="4090"/>
                  </a:cubicBezTo>
                  <a:cubicBezTo>
                    <a:pt x="567" y="4216"/>
                    <a:pt x="914" y="4247"/>
                    <a:pt x="1229" y="4247"/>
                  </a:cubicBezTo>
                  <a:lnTo>
                    <a:pt x="1575" y="4247"/>
                  </a:lnTo>
                  <a:lnTo>
                    <a:pt x="1575" y="2609"/>
                  </a:lnTo>
                  <a:lnTo>
                    <a:pt x="1008" y="2010"/>
                  </a:lnTo>
                  <a:cubicBezTo>
                    <a:pt x="914" y="1947"/>
                    <a:pt x="882" y="1853"/>
                    <a:pt x="882" y="1790"/>
                  </a:cubicBezTo>
                  <a:cubicBezTo>
                    <a:pt x="882" y="1191"/>
                    <a:pt x="1355" y="719"/>
                    <a:pt x="1953" y="719"/>
                  </a:cubicBezTo>
                  <a:cubicBezTo>
                    <a:pt x="2552" y="719"/>
                    <a:pt x="3025" y="1191"/>
                    <a:pt x="3025" y="1790"/>
                  </a:cubicBezTo>
                  <a:cubicBezTo>
                    <a:pt x="3025" y="1853"/>
                    <a:pt x="2962" y="1979"/>
                    <a:pt x="2898" y="2010"/>
                  </a:cubicBezTo>
                  <a:lnTo>
                    <a:pt x="2300" y="2609"/>
                  </a:lnTo>
                  <a:lnTo>
                    <a:pt x="2300" y="4247"/>
                  </a:lnTo>
                  <a:lnTo>
                    <a:pt x="2489" y="4247"/>
                  </a:lnTo>
                  <a:cubicBezTo>
                    <a:pt x="2930" y="4247"/>
                    <a:pt x="3277" y="4216"/>
                    <a:pt x="3655" y="4090"/>
                  </a:cubicBezTo>
                  <a:cubicBezTo>
                    <a:pt x="3749" y="2483"/>
                    <a:pt x="3749" y="1664"/>
                    <a:pt x="3434" y="1065"/>
                  </a:cubicBezTo>
                  <a:cubicBezTo>
                    <a:pt x="3308" y="845"/>
                    <a:pt x="3119" y="593"/>
                    <a:pt x="2930" y="372"/>
                  </a:cubicBezTo>
                  <a:cubicBezTo>
                    <a:pt x="2693" y="120"/>
                    <a:pt x="2344" y="0"/>
                    <a:pt x="1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137"/>
            <p:cNvSpPr/>
            <p:nvPr/>
          </p:nvSpPr>
          <p:spPr>
            <a:xfrm>
              <a:off x="-17025025" y="3907200"/>
              <a:ext cx="15775" cy="13200"/>
            </a:xfrm>
            <a:custGeom>
              <a:avLst/>
              <a:gdLst/>
              <a:ahLst/>
              <a:cxnLst/>
              <a:rect l="l" t="t" r="r" b="b"/>
              <a:pathLst>
                <a:path w="631" h="528" extrusionOk="0">
                  <a:moveTo>
                    <a:pt x="327" y="0"/>
                  </a:moveTo>
                  <a:cubicBezTo>
                    <a:pt x="189" y="0"/>
                    <a:pt x="48" y="71"/>
                    <a:pt x="0" y="213"/>
                  </a:cubicBezTo>
                  <a:lnTo>
                    <a:pt x="315" y="528"/>
                  </a:lnTo>
                  <a:lnTo>
                    <a:pt x="630" y="213"/>
                  </a:lnTo>
                  <a:cubicBezTo>
                    <a:pt x="599" y="71"/>
                    <a:pt x="465" y="0"/>
                    <a:pt x="3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137"/>
            <p:cNvSpPr/>
            <p:nvPr/>
          </p:nvSpPr>
          <p:spPr>
            <a:xfrm>
              <a:off x="-16995100" y="3817825"/>
              <a:ext cx="63025" cy="69900"/>
            </a:xfrm>
            <a:custGeom>
              <a:avLst/>
              <a:gdLst/>
              <a:ahLst/>
              <a:cxnLst/>
              <a:rect l="l" t="t" r="r" b="b"/>
              <a:pathLst>
                <a:path w="2521" h="2796" extrusionOk="0">
                  <a:moveTo>
                    <a:pt x="1292" y="1425"/>
                  </a:moveTo>
                  <a:cubicBezTo>
                    <a:pt x="1481" y="1425"/>
                    <a:pt x="1670" y="1582"/>
                    <a:pt x="1670" y="1771"/>
                  </a:cubicBezTo>
                  <a:cubicBezTo>
                    <a:pt x="1639" y="1992"/>
                    <a:pt x="1481" y="2149"/>
                    <a:pt x="1292" y="2149"/>
                  </a:cubicBezTo>
                  <a:cubicBezTo>
                    <a:pt x="1103" y="2149"/>
                    <a:pt x="946" y="1992"/>
                    <a:pt x="946" y="1771"/>
                  </a:cubicBezTo>
                  <a:cubicBezTo>
                    <a:pt x="946" y="1582"/>
                    <a:pt x="1103" y="1425"/>
                    <a:pt x="1292" y="1425"/>
                  </a:cubicBezTo>
                  <a:close/>
                  <a:moveTo>
                    <a:pt x="1017" y="0"/>
                  </a:moveTo>
                  <a:cubicBezTo>
                    <a:pt x="931" y="0"/>
                    <a:pt x="844" y="12"/>
                    <a:pt x="757" y="39"/>
                  </a:cubicBezTo>
                  <a:cubicBezTo>
                    <a:pt x="158" y="259"/>
                    <a:pt x="0" y="1047"/>
                    <a:pt x="190" y="1708"/>
                  </a:cubicBezTo>
                  <a:cubicBezTo>
                    <a:pt x="347" y="1771"/>
                    <a:pt x="505" y="1897"/>
                    <a:pt x="631" y="2023"/>
                  </a:cubicBezTo>
                  <a:cubicBezTo>
                    <a:pt x="851" y="2244"/>
                    <a:pt x="1072" y="2496"/>
                    <a:pt x="1229" y="2748"/>
                  </a:cubicBezTo>
                  <a:cubicBezTo>
                    <a:pt x="1308" y="2780"/>
                    <a:pt x="1395" y="2795"/>
                    <a:pt x="1481" y="2795"/>
                  </a:cubicBezTo>
                  <a:cubicBezTo>
                    <a:pt x="1568" y="2795"/>
                    <a:pt x="1654" y="2780"/>
                    <a:pt x="1733" y="2748"/>
                  </a:cubicBezTo>
                  <a:cubicBezTo>
                    <a:pt x="2269" y="2527"/>
                    <a:pt x="2521" y="1771"/>
                    <a:pt x="2237" y="1047"/>
                  </a:cubicBezTo>
                  <a:cubicBezTo>
                    <a:pt x="2047" y="477"/>
                    <a:pt x="1553" y="0"/>
                    <a:pt x="10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137"/>
            <p:cNvSpPr/>
            <p:nvPr/>
          </p:nvSpPr>
          <p:spPr>
            <a:xfrm>
              <a:off x="-17150275" y="3728200"/>
              <a:ext cx="267825" cy="236300"/>
            </a:xfrm>
            <a:custGeom>
              <a:avLst/>
              <a:gdLst/>
              <a:ahLst/>
              <a:cxnLst/>
              <a:rect l="l" t="t" r="r" b="b"/>
              <a:pathLst>
                <a:path w="10713" h="9452" extrusionOk="0">
                  <a:moveTo>
                    <a:pt x="5325" y="1"/>
                  </a:moveTo>
                  <a:cubicBezTo>
                    <a:pt x="2395" y="1"/>
                    <a:pt x="1" y="2269"/>
                    <a:pt x="1" y="5010"/>
                  </a:cubicBezTo>
                  <a:cubicBezTo>
                    <a:pt x="1" y="6900"/>
                    <a:pt x="1135" y="8601"/>
                    <a:pt x="2899" y="9452"/>
                  </a:cubicBezTo>
                  <a:cubicBezTo>
                    <a:pt x="2773" y="8412"/>
                    <a:pt x="2773" y="7688"/>
                    <a:pt x="2994" y="7089"/>
                  </a:cubicBezTo>
                  <a:lnTo>
                    <a:pt x="2931" y="7089"/>
                  </a:lnTo>
                  <a:cubicBezTo>
                    <a:pt x="2742" y="7089"/>
                    <a:pt x="2584" y="7058"/>
                    <a:pt x="2427" y="7026"/>
                  </a:cubicBezTo>
                  <a:cubicBezTo>
                    <a:pt x="1482" y="6680"/>
                    <a:pt x="1104" y="5482"/>
                    <a:pt x="1482" y="4380"/>
                  </a:cubicBezTo>
                  <a:cubicBezTo>
                    <a:pt x="1822" y="3490"/>
                    <a:pt x="2596" y="2883"/>
                    <a:pt x="3390" y="2883"/>
                  </a:cubicBezTo>
                  <a:cubicBezTo>
                    <a:pt x="3553" y="2883"/>
                    <a:pt x="3716" y="2909"/>
                    <a:pt x="3876" y="2962"/>
                  </a:cubicBezTo>
                  <a:cubicBezTo>
                    <a:pt x="4601" y="3214"/>
                    <a:pt x="5105" y="4002"/>
                    <a:pt x="4947" y="5041"/>
                  </a:cubicBezTo>
                  <a:cubicBezTo>
                    <a:pt x="5073" y="5010"/>
                    <a:pt x="5231" y="5010"/>
                    <a:pt x="5388" y="5010"/>
                  </a:cubicBezTo>
                  <a:cubicBezTo>
                    <a:pt x="5451" y="5010"/>
                    <a:pt x="5546" y="5010"/>
                    <a:pt x="5672" y="5041"/>
                  </a:cubicBezTo>
                  <a:cubicBezTo>
                    <a:pt x="5546" y="4002"/>
                    <a:pt x="6018" y="3246"/>
                    <a:pt x="6712" y="2962"/>
                  </a:cubicBezTo>
                  <a:cubicBezTo>
                    <a:pt x="6883" y="2899"/>
                    <a:pt x="7058" y="2870"/>
                    <a:pt x="7233" y="2870"/>
                  </a:cubicBezTo>
                  <a:cubicBezTo>
                    <a:pt x="8023" y="2870"/>
                    <a:pt x="8802" y="3477"/>
                    <a:pt x="9137" y="4380"/>
                  </a:cubicBezTo>
                  <a:cubicBezTo>
                    <a:pt x="9515" y="5482"/>
                    <a:pt x="9074" y="6680"/>
                    <a:pt x="8161" y="7026"/>
                  </a:cubicBezTo>
                  <a:cubicBezTo>
                    <a:pt x="8003" y="7058"/>
                    <a:pt x="7877" y="7089"/>
                    <a:pt x="7751" y="7089"/>
                  </a:cubicBezTo>
                  <a:cubicBezTo>
                    <a:pt x="7909" y="7688"/>
                    <a:pt x="7909" y="8444"/>
                    <a:pt x="7783" y="9452"/>
                  </a:cubicBezTo>
                  <a:cubicBezTo>
                    <a:pt x="9547" y="8633"/>
                    <a:pt x="10713" y="6900"/>
                    <a:pt x="10713" y="5010"/>
                  </a:cubicBezTo>
                  <a:cubicBezTo>
                    <a:pt x="10681" y="2269"/>
                    <a:pt x="8287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137"/>
            <p:cNvSpPr/>
            <p:nvPr/>
          </p:nvSpPr>
          <p:spPr>
            <a:xfrm>
              <a:off x="-17168375" y="3692750"/>
              <a:ext cx="99250" cy="92975"/>
            </a:xfrm>
            <a:custGeom>
              <a:avLst/>
              <a:gdLst/>
              <a:ahLst/>
              <a:cxnLst/>
              <a:rect l="l" t="t" r="r" b="b"/>
              <a:pathLst>
                <a:path w="3970" h="3719" extrusionOk="0">
                  <a:moveTo>
                    <a:pt x="2111" y="1"/>
                  </a:moveTo>
                  <a:cubicBezTo>
                    <a:pt x="946" y="1"/>
                    <a:pt x="0" y="946"/>
                    <a:pt x="0" y="2143"/>
                  </a:cubicBezTo>
                  <a:cubicBezTo>
                    <a:pt x="0" y="2773"/>
                    <a:pt x="284" y="3309"/>
                    <a:pt x="693" y="3718"/>
                  </a:cubicBezTo>
                  <a:cubicBezTo>
                    <a:pt x="1418" y="2521"/>
                    <a:pt x="2552" y="1545"/>
                    <a:pt x="3970" y="1072"/>
                  </a:cubicBezTo>
                  <a:cubicBezTo>
                    <a:pt x="3623" y="442"/>
                    <a:pt x="289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1" name="Google Shape;11841;p137"/>
          <p:cNvGrpSpPr/>
          <p:nvPr/>
        </p:nvGrpSpPr>
        <p:grpSpPr>
          <a:xfrm>
            <a:off x="6859491" y="2796852"/>
            <a:ext cx="456308" cy="449325"/>
            <a:chOff x="-17170750" y="4058800"/>
            <a:chExt cx="308775" cy="304050"/>
          </a:xfrm>
        </p:grpSpPr>
        <p:sp>
          <p:nvSpPr>
            <p:cNvPr id="11842" name="Google Shape;11842;p137"/>
            <p:cNvSpPr/>
            <p:nvPr/>
          </p:nvSpPr>
          <p:spPr>
            <a:xfrm>
              <a:off x="-17041575" y="4058800"/>
              <a:ext cx="49650" cy="49850"/>
            </a:xfrm>
            <a:custGeom>
              <a:avLst/>
              <a:gdLst/>
              <a:ahLst/>
              <a:cxnLst/>
              <a:rect l="l" t="t" r="r" b="b"/>
              <a:pathLst>
                <a:path w="1986" h="1994" extrusionOk="0">
                  <a:moveTo>
                    <a:pt x="989" y="1"/>
                  </a:moveTo>
                  <a:cubicBezTo>
                    <a:pt x="859" y="1"/>
                    <a:pt x="725" y="56"/>
                    <a:pt x="662" y="166"/>
                  </a:cubicBezTo>
                  <a:lnTo>
                    <a:pt x="1" y="1521"/>
                  </a:lnTo>
                  <a:lnTo>
                    <a:pt x="32" y="1521"/>
                  </a:lnTo>
                  <a:lnTo>
                    <a:pt x="977" y="1993"/>
                  </a:lnTo>
                  <a:lnTo>
                    <a:pt x="1954" y="1521"/>
                  </a:lnTo>
                  <a:lnTo>
                    <a:pt x="1985" y="1521"/>
                  </a:lnTo>
                  <a:lnTo>
                    <a:pt x="1292" y="166"/>
                  </a:lnTo>
                  <a:cubicBezTo>
                    <a:pt x="1245" y="56"/>
                    <a:pt x="1119" y="1"/>
                    <a:pt x="9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137"/>
            <p:cNvSpPr/>
            <p:nvPr/>
          </p:nvSpPr>
          <p:spPr>
            <a:xfrm>
              <a:off x="-17041575" y="4312625"/>
              <a:ext cx="49650" cy="50225"/>
            </a:xfrm>
            <a:custGeom>
              <a:avLst/>
              <a:gdLst/>
              <a:ahLst/>
              <a:cxnLst/>
              <a:rect l="l" t="t" r="r" b="b"/>
              <a:pathLst>
                <a:path w="1986" h="2009" extrusionOk="0">
                  <a:moveTo>
                    <a:pt x="977" y="0"/>
                  </a:moveTo>
                  <a:lnTo>
                    <a:pt x="32" y="473"/>
                  </a:lnTo>
                  <a:lnTo>
                    <a:pt x="1" y="473"/>
                  </a:lnTo>
                  <a:lnTo>
                    <a:pt x="662" y="1796"/>
                  </a:lnTo>
                  <a:cubicBezTo>
                    <a:pt x="757" y="1938"/>
                    <a:pt x="891" y="2009"/>
                    <a:pt x="1013" y="2009"/>
                  </a:cubicBezTo>
                  <a:cubicBezTo>
                    <a:pt x="1135" y="2009"/>
                    <a:pt x="1245" y="1938"/>
                    <a:pt x="1292" y="1796"/>
                  </a:cubicBezTo>
                  <a:lnTo>
                    <a:pt x="1985" y="473"/>
                  </a:lnTo>
                  <a:lnTo>
                    <a:pt x="1954" y="4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137"/>
            <p:cNvSpPr/>
            <p:nvPr/>
          </p:nvSpPr>
          <p:spPr>
            <a:xfrm>
              <a:off x="-17170750" y="4186600"/>
              <a:ext cx="52800" cy="48075"/>
            </a:xfrm>
            <a:custGeom>
              <a:avLst/>
              <a:gdLst/>
              <a:ahLst/>
              <a:cxnLst/>
              <a:rect l="l" t="t" r="r" b="b"/>
              <a:pathLst>
                <a:path w="2112" h="1923" extrusionOk="0">
                  <a:moveTo>
                    <a:pt x="1639" y="0"/>
                  </a:moveTo>
                  <a:lnTo>
                    <a:pt x="284" y="630"/>
                  </a:lnTo>
                  <a:cubicBezTo>
                    <a:pt x="1" y="788"/>
                    <a:pt x="1" y="1135"/>
                    <a:pt x="284" y="1261"/>
                  </a:cubicBezTo>
                  <a:lnTo>
                    <a:pt x="1639" y="1922"/>
                  </a:lnTo>
                  <a:lnTo>
                    <a:pt x="1639" y="1891"/>
                  </a:lnTo>
                  <a:lnTo>
                    <a:pt x="2112" y="946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137"/>
            <p:cNvSpPr/>
            <p:nvPr/>
          </p:nvSpPr>
          <p:spPr>
            <a:xfrm>
              <a:off x="-16914775" y="4185025"/>
              <a:ext cx="52800" cy="49650"/>
            </a:xfrm>
            <a:custGeom>
              <a:avLst/>
              <a:gdLst/>
              <a:ahLst/>
              <a:cxnLst/>
              <a:rect l="l" t="t" r="r" b="b"/>
              <a:pathLst>
                <a:path w="2112" h="1986" extrusionOk="0">
                  <a:moveTo>
                    <a:pt x="474" y="0"/>
                  </a:moveTo>
                  <a:lnTo>
                    <a:pt x="474" y="63"/>
                  </a:lnTo>
                  <a:lnTo>
                    <a:pt x="1" y="1009"/>
                  </a:lnTo>
                  <a:lnTo>
                    <a:pt x="474" y="1954"/>
                  </a:lnTo>
                  <a:lnTo>
                    <a:pt x="474" y="1985"/>
                  </a:lnTo>
                  <a:lnTo>
                    <a:pt x="1828" y="1324"/>
                  </a:lnTo>
                  <a:cubicBezTo>
                    <a:pt x="2112" y="1198"/>
                    <a:pt x="2112" y="851"/>
                    <a:pt x="1828" y="693"/>
                  </a:cubicBezTo>
                  <a:lnTo>
                    <a:pt x="47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137"/>
            <p:cNvSpPr/>
            <p:nvPr/>
          </p:nvSpPr>
          <p:spPr>
            <a:xfrm>
              <a:off x="-17127800" y="4273225"/>
              <a:ext cx="47650" cy="46500"/>
            </a:xfrm>
            <a:custGeom>
              <a:avLst/>
              <a:gdLst/>
              <a:ahLst/>
              <a:cxnLst/>
              <a:rect l="l" t="t" r="r" b="b"/>
              <a:pathLst>
                <a:path w="1906" h="1860" extrusionOk="0">
                  <a:moveTo>
                    <a:pt x="551" y="1"/>
                  </a:moveTo>
                  <a:lnTo>
                    <a:pt x="79" y="1419"/>
                  </a:lnTo>
                  <a:cubicBezTo>
                    <a:pt x="0" y="1628"/>
                    <a:pt x="183" y="1859"/>
                    <a:pt x="373" y="1859"/>
                  </a:cubicBezTo>
                  <a:cubicBezTo>
                    <a:pt x="412" y="1859"/>
                    <a:pt x="451" y="1850"/>
                    <a:pt x="488" y="1828"/>
                  </a:cubicBezTo>
                  <a:lnTo>
                    <a:pt x="1906" y="1356"/>
                  </a:lnTo>
                  <a:lnTo>
                    <a:pt x="1906" y="1324"/>
                  </a:lnTo>
                  <a:lnTo>
                    <a:pt x="1591" y="347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137"/>
            <p:cNvSpPr/>
            <p:nvPr/>
          </p:nvSpPr>
          <p:spPr>
            <a:xfrm>
              <a:off x="-16952575" y="4100775"/>
              <a:ext cx="47675" cy="47250"/>
            </a:xfrm>
            <a:custGeom>
              <a:avLst/>
              <a:gdLst/>
              <a:ahLst/>
              <a:cxnLst/>
              <a:rect l="l" t="t" r="r" b="b"/>
              <a:pathLst>
                <a:path w="1907" h="1890" extrusionOk="0">
                  <a:moveTo>
                    <a:pt x="1544" y="0"/>
                  </a:moveTo>
                  <a:cubicBezTo>
                    <a:pt x="1503" y="0"/>
                    <a:pt x="1461" y="10"/>
                    <a:pt x="1418" y="31"/>
                  </a:cubicBezTo>
                  <a:lnTo>
                    <a:pt x="1" y="503"/>
                  </a:lnTo>
                  <a:lnTo>
                    <a:pt x="1" y="535"/>
                  </a:lnTo>
                  <a:lnTo>
                    <a:pt x="316" y="1543"/>
                  </a:lnTo>
                  <a:lnTo>
                    <a:pt x="1324" y="1890"/>
                  </a:lnTo>
                  <a:lnTo>
                    <a:pt x="1355" y="1890"/>
                  </a:lnTo>
                  <a:lnTo>
                    <a:pt x="1828" y="472"/>
                  </a:lnTo>
                  <a:cubicBezTo>
                    <a:pt x="1907" y="236"/>
                    <a:pt x="1745" y="0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137"/>
            <p:cNvSpPr/>
            <p:nvPr/>
          </p:nvSpPr>
          <p:spPr>
            <a:xfrm>
              <a:off x="-16954150" y="4273225"/>
              <a:ext cx="49200" cy="47800"/>
            </a:xfrm>
            <a:custGeom>
              <a:avLst/>
              <a:gdLst/>
              <a:ahLst/>
              <a:cxnLst/>
              <a:rect l="l" t="t" r="r" b="b"/>
              <a:pathLst>
                <a:path w="1968" h="1912" extrusionOk="0">
                  <a:moveTo>
                    <a:pt x="1387" y="1"/>
                  </a:moveTo>
                  <a:lnTo>
                    <a:pt x="379" y="347"/>
                  </a:lnTo>
                  <a:lnTo>
                    <a:pt x="1" y="1356"/>
                  </a:lnTo>
                  <a:lnTo>
                    <a:pt x="1" y="1419"/>
                  </a:lnTo>
                  <a:lnTo>
                    <a:pt x="1418" y="1891"/>
                  </a:lnTo>
                  <a:cubicBezTo>
                    <a:pt x="1460" y="1905"/>
                    <a:pt x="1501" y="1911"/>
                    <a:pt x="1541" y="1911"/>
                  </a:cubicBezTo>
                  <a:cubicBezTo>
                    <a:pt x="1776" y="1911"/>
                    <a:pt x="1967" y="1692"/>
                    <a:pt x="1860" y="1450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137"/>
            <p:cNvSpPr/>
            <p:nvPr/>
          </p:nvSpPr>
          <p:spPr>
            <a:xfrm>
              <a:off x="-17128625" y="4101275"/>
              <a:ext cx="48475" cy="46750"/>
            </a:xfrm>
            <a:custGeom>
              <a:avLst/>
              <a:gdLst/>
              <a:ahLst/>
              <a:cxnLst/>
              <a:rect l="l" t="t" r="r" b="b"/>
              <a:pathLst>
                <a:path w="1939" h="1870" extrusionOk="0">
                  <a:moveTo>
                    <a:pt x="433" y="0"/>
                  </a:moveTo>
                  <a:cubicBezTo>
                    <a:pt x="209" y="0"/>
                    <a:pt x="0" y="201"/>
                    <a:pt x="112" y="452"/>
                  </a:cubicBezTo>
                  <a:lnTo>
                    <a:pt x="584" y="1870"/>
                  </a:lnTo>
                  <a:lnTo>
                    <a:pt x="1592" y="1523"/>
                  </a:lnTo>
                  <a:lnTo>
                    <a:pt x="1939" y="483"/>
                  </a:lnTo>
                  <a:lnTo>
                    <a:pt x="521" y="11"/>
                  </a:lnTo>
                  <a:cubicBezTo>
                    <a:pt x="492" y="4"/>
                    <a:pt x="462" y="0"/>
                    <a:pt x="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137"/>
            <p:cNvSpPr/>
            <p:nvPr/>
          </p:nvSpPr>
          <p:spPr>
            <a:xfrm>
              <a:off x="-17043150" y="41834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39"/>
                    <a:pt x="473" y="2111"/>
                    <a:pt x="1040" y="2111"/>
                  </a:cubicBezTo>
                  <a:cubicBezTo>
                    <a:pt x="1639" y="2111"/>
                    <a:pt x="2112" y="1639"/>
                    <a:pt x="2112" y="1072"/>
                  </a:cubicBezTo>
                  <a:cubicBezTo>
                    <a:pt x="2112" y="504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137"/>
            <p:cNvSpPr/>
            <p:nvPr/>
          </p:nvSpPr>
          <p:spPr>
            <a:xfrm>
              <a:off x="-17070725" y="4111975"/>
              <a:ext cx="44925" cy="60475"/>
            </a:xfrm>
            <a:custGeom>
              <a:avLst/>
              <a:gdLst/>
              <a:ahLst/>
              <a:cxnLst/>
              <a:rect l="l" t="t" r="r" b="b"/>
              <a:pathLst>
                <a:path w="1797" h="2419" extrusionOk="0">
                  <a:moveTo>
                    <a:pt x="722" y="0"/>
                  </a:moveTo>
                  <a:cubicBezTo>
                    <a:pt x="663" y="0"/>
                    <a:pt x="600" y="8"/>
                    <a:pt x="537" y="24"/>
                  </a:cubicBezTo>
                  <a:cubicBezTo>
                    <a:pt x="411" y="55"/>
                    <a:pt x="348" y="150"/>
                    <a:pt x="316" y="244"/>
                  </a:cubicBezTo>
                  <a:lnTo>
                    <a:pt x="1" y="1253"/>
                  </a:lnTo>
                  <a:lnTo>
                    <a:pt x="1167" y="2418"/>
                  </a:lnTo>
                  <a:cubicBezTo>
                    <a:pt x="1356" y="2355"/>
                    <a:pt x="1576" y="2229"/>
                    <a:pt x="1797" y="2198"/>
                  </a:cubicBezTo>
                  <a:lnTo>
                    <a:pt x="1797" y="496"/>
                  </a:lnTo>
                  <a:lnTo>
                    <a:pt x="883" y="24"/>
                  </a:lnTo>
                  <a:cubicBezTo>
                    <a:pt x="836" y="8"/>
                    <a:pt x="781" y="0"/>
                    <a:pt x="7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137"/>
            <p:cNvSpPr/>
            <p:nvPr/>
          </p:nvSpPr>
          <p:spPr>
            <a:xfrm>
              <a:off x="-16979350" y="4156675"/>
              <a:ext cx="60675" cy="45700"/>
            </a:xfrm>
            <a:custGeom>
              <a:avLst/>
              <a:gdLst/>
              <a:ahLst/>
              <a:cxnLst/>
              <a:rect l="l" t="t" r="r" b="b"/>
              <a:pathLst>
                <a:path w="2427" h="1828" extrusionOk="0">
                  <a:moveTo>
                    <a:pt x="1166" y="0"/>
                  </a:moveTo>
                  <a:lnTo>
                    <a:pt x="1" y="1166"/>
                  </a:lnTo>
                  <a:cubicBezTo>
                    <a:pt x="127" y="1386"/>
                    <a:pt x="190" y="1575"/>
                    <a:pt x="284" y="1827"/>
                  </a:cubicBezTo>
                  <a:lnTo>
                    <a:pt x="1954" y="1827"/>
                  </a:lnTo>
                  <a:lnTo>
                    <a:pt x="2426" y="914"/>
                  </a:lnTo>
                  <a:cubicBezTo>
                    <a:pt x="2426" y="756"/>
                    <a:pt x="2426" y="630"/>
                    <a:pt x="2395" y="567"/>
                  </a:cubicBezTo>
                  <a:cubicBezTo>
                    <a:pt x="2363" y="441"/>
                    <a:pt x="2269" y="347"/>
                    <a:pt x="2174" y="315"/>
                  </a:cubicBezTo>
                  <a:lnTo>
                    <a:pt x="11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137"/>
            <p:cNvSpPr/>
            <p:nvPr/>
          </p:nvSpPr>
          <p:spPr>
            <a:xfrm>
              <a:off x="-17116400" y="4155875"/>
              <a:ext cx="63050" cy="44125"/>
            </a:xfrm>
            <a:custGeom>
              <a:avLst/>
              <a:gdLst/>
              <a:ahLst/>
              <a:cxnLst/>
              <a:rect l="l" t="t" r="r" b="b"/>
              <a:pathLst>
                <a:path w="2522" h="1765" extrusionOk="0">
                  <a:moveTo>
                    <a:pt x="1292" y="1"/>
                  </a:moveTo>
                  <a:lnTo>
                    <a:pt x="316" y="316"/>
                  </a:lnTo>
                  <a:cubicBezTo>
                    <a:pt x="190" y="347"/>
                    <a:pt x="127" y="442"/>
                    <a:pt x="95" y="536"/>
                  </a:cubicBezTo>
                  <a:cubicBezTo>
                    <a:pt x="32" y="662"/>
                    <a:pt x="1" y="788"/>
                    <a:pt x="95" y="851"/>
                  </a:cubicBezTo>
                  <a:lnTo>
                    <a:pt x="568" y="1765"/>
                  </a:lnTo>
                  <a:lnTo>
                    <a:pt x="2238" y="1765"/>
                  </a:lnTo>
                  <a:cubicBezTo>
                    <a:pt x="2301" y="1544"/>
                    <a:pt x="2364" y="1324"/>
                    <a:pt x="2521" y="1135"/>
                  </a:cubicBezTo>
                  <a:lnTo>
                    <a:pt x="12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137"/>
            <p:cNvSpPr/>
            <p:nvPr/>
          </p:nvSpPr>
          <p:spPr>
            <a:xfrm>
              <a:off x="-17007700" y="4112450"/>
              <a:ext cx="44925" cy="60775"/>
            </a:xfrm>
            <a:custGeom>
              <a:avLst/>
              <a:gdLst/>
              <a:ahLst/>
              <a:cxnLst/>
              <a:rect l="l" t="t" r="r" b="b"/>
              <a:pathLst>
                <a:path w="1797" h="2431" extrusionOk="0">
                  <a:moveTo>
                    <a:pt x="1042" y="0"/>
                  </a:moveTo>
                  <a:cubicBezTo>
                    <a:pt x="989" y="0"/>
                    <a:pt x="936" y="10"/>
                    <a:pt x="883" y="36"/>
                  </a:cubicBezTo>
                  <a:lnTo>
                    <a:pt x="0" y="509"/>
                  </a:lnTo>
                  <a:lnTo>
                    <a:pt x="0" y="2179"/>
                  </a:lnTo>
                  <a:cubicBezTo>
                    <a:pt x="221" y="2210"/>
                    <a:pt x="410" y="2273"/>
                    <a:pt x="630" y="2431"/>
                  </a:cubicBezTo>
                  <a:lnTo>
                    <a:pt x="1796" y="1265"/>
                  </a:lnTo>
                  <a:lnTo>
                    <a:pt x="1481" y="288"/>
                  </a:lnTo>
                  <a:cubicBezTo>
                    <a:pt x="1450" y="162"/>
                    <a:pt x="1355" y="68"/>
                    <a:pt x="1261" y="36"/>
                  </a:cubicBezTo>
                  <a:cubicBezTo>
                    <a:pt x="1188" y="18"/>
                    <a:pt x="1115" y="0"/>
                    <a:pt x="1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137"/>
            <p:cNvSpPr/>
            <p:nvPr/>
          </p:nvSpPr>
          <p:spPr>
            <a:xfrm>
              <a:off x="-17007700" y="4248025"/>
              <a:ext cx="44925" cy="61475"/>
            </a:xfrm>
            <a:custGeom>
              <a:avLst/>
              <a:gdLst/>
              <a:ahLst/>
              <a:cxnLst/>
              <a:rect l="l" t="t" r="r" b="b"/>
              <a:pathLst>
                <a:path w="1797" h="2459" extrusionOk="0">
                  <a:moveTo>
                    <a:pt x="630" y="1"/>
                  </a:moveTo>
                  <a:cubicBezTo>
                    <a:pt x="473" y="95"/>
                    <a:pt x="221" y="221"/>
                    <a:pt x="0" y="253"/>
                  </a:cubicBezTo>
                  <a:lnTo>
                    <a:pt x="0" y="1954"/>
                  </a:lnTo>
                  <a:lnTo>
                    <a:pt x="883" y="2427"/>
                  </a:lnTo>
                  <a:cubicBezTo>
                    <a:pt x="946" y="2458"/>
                    <a:pt x="1009" y="2458"/>
                    <a:pt x="1040" y="2458"/>
                  </a:cubicBezTo>
                  <a:cubicBezTo>
                    <a:pt x="1135" y="2458"/>
                    <a:pt x="1198" y="2427"/>
                    <a:pt x="1261" y="2364"/>
                  </a:cubicBezTo>
                  <a:cubicBezTo>
                    <a:pt x="1324" y="2332"/>
                    <a:pt x="1450" y="2269"/>
                    <a:pt x="1481" y="2175"/>
                  </a:cubicBezTo>
                  <a:lnTo>
                    <a:pt x="1796" y="1198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137"/>
            <p:cNvSpPr/>
            <p:nvPr/>
          </p:nvSpPr>
          <p:spPr>
            <a:xfrm>
              <a:off x="-16980125" y="4219675"/>
              <a:ext cx="61450" cy="45700"/>
            </a:xfrm>
            <a:custGeom>
              <a:avLst/>
              <a:gdLst/>
              <a:ahLst/>
              <a:cxnLst/>
              <a:rect l="l" t="t" r="r" b="b"/>
              <a:pathLst>
                <a:path w="2458" h="1828" extrusionOk="0">
                  <a:moveTo>
                    <a:pt x="252" y="1"/>
                  </a:moveTo>
                  <a:cubicBezTo>
                    <a:pt x="221" y="253"/>
                    <a:pt x="158" y="442"/>
                    <a:pt x="0" y="631"/>
                  </a:cubicBezTo>
                  <a:lnTo>
                    <a:pt x="1166" y="1828"/>
                  </a:lnTo>
                  <a:lnTo>
                    <a:pt x="2142" y="1513"/>
                  </a:lnTo>
                  <a:cubicBezTo>
                    <a:pt x="2268" y="1450"/>
                    <a:pt x="2363" y="1387"/>
                    <a:pt x="2394" y="1261"/>
                  </a:cubicBezTo>
                  <a:cubicBezTo>
                    <a:pt x="2426" y="1135"/>
                    <a:pt x="2457" y="1009"/>
                    <a:pt x="2394" y="946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137"/>
            <p:cNvSpPr/>
            <p:nvPr/>
          </p:nvSpPr>
          <p:spPr>
            <a:xfrm>
              <a:off x="-17070725" y="4247250"/>
              <a:ext cx="44925" cy="61300"/>
            </a:xfrm>
            <a:custGeom>
              <a:avLst/>
              <a:gdLst/>
              <a:ahLst/>
              <a:cxnLst/>
              <a:rect l="l" t="t" r="r" b="b"/>
              <a:pathLst>
                <a:path w="1797" h="2452" extrusionOk="0">
                  <a:moveTo>
                    <a:pt x="1167" y="0"/>
                  </a:moveTo>
                  <a:lnTo>
                    <a:pt x="1" y="1197"/>
                  </a:lnTo>
                  <a:lnTo>
                    <a:pt x="316" y="2174"/>
                  </a:lnTo>
                  <a:cubicBezTo>
                    <a:pt x="348" y="2300"/>
                    <a:pt x="411" y="2332"/>
                    <a:pt x="505" y="2363"/>
                  </a:cubicBezTo>
                  <a:cubicBezTo>
                    <a:pt x="578" y="2418"/>
                    <a:pt x="641" y="2452"/>
                    <a:pt x="711" y="2452"/>
                  </a:cubicBezTo>
                  <a:cubicBezTo>
                    <a:pt x="762" y="2452"/>
                    <a:pt x="817" y="2434"/>
                    <a:pt x="883" y="2395"/>
                  </a:cubicBezTo>
                  <a:lnTo>
                    <a:pt x="1797" y="1922"/>
                  </a:lnTo>
                  <a:lnTo>
                    <a:pt x="1797" y="284"/>
                  </a:lnTo>
                  <a:cubicBezTo>
                    <a:pt x="1576" y="221"/>
                    <a:pt x="1356" y="158"/>
                    <a:pt x="11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137"/>
            <p:cNvSpPr/>
            <p:nvPr/>
          </p:nvSpPr>
          <p:spPr>
            <a:xfrm>
              <a:off x="-17115600" y="4218900"/>
              <a:ext cx="61450" cy="44900"/>
            </a:xfrm>
            <a:custGeom>
              <a:avLst/>
              <a:gdLst/>
              <a:ahLst/>
              <a:cxnLst/>
              <a:rect l="l" t="t" r="r" b="b"/>
              <a:pathLst>
                <a:path w="2458" h="1796" extrusionOk="0">
                  <a:moveTo>
                    <a:pt x="536" y="0"/>
                  </a:moveTo>
                  <a:lnTo>
                    <a:pt x="536" y="32"/>
                  </a:lnTo>
                  <a:lnTo>
                    <a:pt x="63" y="945"/>
                  </a:lnTo>
                  <a:cubicBezTo>
                    <a:pt x="0" y="1071"/>
                    <a:pt x="0" y="1166"/>
                    <a:pt x="63" y="1260"/>
                  </a:cubicBezTo>
                  <a:cubicBezTo>
                    <a:pt x="95" y="1386"/>
                    <a:pt x="158" y="1449"/>
                    <a:pt x="284" y="1481"/>
                  </a:cubicBezTo>
                  <a:lnTo>
                    <a:pt x="1260" y="1796"/>
                  </a:lnTo>
                  <a:lnTo>
                    <a:pt x="2458" y="630"/>
                  </a:lnTo>
                  <a:cubicBezTo>
                    <a:pt x="2332" y="441"/>
                    <a:pt x="2269" y="221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9" name="Google Shape;11859;p137"/>
          <p:cNvGrpSpPr/>
          <p:nvPr/>
        </p:nvGrpSpPr>
        <p:grpSpPr>
          <a:xfrm>
            <a:off x="5721388" y="3343358"/>
            <a:ext cx="450470" cy="446998"/>
            <a:chOff x="-15688425" y="3707725"/>
            <a:chExt cx="304825" cy="302475"/>
          </a:xfrm>
        </p:grpSpPr>
        <p:sp>
          <p:nvSpPr>
            <p:cNvPr id="11860" name="Google Shape;11860;p137"/>
            <p:cNvSpPr/>
            <p:nvPr/>
          </p:nvSpPr>
          <p:spPr>
            <a:xfrm>
              <a:off x="-15687650" y="3884950"/>
              <a:ext cx="304050" cy="125250"/>
            </a:xfrm>
            <a:custGeom>
              <a:avLst/>
              <a:gdLst/>
              <a:ahLst/>
              <a:cxnLst/>
              <a:rect l="l" t="t" r="r" b="b"/>
              <a:pathLst>
                <a:path w="12162" h="5010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851" y="725"/>
                  </a:lnTo>
                  <a:lnTo>
                    <a:pt x="1481" y="1922"/>
                  </a:lnTo>
                  <a:cubicBezTo>
                    <a:pt x="1576" y="2048"/>
                    <a:pt x="1702" y="2142"/>
                    <a:pt x="1796" y="2142"/>
                  </a:cubicBezTo>
                  <a:lnTo>
                    <a:pt x="3057" y="2142"/>
                  </a:lnTo>
                  <a:lnTo>
                    <a:pt x="3624" y="2835"/>
                  </a:lnTo>
                  <a:lnTo>
                    <a:pt x="6113" y="2835"/>
                  </a:lnTo>
                  <a:cubicBezTo>
                    <a:pt x="6302" y="2835"/>
                    <a:pt x="6459" y="2993"/>
                    <a:pt x="6459" y="3182"/>
                  </a:cubicBezTo>
                  <a:cubicBezTo>
                    <a:pt x="6459" y="3403"/>
                    <a:pt x="6302" y="3560"/>
                    <a:pt x="6113" y="3560"/>
                  </a:cubicBezTo>
                  <a:lnTo>
                    <a:pt x="4128" y="3560"/>
                  </a:lnTo>
                  <a:lnTo>
                    <a:pt x="5073" y="4852"/>
                  </a:lnTo>
                  <a:cubicBezTo>
                    <a:pt x="5168" y="4915"/>
                    <a:pt x="5231" y="5009"/>
                    <a:pt x="5357" y="5009"/>
                  </a:cubicBezTo>
                  <a:lnTo>
                    <a:pt x="6774" y="5009"/>
                  </a:lnTo>
                  <a:cubicBezTo>
                    <a:pt x="6900" y="5009"/>
                    <a:pt x="7058" y="4915"/>
                    <a:pt x="7089" y="4820"/>
                  </a:cubicBezTo>
                  <a:lnTo>
                    <a:pt x="7719" y="3560"/>
                  </a:lnTo>
                  <a:lnTo>
                    <a:pt x="8948" y="3560"/>
                  </a:lnTo>
                  <a:cubicBezTo>
                    <a:pt x="9043" y="3560"/>
                    <a:pt x="9169" y="3497"/>
                    <a:pt x="9200" y="3403"/>
                  </a:cubicBezTo>
                  <a:lnTo>
                    <a:pt x="10145" y="2079"/>
                  </a:lnTo>
                  <a:lnTo>
                    <a:pt x="8948" y="2079"/>
                  </a:lnTo>
                  <a:lnTo>
                    <a:pt x="8948" y="2142"/>
                  </a:lnTo>
                  <a:cubicBezTo>
                    <a:pt x="8728" y="2142"/>
                    <a:pt x="8570" y="1985"/>
                    <a:pt x="8570" y="1764"/>
                  </a:cubicBezTo>
                  <a:cubicBezTo>
                    <a:pt x="8570" y="1575"/>
                    <a:pt x="8728" y="1418"/>
                    <a:pt x="8948" y="1418"/>
                  </a:cubicBezTo>
                  <a:lnTo>
                    <a:pt x="10712" y="1418"/>
                  </a:lnTo>
                  <a:lnTo>
                    <a:pt x="11248" y="725"/>
                  </a:lnTo>
                  <a:lnTo>
                    <a:pt x="11815" y="725"/>
                  </a:lnTo>
                  <a:cubicBezTo>
                    <a:pt x="12004" y="725"/>
                    <a:pt x="12162" y="567"/>
                    <a:pt x="12162" y="347"/>
                  </a:cubicBezTo>
                  <a:cubicBezTo>
                    <a:pt x="12162" y="158"/>
                    <a:pt x="12004" y="0"/>
                    <a:pt x="118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137"/>
            <p:cNvSpPr/>
            <p:nvPr/>
          </p:nvSpPr>
          <p:spPr>
            <a:xfrm>
              <a:off x="-15634875" y="3956600"/>
              <a:ext cx="49650" cy="18150"/>
            </a:xfrm>
            <a:custGeom>
              <a:avLst/>
              <a:gdLst/>
              <a:ahLst/>
              <a:cxnLst/>
              <a:rect l="l" t="t" r="r" b="b"/>
              <a:pathLst>
                <a:path w="1986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68"/>
                    <a:pt x="158" y="726"/>
                    <a:pt x="379" y="726"/>
                  </a:cubicBezTo>
                  <a:lnTo>
                    <a:pt x="1985" y="726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137"/>
            <p:cNvSpPr/>
            <p:nvPr/>
          </p:nvSpPr>
          <p:spPr>
            <a:xfrm>
              <a:off x="-15434025" y="3920375"/>
              <a:ext cx="31525" cy="18150"/>
            </a:xfrm>
            <a:custGeom>
              <a:avLst/>
              <a:gdLst/>
              <a:ahLst/>
              <a:cxnLst/>
              <a:rect l="l" t="t" r="r" b="b"/>
              <a:pathLst>
                <a:path w="1261" h="726" extrusionOk="0">
                  <a:moveTo>
                    <a:pt x="567" y="1"/>
                  </a:moveTo>
                  <a:lnTo>
                    <a:pt x="0" y="725"/>
                  </a:lnTo>
                  <a:lnTo>
                    <a:pt x="914" y="725"/>
                  </a:lnTo>
                  <a:cubicBezTo>
                    <a:pt x="1103" y="725"/>
                    <a:pt x="1261" y="568"/>
                    <a:pt x="1261" y="347"/>
                  </a:cubicBezTo>
                  <a:cubicBezTo>
                    <a:pt x="1261" y="158"/>
                    <a:pt x="1103" y="1"/>
                    <a:pt x="9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137"/>
            <p:cNvSpPr/>
            <p:nvPr/>
          </p:nvSpPr>
          <p:spPr>
            <a:xfrm>
              <a:off x="-15436400" y="3974725"/>
              <a:ext cx="52800" cy="17350"/>
            </a:xfrm>
            <a:custGeom>
              <a:avLst/>
              <a:gdLst/>
              <a:ahLst/>
              <a:cxnLst/>
              <a:rect l="l" t="t" r="r" b="b"/>
              <a:pathLst>
                <a:path w="211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765" y="694"/>
                  </a:lnTo>
                  <a:cubicBezTo>
                    <a:pt x="1954" y="694"/>
                    <a:pt x="2112" y="536"/>
                    <a:pt x="2112" y="347"/>
                  </a:cubicBez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137"/>
            <p:cNvSpPr/>
            <p:nvPr/>
          </p:nvSpPr>
          <p:spPr>
            <a:xfrm>
              <a:off x="-15688425" y="3992050"/>
              <a:ext cx="54350" cy="18150"/>
            </a:xfrm>
            <a:custGeom>
              <a:avLst/>
              <a:gdLst/>
              <a:ahLst/>
              <a:cxnLst/>
              <a:rect l="l" t="t" r="r" b="b"/>
              <a:pathLst>
                <a:path w="217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796" y="725"/>
                  </a:lnTo>
                  <a:cubicBezTo>
                    <a:pt x="1985" y="725"/>
                    <a:pt x="2174" y="568"/>
                    <a:pt x="2174" y="379"/>
                  </a:cubicBezTo>
                  <a:cubicBezTo>
                    <a:pt x="2174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137"/>
            <p:cNvSpPr/>
            <p:nvPr/>
          </p:nvSpPr>
          <p:spPr>
            <a:xfrm>
              <a:off x="-15664800" y="3707725"/>
              <a:ext cx="252850" cy="161475"/>
            </a:xfrm>
            <a:custGeom>
              <a:avLst/>
              <a:gdLst/>
              <a:ahLst/>
              <a:cxnLst/>
              <a:rect l="l" t="t" r="r" b="b"/>
              <a:pathLst>
                <a:path w="10114" h="6459" extrusionOk="0">
                  <a:moveTo>
                    <a:pt x="4443" y="0"/>
                  </a:moveTo>
                  <a:cubicBezTo>
                    <a:pt x="4285" y="0"/>
                    <a:pt x="4159" y="95"/>
                    <a:pt x="4096" y="252"/>
                  </a:cubicBezTo>
                  <a:lnTo>
                    <a:pt x="3686" y="1450"/>
                  </a:lnTo>
                  <a:lnTo>
                    <a:pt x="5136" y="1450"/>
                  </a:lnTo>
                  <a:cubicBezTo>
                    <a:pt x="5356" y="1450"/>
                    <a:pt x="5514" y="1607"/>
                    <a:pt x="5514" y="1828"/>
                  </a:cubicBezTo>
                  <a:cubicBezTo>
                    <a:pt x="5514" y="2017"/>
                    <a:pt x="5356" y="2174"/>
                    <a:pt x="5136" y="2174"/>
                  </a:cubicBezTo>
                  <a:lnTo>
                    <a:pt x="2993" y="2174"/>
                  </a:lnTo>
                  <a:cubicBezTo>
                    <a:pt x="2867" y="2174"/>
                    <a:pt x="2710" y="2237"/>
                    <a:pt x="2678" y="2363"/>
                  </a:cubicBezTo>
                  <a:lnTo>
                    <a:pt x="1985" y="3718"/>
                  </a:lnTo>
                  <a:lnTo>
                    <a:pt x="662" y="4380"/>
                  </a:lnTo>
                  <a:cubicBezTo>
                    <a:pt x="567" y="4411"/>
                    <a:pt x="504" y="4506"/>
                    <a:pt x="473" y="4600"/>
                  </a:cubicBezTo>
                  <a:lnTo>
                    <a:pt x="0" y="6459"/>
                  </a:lnTo>
                  <a:lnTo>
                    <a:pt x="3497" y="6459"/>
                  </a:lnTo>
                  <a:lnTo>
                    <a:pt x="4096" y="3813"/>
                  </a:lnTo>
                  <a:cubicBezTo>
                    <a:pt x="4122" y="3657"/>
                    <a:pt x="4255" y="3544"/>
                    <a:pt x="4406" y="3544"/>
                  </a:cubicBezTo>
                  <a:cubicBezTo>
                    <a:pt x="4439" y="3544"/>
                    <a:pt x="4472" y="3549"/>
                    <a:pt x="4506" y="3560"/>
                  </a:cubicBezTo>
                  <a:cubicBezTo>
                    <a:pt x="4726" y="3592"/>
                    <a:pt x="4821" y="3781"/>
                    <a:pt x="4789" y="3970"/>
                  </a:cubicBezTo>
                  <a:lnTo>
                    <a:pt x="4317" y="6427"/>
                  </a:lnTo>
                  <a:lnTo>
                    <a:pt x="5860" y="6427"/>
                  </a:lnTo>
                  <a:lnTo>
                    <a:pt x="5545" y="5482"/>
                  </a:lnTo>
                  <a:cubicBezTo>
                    <a:pt x="5451" y="5293"/>
                    <a:pt x="5577" y="5073"/>
                    <a:pt x="5766" y="5041"/>
                  </a:cubicBezTo>
                  <a:cubicBezTo>
                    <a:pt x="5811" y="5028"/>
                    <a:pt x="5855" y="5022"/>
                    <a:pt x="5896" y="5022"/>
                  </a:cubicBezTo>
                  <a:cubicBezTo>
                    <a:pt x="6057" y="5022"/>
                    <a:pt x="6182" y="5118"/>
                    <a:pt x="6207" y="5293"/>
                  </a:cubicBezTo>
                  <a:lnTo>
                    <a:pt x="6616" y="6459"/>
                  </a:lnTo>
                  <a:lnTo>
                    <a:pt x="10113" y="6459"/>
                  </a:lnTo>
                  <a:lnTo>
                    <a:pt x="9042" y="3813"/>
                  </a:lnTo>
                  <a:cubicBezTo>
                    <a:pt x="9011" y="3750"/>
                    <a:pt x="8979" y="3655"/>
                    <a:pt x="8885" y="3623"/>
                  </a:cubicBezTo>
                  <a:lnTo>
                    <a:pt x="7562" y="2962"/>
                  </a:lnTo>
                  <a:lnTo>
                    <a:pt x="6175" y="189"/>
                  </a:lnTo>
                  <a:cubicBezTo>
                    <a:pt x="6081" y="95"/>
                    <a:pt x="5986" y="0"/>
                    <a:pt x="58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6" name="Google Shape;11866;p137"/>
          <p:cNvGrpSpPr/>
          <p:nvPr/>
        </p:nvGrpSpPr>
        <p:grpSpPr>
          <a:xfrm>
            <a:off x="1865544" y="1690441"/>
            <a:ext cx="451653" cy="447589"/>
            <a:chOff x="-20572500" y="3319025"/>
            <a:chExt cx="305625" cy="302875"/>
          </a:xfrm>
        </p:grpSpPr>
        <p:sp>
          <p:nvSpPr>
            <p:cNvPr id="11867" name="Google Shape;11867;p137"/>
            <p:cNvSpPr/>
            <p:nvPr/>
          </p:nvSpPr>
          <p:spPr>
            <a:xfrm>
              <a:off x="-20429150" y="356990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47" y="0"/>
                  </a:moveTo>
                  <a:lnTo>
                    <a:pt x="1" y="126"/>
                  </a:ln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68" y="2079"/>
                    <a:pt x="725" y="1922"/>
                    <a:pt x="725" y="1733"/>
                  </a:cubicBezTo>
                  <a:lnTo>
                    <a:pt x="725" y="126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137"/>
            <p:cNvSpPr/>
            <p:nvPr/>
          </p:nvSpPr>
          <p:spPr>
            <a:xfrm>
              <a:off x="-20572500" y="3319025"/>
              <a:ext cx="305625" cy="267350"/>
            </a:xfrm>
            <a:custGeom>
              <a:avLst/>
              <a:gdLst/>
              <a:ahLst/>
              <a:cxnLst/>
              <a:rect l="l" t="t" r="r" b="b"/>
              <a:pathLst>
                <a:path w="12225" h="10694" extrusionOk="0">
                  <a:moveTo>
                    <a:pt x="6097" y="1"/>
                  </a:moveTo>
                  <a:cubicBezTo>
                    <a:pt x="5979" y="1"/>
                    <a:pt x="5861" y="48"/>
                    <a:pt x="5798" y="143"/>
                  </a:cubicBezTo>
                  <a:lnTo>
                    <a:pt x="5168" y="1119"/>
                  </a:lnTo>
                  <a:cubicBezTo>
                    <a:pt x="4758" y="1749"/>
                    <a:pt x="4034" y="2159"/>
                    <a:pt x="3246" y="2159"/>
                  </a:cubicBezTo>
                  <a:cubicBezTo>
                    <a:pt x="2931" y="2159"/>
                    <a:pt x="2773" y="2537"/>
                    <a:pt x="3025" y="2757"/>
                  </a:cubicBezTo>
                  <a:cubicBezTo>
                    <a:pt x="3593" y="3388"/>
                    <a:pt x="3813" y="4900"/>
                    <a:pt x="3403" y="5813"/>
                  </a:cubicBezTo>
                  <a:cubicBezTo>
                    <a:pt x="2931" y="5656"/>
                    <a:pt x="2490" y="5372"/>
                    <a:pt x="2143" y="5057"/>
                  </a:cubicBezTo>
                  <a:cubicBezTo>
                    <a:pt x="2080" y="4994"/>
                    <a:pt x="2006" y="4966"/>
                    <a:pt x="1932" y="4966"/>
                  </a:cubicBezTo>
                  <a:cubicBezTo>
                    <a:pt x="1823" y="4966"/>
                    <a:pt x="1714" y="5026"/>
                    <a:pt x="1639" y="5120"/>
                  </a:cubicBezTo>
                  <a:cubicBezTo>
                    <a:pt x="1293" y="5624"/>
                    <a:pt x="789" y="6034"/>
                    <a:pt x="221" y="6286"/>
                  </a:cubicBezTo>
                  <a:cubicBezTo>
                    <a:pt x="64" y="6381"/>
                    <a:pt x="1" y="6570"/>
                    <a:pt x="64" y="6759"/>
                  </a:cubicBezTo>
                  <a:cubicBezTo>
                    <a:pt x="284" y="7326"/>
                    <a:pt x="411" y="7956"/>
                    <a:pt x="379" y="8523"/>
                  </a:cubicBezTo>
                  <a:cubicBezTo>
                    <a:pt x="379" y="8743"/>
                    <a:pt x="537" y="8932"/>
                    <a:pt x="726" y="8932"/>
                  </a:cubicBezTo>
                  <a:lnTo>
                    <a:pt x="883" y="8932"/>
                  </a:lnTo>
                  <a:cubicBezTo>
                    <a:pt x="1293" y="8932"/>
                    <a:pt x="1671" y="8964"/>
                    <a:pt x="2049" y="9121"/>
                  </a:cubicBezTo>
                  <a:lnTo>
                    <a:pt x="1482" y="10193"/>
                  </a:lnTo>
                  <a:cubicBezTo>
                    <a:pt x="1349" y="10432"/>
                    <a:pt x="1530" y="10694"/>
                    <a:pt x="1779" y="10694"/>
                  </a:cubicBezTo>
                  <a:cubicBezTo>
                    <a:pt x="1825" y="10694"/>
                    <a:pt x="1874" y="10685"/>
                    <a:pt x="1923" y="10665"/>
                  </a:cubicBezTo>
                  <a:lnTo>
                    <a:pt x="5735" y="9405"/>
                  </a:lnTo>
                  <a:lnTo>
                    <a:pt x="5735" y="9153"/>
                  </a:lnTo>
                  <a:lnTo>
                    <a:pt x="2395" y="7830"/>
                  </a:lnTo>
                  <a:cubicBezTo>
                    <a:pt x="2206" y="7735"/>
                    <a:pt x="2112" y="7546"/>
                    <a:pt x="2206" y="7357"/>
                  </a:cubicBezTo>
                  <a:cubicBezTo>
                    <a:pt x="2252" y="7219"/>
                    <a:pt x="2366" y="7131"/>
                    <a:pt x="2498" y="7131"/>
                  </a:cubicBezTo>
                  <a:cubicBezTo>
                    <a:pt x="2546" y="7131"/>
                    <a:pt x="2597" y="7143"/>
                    <a:pt x="2647" y="7168"/>
                  </a:cubicBezTo>
                  <a:lnTo>
                    <a:pt x="5735" y="8397"/>
                  </a:lnTo>
                  <a:lnTo>
                    <a:pt x="5735" y="3923"/>
                  </a:lnTo>
                  <a:cubicBezTo>
                    <a:pt x="5735" y="3734"/>
                    <a:pt x="5892" y="3577"/>
                    <a:pt x="6081" y="3577"/>
                  </a:cubicBezTo>
                  <a:cubicBezTo>
                    <a:pt x="6302" y="3577"/>
                    <a:pt x="6459" y="3734"/>
                    <a:pt x="6459" y="3923"/>
                  </a:cubicBezTo>
                  <a:lnTo>
                    <a:pt x="6459" y="8397"/>
                  </a:lnTo>
                  <a:lnTo>
                    <a:pt x="9515" y="7168"/>
                  </a:lnTo>
                  <a:cubicBezTo>
                    <a:pt x="9566" y="7143"/>
                    <a:pt x="9619" y="7131"/>
                    <a:pt x="9671" y="7131"/>
                  </a:cubicBezTo>
                  <a:cubicBezTo>
                    <a:pt x="9811" y="7131"/>
                    <a:pt x="9942" y="7219"/>
                    <a:pt x="9988" y="7357"/>
                  </a:cubicBezTo>
                  <a:cubicBezTo>
                    <a:pt x="10083" y="7546"/>
                    <a:pt x="9988" y="7735"/>
                    <a:pt x="9799" y="7830"/>
                  </a:cubicBezTo>
                  <a:lnTo>
                    <a:pt x="6459" y="9153"/>
                  </a:lnTo>
                  <a:lnTo>
                    <a:pt x="6459" y="9405"/>
                  </a:lnTo>
                  <a:lnTo>
                    <a:pt x="10272" y="10665"/>
                  </a:lnTo>
                  <a:cubicBezTo>
                    <a:pt x="10311" y="10685"/>
                    <a:pt x="10352" y="10694"/>
                    <a:pt x="10394" y="10694"/>
                  </a:cubicBezTo>
                  <a:cubicBezTo>
                    <a:pt x="10619" y="10694"/>
                    <a:pt x="10841" y="10432"/>
                    <a:pt x="10681" y="10193"/>
                  </a:cubicBezTo>
                  <a:lnTo>
                    <a:pt x="10146" y="9121"/>
                  </a:lnTo>
                  <a:cubicBezTo>
                    <a:pt x="10492" y="8995"/>
                    <a:pt x="10902" y="8932"/>
                    <a:pt x="11280" y="8932"/>
                  </a:cubicBezTo>
                  <a:lnTo>
                    <a:pt x="11437" y="8932"/>
                  </a:lnTo>
                  <a:cubicBezTo>
                    <a:pt x="11658" y="8932"/>
                    <a:pt x="11847" y="8806"/>
                    <a:pt x="11847" y="8523"/>
                  </a:cubicBezTo>
                  <a:cubicBezTo>
                    <a:pt x="11815" y="7956"/>
                    <a:pt x="11910" y="7326"/>
                    <a:pt x="12162" y="6759"/>
                  </a:cubicBezTo>
                  <a:cubicBezTo>
                    <a:pt x="12225" y="6570"/>
                    <a:pt x="12162" y="6381"/>
                    <a:pt x="12004" y="6286"/>
                  </a:cubicBezTo>
                  <a:cubicBezTo>
                    <a:pt x="11437" y="6034"/>
                    <a:pt x="10933" y="5624"/>
                    <a:pt x="10587" y="5120"/>
                  </a:cubicBezTo>
                  <a:cubicBezTo>
                    <a:pt x="10518" y="5001"/>
                    <a:pt x="10404" y="4946"/>
                    <a:pt x="10293" y="4946"/>
                  </a:cubicBezTo>
                  <a:cubicBezTo>
                    <a:pt x="10200" y="4946"/>
                    <a:pt x="10109" y="4985"/>
                    <a:pt x="10051" y="5057"/>
                  </a:cubicBezTo>
                  <a:cubicBezTo>
                    <a:pt x="9704" y="5372"/>
                    <a:pt x="9263" y="5656"/>
                    <a:pt x="8791" y="5813"/>
                  </a:cubicBezTo>
                  <a:cubicBezTo>
                    <a:pt x="8413" y="4900"/>
                    <a:pt x="8602" y="3325"/>
                    <a:pt x="9200" y="2757"/>
                  </a:cubicBezTo>
                  <a:cubicBezTo>
                    <a:pt x="9421" y="2537"/>
                    <a:pt x="9263" y="2159"/>
                    <a:pt x="8948" y="2159"/>
                  </a:cubicBezTo>
                  <a:cubicBezTo>
                    <a:pt x="8161" y="2159"/>
                    <a:pt x="7468" y="1749"/>
                    <a:pt x="7027" y="1119"/>
                  </a:cubicBezTo>
                  <a:lnTo>
                    <a:pt x="6396" y="143"/>
                  </a:lnTo>
                  <a:cubicBezTo>
                    <a:pt x="6333" y="48"/>
                    <a:pt x="6215" y="1"/>
                    <a:pt x="60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9" name="Google Shape;11869;p137"/>
          <p:cNvGrpSpPr/>
          <p:nvPr/>
        </p:nvGrpSpPr>
        <p:grpSpPr>
          <a:xfrm>
            <a:off x="1866708" y="2305410"/>
            <a:ext cx="449325" cy="325670"/>
            <a:chOff x="-20571700" y="3722875"/>
            <a:chExt cx="304050" cy="220375"/>
          </a:xfrm>
        </p:grpSpPr>
        <p:sp>
          <p:nvSpPr>
            <p:cNvPr id="11870" name="Google Shape;11870;p137"/>
            <p:cNvSpPr/>
            <p:nvPr/>
          </p:nvSpPr>
          <p:spPr>
            <a:xfrm>
              <a:off x="-20333850" y="3728200"/>
              <a:ext cx="66200" cy="35475"/>
            </a:xfrm>
            <a:custGeom>
              <a:avLst/>
              <a:gdLst/>
              <a:ahLst/>
              <a:cxnLst/>
              <a:rect l="l" t="t" r="r" b="b"/>
              <a:pathLst>
                <a:path w="2648" h="1419" extrusionOk="0">
                  <a:moveTo>
                    <a:pt x="2301" y="1"/>
                  </a:moveTo>
                  <a:cubicBezTo>
                    <a:pt x="1324" y="1"/>
                    <a:pt x="411" y="599"/>
                    <a:pt x="1" y="1418"/>
                  </a:cubicBezTo>
                  <a:lnTo>
                    <a:pt x="820" y="1418"/>
                  </a:lnTo>
                  <a:cubicBezTo>
                    <a:pt x="1135" y="1040"/>
                    <a:pt x="1702" y="725"/>
                    <a:pt x="2301" y="725"/>
                  </a:cubicBezTo>
                  <a:cubicBezTo>
                    <a:pt x="2490" y="725"/>
                    <a:pt x="2647" y="568"/>
                    <a:pt x="2647" y="379"/>
                  </a:cubicBezTo>
                  <a:cubicBezTo>
                    <a:pt x="2647" y="158"/>
                    <a:pt x="2490" y="1"/>
                    <a:pt x="23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137"/>
            <p:cNvSpPr/>
            <p:nvPr/>
          </p:nvSpPr>
          <p:spPr>
            <a:xfrm>
              <a:off x="-20571700" y="3782550"/>
              <a:ext cx="49650" cy="51225"/>
            </a:xfrm>
            <a:custGeom>
              <a:avLst/>
              <a:gdLst/>
              <a:ahLst/>
              <a:cxnLst/>
              <a:rect l="l" t="t" r="r" b="b"/>
              <a:pathLst>
                <a:path w="1986" h="2049" extrusionOk="0">
                  <a:moveTo>
                    <a:pt x="379" y="0"/>
                  </a:moveTo>
                  <a:cubicBezTo>
                    <a:pt x="189" y="0"/>
                    <a:pt x="32" y="158"/>
                    <a:pt x="32" y="347"/>
                  </a:cubicBezTo>
                  <a:cubicBezTo>
                    <a:pt x="0" y="473"/>
                    <a:pt x="0" y="599"/>
                    <a:pt x="32" y="725"/>
                  </a:cubicBezTo>
                  <a:cubicBezTo>
                    <a:pt x="158" y="1355"/>
                    <a:pt x="662" y="1891"/>
                    <a:pt x="1292" y="2048"/>
                  </a:cubicBezTo>
                  <a:lnTo>
                    <a:pt x="198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137"/>
            <p:cNvSpPr/>
            <p:nvPr/>
          </p:nvSpPr>
          <p:spPr>
            <a:xfrm>
              <a:off x="-20320450" y="37825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040" y="0"/>
                  </a:moveTo>
                  <a:cubicBezTo>
                    <a:pt x="442" y="0"/>
                    <a:pt x="1" y="473"/>
                    <a:pt x="1" y="1072"/>
                  </a:cubicBezTo>
                  <a:cubicBezTo>
                    <a:pt x="1" y="1670"/>
                    <a:pt x="442" y="2111"/>
                    <a:pt x="1040" y="2111"/>
                  </a:cubicBezTo>
                  <a:cubicBezTo>
                    <a:pt x="1639" y="2111"/>
                    <a:pt x="2111" y="1670"/>
                    <a:pt x="2111" y="1072"/>
                  </a:cubicBezTo>
                  <a:cubicBezTo>
                    <a:pt x="2111" y="473"/>
                    <a:pt x="163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137"/>
            <p:cNvSpPr/>
            <p:nvPr/>
          </p:nvSpPr>
          <p:spPr>
            <a:xfrm>
              <a:off x="-20571700" y="3722875"/>
              <a:ext cx="178025" cy="220375"/>
            </a:xfrm>
            <a:custGeom>
              <a:avLst/>
              <a:gdLst/>
              <a:ahLst/>
              <a:cxnLst/>
              <a:rect l="l" t="t" r="r" b="b"/>
              <a:pathLst>
                <a:path w="7121" h="8815" extrusionOk="0">
                  <a:moveTo>
                    <a:pt x="4017" y="1"/>
                  </a:moveTo>
                  <a:cubicBezTo>
                    <a:pt x="3729" y="1"/>
                    <a:pt x="3444" y="168"/>
                    <a:pt x="3340" y="497"/>
                  </a:cubicBezTo>
                  <a:lnTo>
                    <a:pt x="820" y="8090"/>
                  </a:lnTo>
                  <a:lnTo>
                    <a:pt x="347" y="8090"/>
                  </a:lnTo>
                  <a:cubicBezTo>
                    <a:pt x="158" y="8090"/>
                    <a:pt x="0" y="8247"/>
                    <a:pt x="0" y="8436"/>
                  </a:cubicBezTo>
                  <a:cubicBezTo>
                    <a:pt x="0" y="8657"/>
                    <a:pt x="158" y="8814"/>
                    <a:pt x="347" y="8814"/>
                  </a:cubicBezTo>
                  <a:lnTo>
                    <a:pt x="1040" y="8814"/>
                  </a:lnTo>
                  <a:cubicBezTo>
                    <a:pt x="1198" y="8814"/>
                    <a:pt x="1324" y="8720"/>
                    <a:pt x="1418" y="8562"/>
                  </a:cubicBezTo>
                  <a:lnTo>
                    <a:pt x="3781" y="1442"/>
                  </a:lnTo>
                  <a:lnTo>
                    <a:pt x="4285" y="5002"/>
                  </a:lnTo>
                  <a:cubicBezTo>
                    <a:pt x="4348" y="5664"/>
                    <a:pt x="4884" y="6199"/>
                    <a:pt x="5545" y="6294"/>
                  </a:cubicBezTo>
                  <a:cubicBezTo>
                    <a:pt x="5583" y="6297"/>
                    <a:pt x="5620" y="6298"/>
                    <a:pt x="5657" y="6298"/>
                  </a:cubicBezTo>
                  <a:cubicBezTo>
                    <a:pt x="6459" y="6298"/>
                    <a:pt x="7121" y="5659"/>
                    <a:pt x="7121" y="4876"/>
                  </a:cubicBezTo>
                  <a:cubicBezTo>
                    <a:pt x="7121" y="4593"/>
                    <a:pt x="7026" y="4372"/>
                    <a:pt x="6932" y="4120"/>
                  </a:cubicBezTo>
                  <a:lnTo>
                    <a:pt x="4632" y="340"/>
                  </a:lnTo>
                  <a:cubicBezTo>
                    <a:pt x="4490" y="113"/>
                    <a:pt x="4252" y="1"/>
                    <a:pt x="4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137"/>
            <p:cNvSpPr/>
            <p:nvPr/>
          </p:nvSpPr>
          <p:spPr>
            <a:xfrm>
              <a:off x="-20404725" y="3782550"/>
              <a:ext cx="28375" cy="41775"/>
            </a:xfrm>
            <a:custGeom>
              <a:avLst/>
              <a:gdLst/>
              <a:ahLst/>
              <a:cxnLst/>
              <a:rect l="l" t="t" r="r" b="b"/>
              <a:pathLst>
                <a:path w="1135" h="1671" extrusionOk="0">
                  <a:moveTo>
                    <a:pt x="0" y="0"/>
                  </a:moveTo>
                  <a:lnTo>
                    <a:pt x="820" y="1387"/>
                  </a:lnTo>
                  <a:cubicBezTo>
                    <a:pt x="914" y="1450"/>
                    <a:pt x="914" y="1576"/>
                    <a:pt x="946" y="1670"/>
                  </a:cubicBezTo>
                  <a:cubicBezTo>
                    <a:pt x="1072" y="1513"/>
                    <a:pt x="1135" y="1292"/>
                    <a:pt x="1135" y="1072"/>
                  </a:cubicBezTo>
                  <a:lnTo>
                    <a:pt x="11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137"/>
            <p:cNvSpPr/>
            <p:nvPr/>
          </p:nvSpPr>
          <p:spPr>
            <a:xfrm>
              <a:off x="-20502400" y="3887300"/>
              <a:ext cx="1600" cy="25"/>
            </a:xfrm>
            <a:custGeom>
              <a:avLst/>
              <a:gdLst/>
              <a:ahLst/>
              <a:cxnLst/>
              <a:rect l="l" t="t" r="r" b="b"/>
              <a:pathLst>
                <a:path w="64" h="1" extrusionOk="0">
                  <a:moveTo>
                    <a:pt x="64" y="1"/>
                  </a:moveTo>
                  <a:cubicBezTo>
                    <a:pt x="1" y="1"/>
                    <a:pt x="1" y="1"/>
                    <a:pt x="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137"/>
            <p:cNvSpPr/>
            <p:nvPr/>
          </p:nvSpPr>
          <p:spPr>
            <a:xfrm>
              <a:off x="-20500825" y="3782550"/>
              <a:ext cx="220575" cy="159125"/>
            </a:xfrm>
            <a:custGeom>
              <a:avLst/>
              <a:gdLst/>
              <a:ahLst/>
              <a:cxnLst/>
              <a:rect l="l" t="t" r="r" b="b"/>
              <a:pathLst>
                <a:path w="8823" h="6365" extrusionOk="0">
                  <a:moveTo>
                    <a:pt x="5703" y="0"/>
                  </a:moveTo>
                  <a:lnTo>
                    <a:pt x="5703" y="1072"/>
                  </a:lnTo>
                  <a:cubicBezTo>
                    <a:pt x="5703" y="1670"/>
                    <a:pt x="5420" y="2174"/>
                    <a:pt x="4979" y="2489"/>
                  </a:cubicBezTo>
                  <a:cubicBezTo>
                    <a:pt x="4979" y="3655"/>
                    <a:pt x="4034" y="4600"/>
                    <a:pt x="2868" y="4600"/>
                  </a:cubicBezTo>
                  <a:cubicBezTo>
                    <a:pt x="1828" y="4600"/>
                    <a:pt x="946" y="3875"/>
                    <a:pt x="789" y="2836"/>
                  </a:cubicBezTo>
                  <a:cubicBezTo>
                    <a:pt x="694" y="2489"/>
                    <a:pt x="694" y="2395"/>
                    <a:pt x="662" y="2111"/>
                  </a:cubicBezTo>
                  <a:cubicBezTo>
                    <a:pt x="631" y="2206"/>
                    <a:pt x="32" y="4065"/>
                    <a:pt x="1" y="4159"/>
                  </a:cubicBezTo>
                  <a:cubicBezTo>
                    <a:pt x="473" y="4632"/>
                    <a:pt x="1104" y="4947"/>
                    <a:pt x="1797" y="4947"/>
                  </a:cubicBezTo>
                  <a:lnTo>
                    <a:pt x="3971" y="4947"/>
                  </a:lnTo>
                  <a:lnTo>
                    <a:pt x="3687" y="5671"/>
                  </a:lnTo>
                  <a:lnTo>
                    <a:pt x="3214" y="5671"/>
                  </a:lnTo>
                  <a:cubicBezTo>
                    <a:pt x="3025" y="5671"/>
                    <a:pt x="2868" y="5829"/>
                    <a:pt x="2868" y="6018"/>
                  </a:cubicBezTo>
                  <a:cubicBezTo>
                    <a:pt x="2868" y="6207"/>
                    <a:pt x="3025" y="6364"/>
                    <a:pt x="3214" y="6364"/>
                  </a:cubicBezTo>
                  <a:lnTo>
                    <a:pt x="3939" y="6364"/>
                  </a:lnTo>
                  <a:cubicBezTo>
                    <a:pt x="4097" y="6364"/>
                    <a:pt x="4191" y="6301"/>
                    <a:pt x="4254" y="6144"/>
                  </a:cubicBezTo>
                  <a:lnTo>
                    <a:pt x="4727" y="4915"/>
                  </a:lnTo>
                  <a:lnTo>
                    <a:pt x="5924" y="4915"/>
                  </a:lnTo>
                  <a:lnTo>
                    <a:pt x="6396" y="6144"/>
                  </a:lnTo>
                  <a:cubicBezTo>
                    <a:pt x="6459" y="6270"/>
                    <a:pt x="6617" y="6364"/>
                    <a:pt x="6711" y="6364"/>
                  </a:cubicBezTo>
                  <a:lnTo>
                    <a:pt x="7436" y="6364"/>
                  </a:lnTo>
                  <a:cubicBezTo>
                    <a:pt x="7625" y="6364"/>
                    <a:pt x="7783" y="6207"/>
                    <a:pt x="7783" y="6018"/>
                  </a:cubicBezTo>
                  <a:cubicBezTo>
                    <a:pt x="7783" y="5829"/>
                    <a:pt x="7625" y="5671"/>
                    <a:pt x="7436" y="5671"/>
                  </a:cubicBezTo>
                  <a:lnTo>
                    <a:pt x="6963" y="5671"/>
                  </a:lnTo>
                  <a:lnTo>
                    <a:pt x="6680" y="4947"/>
                  </a:lnTo>
                  <a:lnTo>
                    <a:pt x="6743" y="4947"/>
                  </a:lnTo>
                  <a:cubicBezTo>
                    <a:pt x="7310" y="4947"/>
                    <a:pt x="7846" y="4632"/>
                    <a:pt x="8066" y="4128"/>
                  </a:cubicBezTo>
                  <a:lnTo>
                    <a:pt x="8822" y="2710"/>
                  </a:lnTo>
                  <a:lnTo>
                    <a:pt x="8822" y="2710"/>
                  </a:lnTo>
                  <a:cubicBezTo>
                    <a:pt x="8633" y="2804"/>
                    <a:pt x="8381" y="2836"/>
                    <a:pt x="8192" y="2836"/>
                  </a:cubicBezTo>
                  <a:cubicBezTo>
                    <a:pt x="7279" y="2836"/>
                    <a:pt x="6491" y="2048"/>
                    <a:pt x="6491" y="1072"/>
                  </a:cubicBezTo>
                  <a:cubicBezTo>
                    <a:pt x="6491" y="662"/>
                    <a:pt x="6648" y="284"/>
                    <a:pt x="68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7" name="Google Shape;11877;p137"/>
          <p:cNvGrpSpPr/>
          <p:nvPr/>
        </p:nvGrpSpPr>
        <p:grpSpPr>
          <a:xfrm>
            <a:off x="1866135" y="2796278"/>
            <a:ext cx="450470" cy="450470"/>
            <a:chOff x="-20571700" y="4066875"/>
            <a:chExt cx="304825" cy="304825"/>
          </a:xfrm>
        </p:grpSpPr>
        <p:sp>
          <p:nvSpPr>
            <p:cNvPr id="11878" name="Google Shape;11878;p137"/>
            <p:cNvSpPr/>
            <p:nvPr/>
          </p:nvSpPr>
          <p:spPr>
            <a:xfrm>
              <a:off x="-20385825" y="4211025"/>
              <a:ext cx="118950" cy="160675"/>
            </a:xfrm>
            <a:custGeom>
              <a:avLst/>
              <a:gdLst/>
              <a:ahLst/>
              <a:cxnLst/>
              <a:rect l="l" t="t" r="r" b="b"/>
              <a:pathLst>
                <a:path w="4758" h="6427" extrusionOk="0">
                  <a:moveTo>
                    <a:pt x="757" y="0"/>
                  </a:moveTo>
                  <a:cubicBezTo>
                    <a:pt x="473" y="0"/>
                    <a:pt x="221" y="63"/>
                    <a:pt x="1" y="189"/>
                  </a:cubicBezTo>
                  <a:lnTo>
                    <a:pt x="2836" y="6427"/>
                  </a:lnTo>
                  <a:lnTo>
                    <a:pt x="4380" y="6427"/>
                  </a:lnTo>
                  <a:cubicBezTo>
                    <a:pt x="4474" y="6427"/>
                    <a:pt x="4600" y="6332"/>
                    <a:pt x="4695" y="6269"/>
                  </a:cubicBezTo>
                  <a:cubicBezTo>
                    <a:pt x="4758" y="6143"/>
                    <a:pt x="4758" y="6017"/>
                    <a:pt x="4695" y="5891"/>
                  </a:cubicBezTo>
                  <a:lnTo>
                    <a:pt x="2111" y="819"/>
                  </a:lnTo>
                  <a:cubicBezTo>
                    <a:pt x="1891" y="315"/>
                    <a:pt x="138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137"/>
            <p:cNvSpPr/>
            <p:nvPr/>
          </p:nvSpPr>
          <p:spPr>
            <a:xfrm>
              <a:off x="-20412600" y="4084875"/>
              <a:ext cx="109500" cy="89925"/>
            </a:xfrm>
            <a:custGeom>
              <a:avLst/>
              <a:gdLst/>
              <a:ahLst/>
              <a:cxnLst/>
              <a:rect l="l" t="t" r="r" b="b"/>
              <a:pathLst>
                <a:path w="4380" h="3597" extrusionOk="0">
                  <a:moveTo>
                    <a:pt x="2203" y="0"/>
                  </a:moveTo>
                  <a:cubicBezTo>
                    <a:pt x="2118" y="0"/>
                    <a:pt x="2029" y="10"/>
                    <a:pt x="1922" y="37"/>
                  </a:cubicBezTo>
                  <a:cubicBezTo>
                    <a:pt x="1261" y="194"/>
                    <a:pt x="788" y="824"/>
                    <a:pt x="788" y="1486"/>
                  </a:cubicBezTo>
                  <a:cubicBezTo>
                    <a:pt x="284" y="1707"/>
                    <a:pt x="0" y="2211"/>
                    <a:pt x="126" y="2715"/>
                  </a:cubicBezTo>
                  <a:cubicBezTo>
                    <a:pt x="252" y="3219"/>
                    <a:pt x="694" y="3597"/>
                    <a:pt x="1198" y="3597"/>
                  </a:cubicBezTo>
                  <a:lnTo>
                    <a:pt x="3308" y="3597"/>
                  </a:lnTo>
                  <a:cubicBezTo>
                    <a:pt x="3876" y="3597"/>
                    <a:pt x="4380" y="3124"/>
                    <a:pt x="4380" y="2526"/>
                  </a:cubicBezTo>
                  <a:cubicBezTo>
                    <a:pt x="4380" y="2179"/>
                    <a:pt x="4222" y="1801"/>
                    <a:pt x="3813" y="1580"/>
                  </a:cubicBezTo>
                  <a:cubicBezTo>
                    <a:pt x="3718" y="1549"/>
                    <a:pt x="3655" y="1423"/>
                    <a:pt x="3624" y="1297"/>
                  </a:cubicBezTo>
                  <a:cubicBezTo>
                    <a:pt x="3561" y="635"/>
                    <a:pt x="3119" y="194"/>
                    <a:pt x="2552" y="37"/>
                  </a:cubicBezTo>
                  <a:cubicBezTo>
                    <a:pt x="2425" y="19"/>
                    <a:pt x="2319" y="0"/>
                    <a:pt x="22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137"/>
            <p:cNvSpPr/>
            <p:nvPr/>
          </p:nvSpPr>
          <p:spPr>
            <a:xfrm>
              <a:off x="-20332275" y="4066875"/>
              <a:ext cx="64625" cy="80375"/>
            </a:xfrm>
            <a:custGeom>
              <a:avLst/>
              <a:gdLst/>
              <a:ahLst/>
              <a:cxnLst/>
              <a:rect l="l" t="t" r="r" b="b"/>
              <a:pathLst>
                <a:path w="2585" h="3215" extrusionOk="0">
                  <a:moveTo>
                    <a:pt x="820" y="1"/>
                  </a:moveTo>
                  <a:cubicBezTo>
                    <a:pt x="505" y="1"/>
                    <a:pt x="221" y="95"/>
                    <a:pt x="1" y="253"/>
                  </a:cubicBezTo>
                  <a:cubicBezTo>
                    <a:pt x="253" y="379"/>
                    <a:pt x="505" y="568"/>
                    <a:pt x="726" y="851"/>
                  </a:cubicBezTo>
                  <a:cubicBezTo>
                    <a:pt x="915" y="1103"/>
                    <a:pt x="1072" y="1418"/>
                    <a:pt x="1135" y="1733"/>
                  </a:cubicBezTo>
                  <a:cubicBezTo>
                    <a:pt x="1356" y="1891"/>
                    <a:pt x="1608" y="2174"/>
                    <a:pt x="1702" y="2490"/>
                  </a:cubicBezTo>
                  <a:cubicBezTo>
                    <a:pt x="1797" y="2679"/>
                    <a:pt x="1860" y="2962"/>
                    <a:pt x="1860" y="3214"/>
                  </a:cubicBezTo>
                  <a:cubicBezTo>
                    <a:pt x="2301" y="2899"/>
                    <a:pt x="2584" y="2363"/>
                    <a:pt x="2584" y="1796"/>
                  </a:cubicBezTo>
                  <a:cubicBezTo>
                    <a:pt x="2584" y="788"/>
                    <a:pt x="1797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137"/>
            <p:cNvSpPr/>
            <p:nvPr/>
          </p:nvSpPr>
          <p:spPr>
            <a:xfrm>
              <a:off x="-20553575" y="4103900"/>
              <a:ext cx="107925" cy="89025"/>
            </a:xfrm>
            <a:custGeom>
              <a:avLst/>
              <a:gdLst/>
              <a:ahLst/>
              <a:cxnLst/>
              <a:rect l="l" t="t" r="r" b="b"/>
              <a:pathLst>
                <a:path w="4317" h="3561" extrusionOk="0">
                  <a:moveTo>
                    <a:pt x="2174" y="0"/>
                  </a:moveTo>
                  <a:cubicBezTo>
                    <a:pt x="1386" y="0"/>
                    <a:pt x="756" y="630"/>
                    <a:pt x="756" y="1418"/>
                  </a:cubicBezTo>
                  <a:lnTo>
                    <a:pt x="756" y="1481"/>
                  </a:lnTo>
                  <a:cubicBezTo>
                    <a:pt x="284" y="1639"/>
                    <a:pt x="63" y="2048"/>
                    <a:pt x="63" y="2458"/>
                  </a:cubicBezTo>
                  <a:cubicBezTo>
                    <a:pt x="0" y="3088"/>
                    <a:pt x="473" y="3560"/>
                    <a:pt x="1071" y="3560"/>
                  </a:cubicBezTo>
                  <a:lnTo>
                    <a:pt x="3214" y="3560"/>
                  </a:lnTo>
                  <a:cubicBezTo>
                    <a:pt x="3686" y="3560"/>
                    <a:pt x="4159" y="3214"/>
                    <a:pt x="4253" y="2710"/>
                  </a:cubicBezTo>
                  <a:cubicBezTo>
                    <a:pt x="4253" y="2615"/>
                    <a:pt x="4316" y="2552"/>
                    <a:pt x="4316" y="2521"/>
                  </a:cubicBezTo>
                  <a:cubicBezTo>
                    <a:pt x="4316" y="2080"/>
                    <a:pt x="4033" y="1670"/>
                    <a:pt x="3592" y="1481"/>
                  </a:cubicBezTo>
                  <a:cubicBezTo>
                    <a:pt x="3592" y="1135"/>
                    <a:pt x="3529" y="819"/>
                    <a:pt x="3308" y="536"/>
                  </a:cubicBezTo>
                  <a:cubicBezTo>
                    <a:pt x="3056" y="189"/>
                    <a:pt x="2646" y="0"/>
                    <a:pt x="21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137"/>
            <p:cNvSpPr/>
            <p:nvPr/>
          </p:nvSpPr>
          <p:spPr>
            <a:xfrm>
              <a:off x="-20515000" y="4168475"/>
              <a:ext cx="119750" cy="91400"/>
            </a:xfrm>
            <a:custGeom>
              <a:avLst/>
              <a:gdLst/>
              <a:ahLst/>
              <a:cxnLst/>
              <a:rect l="l" t="t" r="r" b="b"/>
              <a:pathLst>
                <a:path w="4790" h="3656" extrusionOk="0">
                  <a:moveTo>
                    <a:pt x="3435" y="1"/>
                  </a:moveTo>
                  <a:cubicBezTo>
                    <a:pt x="3435" y="316"/>
                    <a:pt x="3372" y="599"/>
                    <a:pt x="3151" y="914"/>
                  </a:cubicBezTo>
                  <a:cubicBezTo>
                    <a:pt x="2773" y="1450"/>
                    <a:pt x="2206" y="1702"/>
                    <a:pt x="1671" y="1702"/>
                  </a:cubicBezTo>
                  <a:lnTo>
                    <a:pt x="473" y="1702"/>
                  </a:lnTo>
                  <a:lnTo>
                    <a:pt x="1" y="2710"/>
                  </a:lnTo>
                  <a:lnTo>
                    <a:pt x="946" y="3655"/>
                  </a:lnTo>
                  <a:lnTo>
                    <a:pt x="2143" y="2490"/>
                  </a:lnTo>
                  <a:cubicBezTo>
                    <a:pt x="2222" y="2411"/>
                    <a:pt x="2309" y="2371"/>
                    <a:pt x="2395" y="2371"/>
                  </a:cubicBezTo>
                  <a:cubicBezTo>
                    <a:pt x="2482" y="2371"/>
                    <a:pt x="2568" y="2411"/>
                    <a:pt x="2647" y="2490"/>
                  </a:cubicBezTo>
                  <a:lnTo>
                    <a:pt x="3844" y="3655"/>
                  </a:lnTo>
                  <a:lnTo>
                    <a:pt x="4790" y="2710"/>
                  </a:lnTo>
                  <a:lnTo>
                    <a:pt x="3718" y="410"/>
                  </a:lnTo>
                  <a:cubicBezTo>
                    <a:pt x="3624" y="253"/>
                    <a:pt x="3561" y="127"/>
                    <a:pt x="34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137"/>
            <p:cNvSpPr/>
            <p:nvPr/>
          </p:nvSpPr>
          <p:spPr>
            <a:xfrm>
              <a:off x="-20571700" y="4250400"/>
              <a:ext cx="233950" cy="120525"/>
            </a:xfrm>
            <a:custGeom>
              <a:avLst/>
              <a:gdLst/>
              <a:ahLst/>
              <a:cxnLst/>
              <a:rect l="l" t="t" r="r" b="b"/>
              <a:pathLst>
                <a:path w="9358" h="4821" extrusionOk="0">
                  <a:moveTo>
                    <a:pt x="4695" y="0"/>
                  </a:moveTo>
                  <a:lnTo>
                    <a:pt x="3497" y="1166"/>
                  </a:lnTo>
                  <a:cubicBezTo>
                    <a:pt x="3419" y="1245"/>
                    <a:pt x="3332" y="1284"/>
                    <a:pt x="3245" y="1284"/>
                  </a:cubicBezTo>
                  <a:cubicBezTo>
                    <a:pt x="3159" y="1284"/>
                    <a:pt x="3072" y="1245"/>
                    <a:pt x="2993" y="1166"/>
                  </a:cubicBezTo>
                  <a:lnTo>
                    <a:pt x="1954" y="158"/>
                  </a:lnTo>
                  <a:lnTo>
                    <a:pt x="32" y="4316"/>
                  </a:lnTo>
                  <a:cubicBezTo>
                    <a:pt x="0" y="4442"/>
                    <a:pt x="0" y="4568"/>
                    <a:pt x="63" y="4694"/>
                  </a:cubicBezTo>
                  <a:cubicBezTo>
                    <a:pt x="158" y="4789"/>
                    <a:pt x="252" y="4820"/>
                    <a:pt x="379" y="4820"/>
                  </a:cubicBezTo>
                  <a:lnTo>
                    <a:pt x="8979" y="4820"/>
                  </a:lnTo>
                  <a:cubicBezTo>
                    <a:pt x="9105" y="4820"/>
                    <a:pt x="9200" y="4757"/>
                    <a:pt x="9294" y="4694"/>
                  </a:cubicBezTo>
                  <a:cubicBezTo>
                    <a:pt x="9357" y="4568"/>
                    <a:pt x="9357" y="4442"/>
                    <a:pt x="9326" y="4316"/>
                  </a:cubicBezTo>
                  <a:lnTo>
                    <a:pt x="7341" y="158"/>
                  </a:lnTo>
                  <a:lnTo>
                    <a:pt x="6333" y="1166"/>
                  </a:lnTo>
                  <a:cubicBezTo>
                    <a:pt x="6270" y="1260"/>
                    <a:pt x="6175" y="1292"/>
                    <a:pt x="6112" y="1292"/>
                  </a:cubicBezTo>
                  <a:cubicBezTo>
                    <a:pt x="6018" y="1292"/>
                    <a:pt x="5892" y="1260"/>
                    <a:pt x="5860" y="1166"/>
                  </a:cubicBezTo>
                  <a:lnTo>
                    <a:pt x="4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4" name="Google Shape;11884;p137"/>
          <p:cNvGrpSpPr/>
          <p:nvPr/>
        </p:nvGrpSpPr>
        <p:grpSpPr>
          <a:xfrm>
            <a:off x="4632837" y="1688259"/>
            <a:ext cx="453980" cy="451948"/>
            <a:chOff x="-18645175" y="3334200"/>
            <a:chExt cx="307200" cy="305825"/>
          </a:xfrm>
        </p:grpSpPr>
        <p:sp>
          <p:nvSpPr>
            <p:cNvPr id="11885" name="Google Shape;11885;p137"/>
            <p:cNvSpPr/>
            <p:nvPr/>
          </p:nvSpPr>
          <p:spPr>
            <a:xfrm>
              <a:off x="-18627850" y="3424975"/>
              <a:ext cx="289875" cy="215050"/>
            </a:xfrm>
            <a:custGeom>
              <a:avLst/>
              <a:gdLst/>
              <a:ahLst/>
              <a:cxnLst/>
              <a:rect l="l" t="t" r="r" b="b"/>
              <a:pathLst>
                <a:path w="11595" h="8602" extrusionOk="0">
                  <a:moveTo>
                    <a:pt x="7530" y="2111"/>
                  </a:moveTo>
                  <a:cubicBezTo>
                    <a:pt x="7719" y="2111"/>
                    <a:pt x="7877" y="2269"/>
                    <a:pt x="7877" y="2458"/>
                  </a:cubicBezTo>
                  <a:lnTo>
                    <a:pt x="7877" y="4568"/>
                  </a:lnTo>
                  <a:cubicBezTo>
                    <a:pt x="7877" y="4789"/>
                    <a:pt x="7719" y="4946"/>
                    <a:pt x="7530" y="4946"/>
                  </a:cubicBezTo>
                  <a:cubicBezTo>
                    <a:pt x="7341" y="4946"/>
                    <a:pt x="7184" y="4789"/>
                    <a:pt x="7184" y="4568"/>
                  </a:cubicBezTo>
                  <a:lnTo>
                    <a:pt x="7184" y="2458"/>
                  </a:lnTo>
                  <a:cubicBezTo>
                    <a:pt x="7184" y="2269"/>
                    <a:pt x="7341" y="2111"/>
                    <a:pt x="7530" y="2111"/>
                  </a:cubicBezTo>
                  <a:close/>
                  <a:moveTo>
                    <a:pt x="2584" y="0"/>
                  </a:moveTo>
                  <a:cubicBezTo>
                    <a:pt x="2364" y="0"/>
                    <a:pt x="2206" y="158"/>
                    <a:pt x="2206" y="347"/>
                  </a:cubicBezTo>
                  <a:lnTo>
                    <a:pt x="2206" y="1764"/>
                  </a:lnTo>
                  <a:lnTo>
                    <a:pt x="2206" y="2489"/>
                  </a:lnTo>
                  <a:cubicBezTo>
                    <a:pt x="2206" y="2678"/>
                    <a:pt x="2364" y="2836"/>
                    <a:pt x="2584" y="2836"/>
                  </a:cubicBezTo>
                  <a:lnTo>
                    <a:pt x="3624" y="2836"/>
                  </a:lnTo>
                  <a:cubicBezTo>
                    <a:pt x="4821" y="2836"/>
                    <a:pt x="5766" y="3781"/>
                    <a:pt x="5766" y="4978"/>
                  </a:cubicBezTo>
                  <a:cubicBezTo>
                    <a:pt x="5766" y="6144"/>
                    <a:pt x="4821" y="7089"/>
                    <a:pt x="3624" y="7089"/>
                  </a:cubicBezTo>
                  <a:lnTo>
                    <a:pt x="3277" y="7089"/>
                  </a:lnTo>
                  <a:cubicBezTo>
                    <a:pt x="2616" y="7089"/>
                    <a:pt x="1986" y="6931"/>
                    <a:pt x="1387" y="6711"/>
                  </a:cubicBezTo>
                  <a:cubicBezTo>
                    <a:pt x="1072" y="7183"/>
                    <a:pt x="694" y="7593"/>
                    <a:pt x="221" y="7908"/>
                  </a:cubicBezTo>
                  <a:cubicBezTo>
                    <a:pt x="95" y="8002"/>
                    <a:pt x="1" y="8160"/>
                    <a:pt x="64" y="8317"/>
                  </a:cubicBezTo>
                  <a:cubicBezTo>
                    <a:pt x="95" y="8475"/>
                    <a:pt x="253" y="8538"/>
                    <a:pt x="410" y="8538"/>
                  </a:cubicBezTo>
                  <a:lnTo>
                    <a:pt x="3624" y="8538"/>
                  </a:lnTo>
                  <a:lnTo>
                    <a:pt x="3624" y="8191"/>
                  </a:lnTo>
                  <a:cubicBezTo>
                    <a:pt x="3624" y="8002"/>
                    <a:pt x="3781" y="7845"/>
                    <a:pt x="4002" y="7845"/>
                  </a:cubicBezTo>
                  <a:cubicBezTo>
                    <a:pt x="4191" y="7845"/>
                    <a:pt x="4348" y="8002"/>
                    <a:pt x="4348" y="8191"/>
                  </a:cubicBezTo>
                  <a:lnTo>
                    <a:pt x="4348" y="8538"/>
                  </a:lnTo>
                  <a:lnTo>
                    <a:pt x="6522" y="8538"/>
                  </a:lnTo>
                  <a:lnTo>
                    <a:pt x="6522" y="6049"/>
                  </a:lnTo>
                  <a:cubicBezTo>
                    <a:pt x="6522" y="5829"/>
                    <a:pt x="6680" y="5671"/>
                    <a:pt x="6869" y="5671"/>
                  </a:cubicBezTo>
                  <a:cubicBezTo>
                    <a:pt x="7058" y="5671"/>
                    <a:pt x="7215" y="5829"/>
                    <a:pt x="7215" y="6049"/>
                  </a:cubicBezTo>
                  <a:lnTo>
                    <a:pt x="7215" y="8601"/>
                  </a:lnTo>
                  <a:lnTo>
                    <a:pt x="11153" y="8601"/>
                  </a:lnTo>
                  <a:cubicBezTo>
                    <a:pt x="11468" y="8538"/>
                    <a:pt x="11595" y="8128"/>
                    <a:pt x="11311" y="7939"/>
                  </a:cubicBezTo>
                  <a:cubicBezTo>
                    <a:pt x="10208" y="7215"/>
                    <a:pt x="9547" y="5986"/>
                    <a:pt x="9389" y="4726"/>
                  </a:cubicBezTo>
                  <a:lnTo>
                    <a:pt x="10681" y="3434"/>
                  </a:lnTo>
                  <a:cubicBezTo>
                    <a:pt x="10775" y="3371"/>
                    <a:pt x="10807" y="3277"/>
                    <a:pt x="10807" y="3182"/>
                  </a:cubicBezTo>
                  <a:lnTo>
                    <a:pt x="10807" y="1764"/>
                  </a:lnTo>
                  <a:cubicBezTo>
                    <a:pt x="10807" y="1563"/>
                    <a:pt x="10625" y="1422"/>
                    <a:pt x="10440" y="1422"/>
                  </a:cubicBezTo>
                  <a:cubicBezTo>
                    <a:pt x="10394" y="1422"/>
                    <a:pt x="10347" y="1431"/>
                    <a:pt x="10303" y="1449"/>
                  </a:cubicBezTo>
                  <a:lnTo>
                    <a:pt x="9389" y="1922"/>
                  </a:lnTo>
                  <a:lnTo>
                    <a:pt x="9389" y="347"/>
                  </a:lnTo>
                  <a:cubicBezTo>
                    <a:pt x="9389" y="158"/>
                    <a:pt x="9232" y="0"/>
                    <a:pt x="9043" y="0"/>
                  </a:cubicBezTo>
                  <a:lnTo>
                    <a:pt x="6522" y="0"/>
                  </a:lnTo>
                  <a:lnTo>
                    <a:pt x="6522" y="3245"/>
                  </a:lnTo>
                  <a:cubicBezTo>
                    <a:pt x="6522" y="3434"/>
                    <a:pt x="6365" y="3592"/>
                    <a:pt x="6144" y="3592"/>
                  </a:cubicBezTo>
                  <a:cubicBezTo>
                    <a:pt x="5955" y="3592"/>
                    <a:pt x="5798" y="3434"/>
                    <a:pt x="5798" y="3245"/>
                  </a:cubicBezTo>
                  <a:lnTo>
                    <a:pt x="5798" y="0"/>
                  </a:lnTo>
                  <a:lnTo>
                    <a:pt x="4348" y="0"/>
                  </a:lnTo>
                  <a:lnTo>
                    <a:pt x="4348" y="1764"/>
                  </a:lnTo>
                  <a:cubicBezTo>
                    <a:pt x="4348" y="1985"/>
                    <a:pt x="4191" y="2143"/>
                    <a:pt x="4002" y="2143"/>
                  </a:cubicBezTo>
                  <a:cubicBezTo>
                    <a:pt x="3781" y="2143"/>
                    <a:pt x="3624" y="1985"/>
                    <a:pt x="3624" y="1764"/>
                  </a:cubicBezTo>
                  <a:lnTo>
                    <a:pt x="36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137"/>
            <p:cNvSpPr/>
            <p:nvPr/>
          </p:nvSpPr>
          <p:spPr>
            <a:xfrm>
              <a:off x="-18645175" y="3424975"/>
              <a:ext cx="141800" cy="159900"/>
            </a:xfrm>
            <a:custGeom>
              <a:avLst/>
              <a:gdLst/>
              <a:ahLst/>
              <a:cxnLst/>
              <a:rect l="l" t="t" r="r" b="b"/>
              <a:pathLst>
                <a:path w="5672" h="639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4600"/>
                    <a:pt x="1733" y="6396"/>
                    <a:pt x="3907" y="6396"/>
                  </a:cubicBezTo>
                  <a:lnTo>
                    <a:pt x="4254" y="6396"/>
                  </a:lnTo>
                  <a:cubicBezTo>
                    <a:pt x="5041" y="6396"/>
                    <a:pt x="5671" y="5766"/>
                    <a:pt x="5671" y="4978"/>
                  </a:cubicBezTo>
                  <a:cubicBezTo>
                    <a:pt x="5671" y="4190"/>
                    <a:pt x="5041" y="3560"/>
                    <a:pt x="4254" y="3560"/>
                  </a:cubicBezTo>
                  <a:lnTo>
                    <a:pt x="3183" y="3560"/>
                  </a:lnTo>
                  <a:cubicBezTo>
                    <a:pt x="2584" y="3560"/>
                    <a:pt x="2111" y="3088"/>
                    <a:pt x="2111" y="2489"/>
                  </a:cubicBezTo>
                  <a:lnTo>
                    <a:pt x="2111" y="1764"/>
                  </a:lnTo>
                  <a:cubicBezTo>
                    <a:pt x="2111" y="788"/>
                    <a:pt x="132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137"/>
            <p:cNvSpPr/>
            <p:nvPr/>
          </p:nvSpPr>
          <p:spPr>
            <a:xfrm>
              <a:off x="-18466375" y="3334200"/>
              <a:ext cx="54350" cy="71100"/>
            </a:xfrm>
            <a:custGeom>
              <a:avLst/>
              <a:gdLst/>
              <a:ahLst/>
              <a:cxnLst/>
              <a:rect l="l" t="t" r="r" b="b"/>
              <a:pathLst>
                <a:path w="2174" h="2844" extrusionOk="0">
                  <a:moveTo>
                    <a:pt x="1449" y="0"/>
                  </a:moveTo>
                  <a:cubicBezTo>
                    <a:pt x="1371" y="0"/>
                    <a:pt x="1292" y="24"/>
                    <a:pt x="1229" y="71"/>
                  </a:cubicBezTo>
                  <a:cubicBezTo>
                    <a:pt x="1197" y="103"/>
                    <a:pt x="0" y="953"/>
                    <a:pt x="0" y="2150"/>
                  </a:cubicBezTo>
                  <a:cubicBezTo>
                    <a:pt x="0" y="2403"/>
                    <a:pt x="95" y="2623"/>
                    <a:pt x="158" y="2844"/>
                  </a:cubicBezTo>
                  <a:lnTo>
                    <a:pt x="756" y="2844"/>
                  </a:lnTo>
                  <a:cubicBezTo>
                    <a:pt x="882" y="1898"/>
                    <a:pt x="1386" y="1048"/>
                    <a:pt x="2174" y="544"/>
                  </a:cubicBezTo>
                  <a:cubicBezTo>
                    <a:pt x="1954" y="260"/>
                    <a:pt x="1701" y="71"/>
                    <a:pt x="1670" y="71"/>
                  </a:cubicBezTo>
                  <a:cubicBezTo>
                    <a:pt x="1607" y="24"/>
                    <a:pt x="1528" y="0"/>
                    <a:pt x="14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137"/>
            <p:cNvSpPr/>
            <p:nvPr/>
          </p:nvSpPr>
          <p:spPr>
            <a:xfrm>
              <a:off x="-18428575" y="3352500"/>
              <a:ext cx="87450" cy="82725"/>
            </a:xfrm>
            <a:custGeom>
              <a:avLst/>
              <a:gdLst/>
              <a:ahLst/>
              <a:cxnLst/>
              <a:rect l="l" t="t" r="r" b="b"/>
              <a:pathLst>
                <a:path w="3498" h="3309" extrusionOk="0">
                  <a:moveTo>
                    <a:pt x="2426" y="1"/>
                  </a:moveTo>
                  <a:cubicBezTo>
                    <a:pt x="1166" y="1"/>
                    <a:pt x="158" y="946"/>
                    <a:pt x="0" y="2112"/>
                  </a:cubicBezTo>
                  <a:lnTo>
                    <a:pt x="1009" y="2112"/>
                  </a:lnTo>
                  <a:cubicBezTo>
                    <a:pt x="1607" y="2112"/>
                    <a:pt x="2080" y="2584"/>
                    <a:pt x="2080" y="3183"/>
                  </a:cubicBezTo>
                  <a:lnTo>
                    <a:pt x="2080" y="3309"/>
                  </a:lnTo>
                  <a:cubicBezTo>
                    <a:pt x="2899" y="2899"/>
                    <a:pt x="3497" y="2049"/>
                    <a:pt x="3497" y="1072"/>
                  </a:cubicBezTo>
                  <a:lnTo>
                    <a:pt x="3497" y="347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137"/>
            <p:cNvSpPr/>
            <p:nvPr/>
          </p:nvSpPr>
          <p:spPr>
            <a:xfrm>
              <a:off x="-18645175" y="3334400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765" y="0"/>
                  </a:moveTo>
                  <a:cubicBezTo>
                    <a:pt x="788" y="0"/>
                    <a:pt x="1" y="788"/>
                    <a:pt x="1" y="1796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47" y="2836"/>
                  </a:cubicBezTo>
                  <a:lnTo>
                    <a:pt x="1072" y="2836"/>
                  </a:lnTo>
                  <a:cubicBezTo>
                    <a:pt x="2048" y="2836"/>
                    <a:pt x="2836" y="2048"/>
                    <a:pt x="2836" y="1071"/>
                  </a:cubicBezTo>
                  <a:lnTo>
                    <a:pt x="2836" y="347"/>
                  </a:lnTo>
                  <a:cubicBezTo>
                    <a:pt x="2836" y="158"/>
                    <a:pt x="2679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0" name="Google Shape;11890;p137"/>
          <p:cNvGrpSpPr/>
          <p:nvPr/>
        </p:nvGrpSpPr>
        <p:grpSpPr>
          <a:xfrm>
            <a:off x="4633429" y="2242989"/>
            <a:ext cx="452798" cy="450507"/>
            <a:chOff x="-18645175" y="3708500"/>
            <a:chExt cx="306400" cy="304850"/>
          </a:xfrm>
        </p:grpSpPr>
        <p:sp>
          <p:nvSpPr>
            <p:cNvPr id="11891" name="Google Shape;11891;p137"/>
            <p:cNvSpPr/>
            <p:nvPr/>
          </p:nvSpPr>
          <p:spPr>
            <a:xfrm>
              <a:off x="-18555375" y="3817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137"/>
            <p:cNvSpPr/>
            <p:nvPr/>
          </p:nvSpPr>
          <p:spPr>
            <a:xfrm>
              <a:off x="-18501825" y="3894000"/>
              <a:ext cx="18150" cy="16950"/>
            </a:xfrm>
            <a:custGeom>
              <a:avLst/>
              <a:gdLst/>
              <a:ahLst/>
              <a:cxnLst/>
              <a:rect l="l" t="t" r="r" b="b"/>
              <a:pathLst>
                <a:path w="726" h="678" extrusionOk="0">
                  <a:moveTo>
                    <a:pt x="351" y="0"/>
                  </a:moveTo>
                  <a:cubicBezTo>
                    <a:pt x="197" y="0"/>
                    <a:pt x="48" y="79"/>
                    <a:pt x="0" y="237"/>
                  </a:cubicBezTo>
                  <a:lnTo>
                    <a:pt x="379" y="678"/>
                  </a:lnTo>
                  <a:lnTo>
                    <a:pt x="725" y="237"/>
                  </a:lnTo>
                  <a:cubicBezTo>
                    <a:pt x="662" y="79"/>
                    <a:pt x="505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137"/>
            <p:cNvSpPr/>
            <p:nvPr/>
          </p:nvSpPr>
          <p:spPr>
            <a:xfrm>
              <a:off x="-18546725" y="3835325"/>
              <a:ext cx="108725" cy="124450"/>
            </a:xfrm>
            <a:custGeom>
              <a:avLst/>
              <a:gdLst/>
              <a:ahLst/>
              <a:cxnLst/>
              <a:rect l="l" t="t" r="r" b="b"/>
              <a:pathLst>
                <a:path w="4349" h="4978" extrusionOk="0">
                  <a:moveTo>
                    <a:pt x="2175" y="0"/>
                  </a:moveTo>
                  <a:cubicBezTo>
                    <a:pt x="1481" y="0"/>
                    <a:pt x="914" y="473"/>
                    <a:pt x="757" y="1134"/>
                  </a:cubicBezTo>
                  <a:lnTo>
                    <a:pt x="221" y="3151"/>
                  </a:lnTo>
                  <a:cubicBezTo>
                    <a:pt x="1" y="4096"/>
                    <a:pt x="725" y="4978"/>
                    <a:pt x="1639" y="4978"/>
                  </a:cubicBezTo>
                  <a:lnTo>
                    <a:pt x="1796" y="4978"/>
                  </a:lnTo>
                  <a:lnTo>
                    <a:pt x="1796" y="3686"/>
                  </a:lnTo>
                  <a:lnTo>
                    <a:pt x="1198" y="2899"/>
                  </a:lnTo>
                  <a:cubicBezTo>
                    <a:pt x="1135" y="2804"/>
                    <a:pt x="1103" y="2741"/>
                    <a:pt x="1103" y="2647"/>
                  </a:cubicBezTo>
                  <a:cubicBezTo>
                    <a:pt x="1103" y="2048"/>
                    <a:pt x="1576" y="1575"/>
                    <a:pt x="2175" y="1575"/>
                  </a:cubicBezTo>
                  <a:cubicBezTo>
                    <a:pt x="2773" y="1575"/>
                    <a:pt x="3246" y="2048"/>
                    <a:pt x="3246" y="2647"/>
                  </a:cubicBezTo>
                  <a:cubicBezTo>
                    <a:pt x="3246" y="2741"/>
                    <a:pt x="3183" y="2804"/>
                    <a:pt x="3151" y="2899"/>
                  </a:cubicBezTo>
                  <a:lnTo>
                    <a:pt x="2521" y="3686"/>
                  </a:lnTo>
                  <a:lnTo>
                    <a:pt x="2521" y="4978"/>
                  </a:lnTo>
                  <a:lnTo>
                    <a:pt x="2679" y="4978"/>
                  </a:lnTo>
                  <a:cubicBezTo>
                    <a:pt x="3624" y="4978"/>
                    <a:pt x="4348" y="4064"/>
                    <a:pt x="4096" y="3151"/>
                  </a:cubicBezTo>
                  <a:lnTo>
                    <a:pt x="3592" y="1134"/>
                  </a:lnTo>
                  <a:cubicBezTo>
                    <a:pt x="3435" y="441"/>
                    <a:pt x="2836" y="0"/>
                    <a:pt x="21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137"/>
            <p:cNvSpPr/>
            <p:nvPr/>
          </p:nvSpPr>
          <p:spPr>
            <a:xfrm>
              <a:off x="-18644375" y="3728200"/>
              <a:ext cx="305600" cy="285150"/>
            </a:xfrm>
            <a:custGeom>
              <a:avLst/>
              <a:gdLst/>
              <a:ahLst/>
              <a:cxnLst/>
              <a:rect l="l" t="t" r="r" b="b"/>
              <a:pathLst>
                <a:path w="12224" h="11406" extrusionOk="0">
                  <a:moveTo>
                    <a:pt x="8128" y="2836"/>
                  </a:moveTo>
                  <a:cubicBezTo>
                    <a:pt x="8695" y="2836"/>
                    <a:pt x="9168" y="3309"/>
                    <a:pt x="9168" y="3907"/>
                  </a:cubicBezTo>
                  <a:cubicBezTo>
                    <a:pt x="9257" y="4501"/>
                    <a:pt x="8814" y="4984"/>
                    <a:pt x="8182" y="4984"/>
                  </a:cubicBezTo>
                  <a:cubicBezTo>
                    <a:pt x="8143" y="4984"/>
                    <a:pt x="8105" y="4982"/>
                    <a:pt x="8065" y="4978"/>
                  </a:cubicBezTo>
                  <a:lnTo>
                    <a:pt x="8065" y="4978"/>
                  </a:lnTo>
                  <a:cubicBezTo>
                    <a:pt x="8128" y="5041"/>
                    <a:pt x="8160" y="5136"/>
                    <a:pt x="8160" y="5199"/>
                  </a:cubicBezTo>
                  <a:lnTo>
                    <a:pt x="8664" y="7247"/>
                  </a:lnTo>
                  <a:cubicBezTo>
                    <a:pt x="9011" y="8633"/>
                    <a:pt x="7971" y="9988"/>
                    <a:pt x="6553" y="9988"/>
                  </a:cubicBezTo>
                  <a:lnTo>
                    <a:pt x="5513" y="9988"/>
                  </a:lnTo>
                  <a:cubicBezTo>
                    <a:pt x="4096" y="9988"/>
                    <a:pt x="3025" y="8633"/>
                    <a:pt x="3403" y="7247"/>
                  </a:cubicBezTo>
                  <a:lnTo>
                    <a:pt x="3907" y="5199"/>
                  </a:lnTo>
                  <a:cubicBezTo>
                    <a:pt x="3938" y="5136"/>
                    <a:pt x="3938" y="5041"/>
                    <a:pt x="3970" y="4978"/>
                  </a:cubicBezTo>
                  <a:lnTo>
                    <a:pt x="3970" y="4978"/>
                  </a:lnTo>
                  <a:cubicBezTo>
                    <a:pt x="3934" y="4982"/>
                    <a:pt x="3899" y="4983"/>
                    <a:pt x="3864" y="4983"/>
                  </a:cubicBezTo>
                  <a:cubicBezTo>
                    <a:pt x="3255" y="4983"/>
                    <a:pt x="2804" y="4473"/>
                    <a:pt x="2804" y="3907"/>
                  </a:cubicBezTo>
                  <a:cubicBezTo>
                    <a:pt x="2804" y="3309"/>
                    <a:pt x="3277" y="2836"/>
                    <a:pt x="3875" y="2836"/>
                  </a:cubicBezTo>
                  <a:cubicBezTo>
                    <a:pt x="4411" y="2836"/>
                    <a:pt x="4883" y="3277"/>
                    <a:pt x="4915" y="3844"/>
                  </a:cubicBezTo>
                  <a:cubicBezTo>
                    <a:pt x="5230" y="3624"/>
                    <a:pt x="5608" y="3561"/>
                    <a:pt x="5986" y="3561"/>
                  </a:cubicBezTo>
                  <a:cubicBezTo>
                    <a:pt x="6396" y="3561"/>
                    <a:pt x="6742" y="3687"/>
                    <a:pt x="7057" y="3844"/>
                  </a:cubicBezTo>
                  <a:cubicBezTo>
                    <a:pt x="7089" y="3277"/>
                    <a:pt x="7561" y="2836"/>
                    <a:pt x="8128" y="2836"/>
                  </a:cubicBezTo>
                  <a:close/>
                  <a:moveTo>
                    <a:pt x="4285" y="1"/>
                  </a:moveTo>
                  <a:cubicBezTo>
                    <a:pt x="2710" y="1"/>
                    <a:pt x="1449" y="946"/>
                    <a:pt x="1449" y="2143"/>
                  </a:cubicBezTo>
                  <a:lnTo>
                    <a:pt x="1449" y="2773"/>
                  </a:lnTo>
                  <a:cubicBezTo>
                    <a:pt x="1449" y="4380"/>
                    <a:pt x="945" y="5955"/>
                    <a:pt x="95" y="7310"/>
                  </a:cubicBezTo>
                  <a:cubicBezTo>
                    <a:pt x="0" y="7373"/>
                    <a:pt x="0" y="7530"/>
                    <a:pt x="32" y="7625"/>
                  </a:cubicBezTo>
                  <a:cubicBezTo>
                    <a:pt x="945" y="9893"/>
                    <a:pt x="3182" y="11405"/>
                    <a:pt x="5671" y="11405"/>
                  </a:cubicBezTo>
                  <a:lnTo>
                    <a:pt x="6553" y="11405"/>
                  </a:lnTo>
                  <a:cubicBezTo>
                    <a:pt x="9011" y="11405"/>
                    <a:pt x="11216" y="9893"/>
                    <a:pt x="12161" y="7625"/>
                  </a:cubicBezTo>
                  <a:cubicBezTo>
                    <a:pt x="12224" y="7499"/>
                    <a:pt x="12224" y="7373"/>
                    <a:pt x="12129" y="7310"/>
                  </a:cubicBezTo>
                  <a:cubicBezTo>
                    <a:pt x="11184" y="5955"/>
                    <a:pt x="10680" y="4380"/>
                    <a:pt x="10680" y="2773"/>
                  </a:cubicBezTo>
                  <a:lnTo>
                    <a:pt x="10680" y="2143"/>
                  </a:lnTo>
                  <a:cubicBezTo>
                    <a:pt x="10680" y="946"/>
                    <a:pt x="9420" y="1"/>
                    <a:pt x="7845" y="1"/>
                  </a:cubicBezTo>
                  <a:cubicBezTo>
                    <a:pt x="7183" y="1"/>
                    <a:pt x="6553" y="158"/>
                    <a:pt x="6081" y="473"/>
                  </a:cubicBezTo>
                  <a:cubicBezTo>
                    <a:pt x="5545" y="158"/>
                    <a:pt x="4915" y="1"/>
                    <a:pt x="4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137"/>
            <p:cNvSpPr/>
            <p:nvPr/>
          </p:nvSpPr>
          <p:spPr>
            <a:xfrm>
              <a:off x="-18448275" y="38172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725" y="536"/>
                    <a:pt x="725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137"/>
            <p:cNvSpPr/>
            <p:nvPr/>
          </p:nvSpPr>
          <p:spPr>
            <a:xfrm>
              <a:off x="-18645175" y="3708500"/>
              <a:ext cx="74050" cy="91400"/>
            </a:xfrm>
            <a:custGeom>
              <a:avLst/>
              <a:gdLst/>
              <a:ahLst/>
              <a:cxnLst/>
              <a:rect l="l" t="t" r="r" b="b"/>
              <a:pathLst>
                <a:path w="2962" h="3656" extrusionOk="0">
                  <a:moveTo>
                    <a:pt x="2111" y="1"/>
                  </a:moveTo>
                  <a:cubicBezTo>
                    <a:pt x="946" y="1"/>
                    <a:pt x="1" y="946"/>
                    <a:pt x="1" y="2143"/>
                  </a:cubicBezTo>
                  <a:cubicBezTo>
                    <a:pt x="1" y="2710"/>
                    <a:pt x="221" y="3277"/>
                    <a:pt x="631" y="3656"/>
                  </a:cubicBezTo>
                  <a:lnTo>
                    <a:pt x="631" y="3498"/>
                  </a:lnTo>
                  <a:lnTo>
                    <a:pt x="631" y="2868"/>
                  </a:lnTo>
                  <a:cubicBezTo>
                    <a:pt x="631" y="1608"/>
                    <a:pt x="1576" y="600"/>
                    <a:pt x="2962" y="190"/>
                  </a:cubicBezTo>
                  <a:cubicBezTo>
                    <a:pt x="2679" y="95"/>
                    <a:pt x="239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137"/>
            <p:cNvSpPr/>
            <p:nvPr/>
          </p:nvSpPr>
          <p:spPr>
            <a:xfrm>
              <a:off x="-18415975" y="3710075"/>
              <a:ext cx="74850" cy="92975"/>
            </a:xfrm>
            <a:custGeom>
              <a:avLst/>
              <a:gdLst/>
              <a:ahLst/>
              <a:cxnLst/>
              <a:rect l="l" t="t" r="r" b="b"/>
              <a:pathLst>
                <a:path w="2994" h="3719" extrusionOk="0">
                  <a:moveTo>
                    <a:pt x="883" y="1"/>
                  </a:moveTo>
                  <a:cubicBezTo>
                    <a:pt x="568" y="1"/>
                    <a:pt x="284" y="64"/>
                    <a:pt x="1" y="190"/>
                  </a:cubicBezTo>
                  <a:cubicBezTo>
                    <a:pt x="1292" y="568"/>
                    <a:pt x="2206" y="1608"/>
                    <a:pt x="2206" y="2836"/>
                  </a:cubicBezTo>
                  <a:lnTo>
                    <a:pt x="2206" y="3466"/>
                  </a:lnTo>
                  <a:cubicBezTo>
                    <a:pt x="2206" y="3529"/>
                    <a:pt x="2206" y="3656"/>
                    <a:pt x="2237" y="3719"/>
                  </a:cubicBezTo>
                  <a:cubicBezTo>
                    <a:pt x="2710" y="3340"/>
                    <a:pt x="2993" y="2742"/>
                    <a:pt x="2993" y="2112"/>
                  </a:cubicBezTo>
                  <a:cubicBezTo>
                    <a:pt x="2993" y="946"/>
                    <a:pt x="2048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8" name="Google Shape;11898;p137"/>
          <p:cNvGrpSpPr/>
          <p:nvPr/>
        </p:nvGrpSpPr>
        <p:grpSpPr>
          <a:xfrm>
            <a:off x="4631101" y="2795630"/>
            <a:ext cx="457453" cy="451763"/>
            <a:chOff x="-18647525" y="4082625"/>
            <a:chExt cx="309550" cy="305700"/>
          </a:xfrm>
        </p:grpSpPr>
        <p:sp>
          <p:nvSpPr>
            <p:cNvPr id="11899" name="Google Shape;11899;p137"/>
            <p:cNvSpPr/>
            <p:nvPr/>
          </p:nvSpPr>
          <p:spPr>
            <a:xfrm>
              <a:off x="-18609725" y="4082625"/>
              <a:ext cx="123675" cy="61475"/>
            </a:xfrm>
            <a:custGeom>
              <a:avLst/>
              <a:gdLst/>
              <a:ahLst/>
              <a:cxnLst/>
              <a:rect l="l" t="t" r="r" b="b"/>
              <a:pathLst>
                <a:path w="4947" h="2459" extrusionOk="0">
                  <a:moveTo>
                    <a:pt x="2473" y="1"/>
                  </a:moveTo>
                  <a:cubicBezTo>
                    <a:pt x="2387" y="1"/>
                    <a:pt x="2300" y="32"/>
                    <a:pt x="2237" y="95"/>
                  </a:cubicBezTo>
                  <a:cubicBezTo>
                    <a:pt x="2206" y="127"/>
                    <a:pt x="1576" y="694"/>
                    <a:pt x="1450" y="1481"/>
                  </a:cubicBezTo>
                  <a:cubicBezTo>
                    <a:pt x="1324" y="1418"/>
                    <a:pt x="1166" y="1418"/>
                    <a:pt x="1071" y="1418"/>
                  </a:cubicBezTo>
                  <a:lnTo>
                    <a:pt x="347" y="1418"/>
                  </a:lnTo>
                  <a:cubicBezTo>
                    <a:pt x="158" y="1418"/>
                    <a:pt x="0" y="1576"/>
                    <a:pt x="0" y="1797"/>
                  </a:cubicBezTo>
                  <a:cubicBezTo>
                    <a:pt x="0" y="2017"/>
                    <a:pt x="32" y="2206"/>
                    <a:pt x="126" y="2427"/>
                  </a:cubicBezTo>
                  <a:cubicBezTo>
                    <a:pt x="1008" y="2175"/>
                    <a:pt x="1922" y="2175"/>
                    <a:pt x="2489" y="2175"/>
                  </a:cubicBezTo>
                  <a:cubicBezTo>
                    <a:pt x="3277" y="2175"/>
                    <a:pt x="4096" y="2206"/>
                    <a:pt x="4852" y="2458"/>
                  </a:cubicBezTo>
                  <a:cubicBezTo>
                    <a:pt x="4915" y="2269"/>
                    <a:pt x="4947" y="2017"/>
                    <a:pt x="4947" y="1797"/>
                  </a:cubicBezTo>
                  <a:cubicBezTo>
                    <a:pt x="4947" y="1576"/>
                    <a:pt x="4789" y="1418"/>
                    <a:pt x="4600" y="1418"/>
                  </a:cubicBezTo>
                  <a:lnTo>
                    <a:pt x="3907" y="1418"/>
                  </a:lnTo>
                  <a:cubicBezTo>
                    <a:pt x="3781" y="1418"/>
                    <a:pt x="3623" y="1418"/>
                    <a:pt x="3497" y="1481"/>
                  </a:cubicBezTo>
                  <a:cubicBezTo>
                    <a:pt x="3340" y="694"/>
                    <a:pt x="2710" y="127"/>
                    <a:pt x="2710" y="95"/>
                  </a:cubicBezTo>
                  <a:cubicBezTo>
                    <a:pt x="2647" y="32"/>
                    <a:pt x="2560" y="1"/>
                    <a:pt x="2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137"/>
            <p:cNvSpPr/>
            <p:nvPr/>
          </p:nvSpPr>
          <p:spPr>
            <a:xfrm>
              <a:off x="-18647525" y="4155875"/>
              <a:ext cx="148075" cy="195350"/>
            </a:xfrm>
            <a:custGeom>
              <a:avLst/>
              <a:gdLst/>
              <a:ahLst/>
              <a:cxnLst/>
              <a:rect l="l" t="t" r="r" b="b"/>
              <a:pathLst>
                <a:path w="5923" h="7814" extrusionOk="0">
                  <a:moveTo>
                    <a:pt x="1859" y="2836"/>
                  </a:moveTo>
                  <a:cubicBezTo>
                    <a:pt x="2048" y="2836"/>
                    <a:pt x="2205" y="2994"/>
                    <a:pt x="2205" y="3183"/>
                  </a:cubicBezTo>
                  <a:lnTo>
                    <a:pt x="2205" y="3907"/>
                  </a:lnTo>
                  <a:cubicBezTo>
                    <a:pt x="2205" y="4096"/>
                    <a:pt x="2048" y="4254"/>
                    <a:pt x="1859" y="4254"/>
                  </a:cubicBezTo>
                  <a:cubicBezTo>
                    <a:pt x="1670" y="4254"/>
                    <a:pt x="1512" y="4096"/>
                    <a:pt x="1512" y="3907"/>
                  </a:cubicBezTo>
                  <a:lnTo>
                    <a:pt x="1512" y="3183"/>
                  </a:lnTo>
                  <a:cubicBezTo>
                    <a:pt x="1512" y="2994"/>
                    <a:pt x="1670" y="2836"/>
                    <a:pt x="1859" y="2836"/>
                  </a:cubicBezTo>
                  <a:close/>
                  <a:moveTo>
                    <a:pt x="3938" y="1"/>
                  </a:moveTo>
                  <a:cubicBezTo>
                    <a:pt x="2678" y="1"/>
                    <a:pt x="0" y="1"/>
                    <a:pt x="0" y="2836"/>
                  </a:cubicBezTo>
                  <a:cubicBezTo>
                    <a:pt x="0" y="4569"/>
                    <a:pt x="914" y="6774"/>
                    <a:pt x="2205" y="7814"/>
                  </a:cubicBezTo>
                  <a:cubicBezTo>
                    <a:pt x="2016" y="6995"/>
                    <a:pt x="1985" y="6018"/>
                    <a:pt x="2268" y="4915"/>
                  </a:cubicBezTo>
                  <a:cubicBezTo>
                    <a:pt x="2457" y="4222"/>
                    <a:pt x="2741" y="3466"/>
                    <a:pt x="3088" y="2805"/>
                  </a:cubicBezTo>
                  <a:cubicBezTo>
                    <a:pt x="2962" y="2710"/>
                    <a:pt x="2899" y="2647"/>
                    <a:pt x="2899" y="2490"/>
                  </a:cubicBezTo>
                  <a:lnTo>
                    <a:pt x="2899" y="1765"/>
                  </a:lnTo>
                  <a:cubicBezTo>
                    <a:pt x="2899" y="1576"/>
                    <a:pt x="3056" y="1418"/>
                    <a:pt x="3245" y="1418"/>
                  </a:cubicBezTo>
                  <a:cubicBezTo>
                    <a:pt x="3434" y="1418"/>
                    <a:pt x="3592" y="1576"/>
                    <a:pt x="3592" y="1765"/>
                  </a:cubicBezTo>
                  <a:lnTo>
                    <a:pt x="3592" y="1954"/>
                  </a:lnTo>
                  <a:cubicBezTo>
                    <a:pt x="3781" y="1702"/>
                    <a:pt x="4033" y="1450"/>
                    <a:pt x="4222" y="1229"/>
                  </a:cubicBezTo>
                  <a:cubicBezTo>
                    <a:pt x="4726" y="694"/>
                    <a:pt x="5324" y="347"/>
                    <a:pt x="5923" y="190"/>
                  </a:cubicBezTo>
                  <a:cubicBezTo>
                    <a:pt x="5293" y="32"/>
                    <a:pt x="4631" y="1"/>
                    <a:pt x="3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137"/>
            <p:cNvSpPr/>
            <p:nvPr/>
          </p:nvSpPr>
          <p:spPr>
            <a:xfrm>
              <a:off x="-18442750" y="4150575"/>
              <a:ext cx="102400" cy="100625"/>
            </a:xfrm>
            <a:custGeom>
              <a:avLst/>
              <a:gdLst/>
              <a:ahLst/>
              <a:cxnLst/>
              <a:rect l="l" t="t" r="r" b="b"/>
              <a:pathLst>
                <a:path w="4096" h="4025" extrusionOk="0">
                  <a:moveTo>
                    <a:pt x="630" y="0"/>
                  </a:moveTo>
                  <a:cubicBezTo>
                    <a:pt x="544" y="0"/>
                    <a:pt x="457" y="39"/>
                    <a:pt x="378" y="118"/>
                  </a:cubicBezTo>
                  <a:cubicBezTo>
                    <a:pt x="221" y="276"/>
                    <a:pt x="95" y="496"/>
                    <a:pt x="0" y="685"/>
                  </a:cubicBezTo>
                  <a:cubicBezTo>
                    <a:pt x="851" y="1063"/>
                    <a:pt x="1481" y="1725"/>
                    <a:pt x="1891" y="2134"/>
                  </a:cubicBezTo>
                  <a:cubicBezTo>
                    <a:pt x="2300" y="2513"/>
                    <a:pt x="2962" y="3206"/>
                    <a:pt x="3371" y="4025"/>
                  </a:cubicBezTo>
                  <a:cubicBezTo>
                    <a:pt x="3560" y="3962"/>
                    <a:pt x="3749" y="3836"/>
                    <a:pt x="3907" y="3647"/>
                  </a:cubicBezTo>
                  <a:cubicBezTo>
                    <a:pt x="4096" y="3552"/>
                    <a:pt x="4096" y="3332"/>
                    <a:pt x="3938" y="3206"/>
                  </a:cubicBezTo>
                  <a:lnTo>
                    <a:pt x="3434" y="2702"/>
                  </a:lnTo>
                  <a:cubicBezTo>
                    <a:pt x="3371" y="2607"/>
                    <a:pt x="3245" y="2544"/>
                    <a:pt x="3119" y="2450"/>
                  </a:cubicBezTo>
                  <a:cubicBezTo>
                    <a:pt x="3560" y="1788"/>
                    <a:pt x="3529" y="937"/>
                    <a:pt x="3529" y="906"/>
                  </a:cubicBezTo>
                  <a:cubicBezTo>
                    <a:pt x="3529" y="717"/>
                    <a:pt x="3371" y="591"/>
                    <a:pt x="3151" y="559"/>
                  </a:cubicBezTo>
                  <a:cubicBezTo>
                    <a:pt x="3147" y="559"/>
                    <a:pt x="3130" y="559"/>
                    <a:pt x="3103" y="559"/>
                  </a:cubicBezTo>
                  <a:cubicBezTo>
                    <a:pt x="2910" y="559"/>
                    <a:pt x="2190" y="583"/>
                    <a:pt x="1639" y="969"/>
                  </a:cubicBezTo>
                  <a:cubicBezTo>
                    <a:pt x="1544" y="843"/>
                    <a:pt x="1481" y="748"/>
                    <a:pt x="1387" y="654"/>
                  </a:cubicBezTo>
                  <a:lnTo>
                    <a:pt x="882" y="118"/>
                  </a:lnTo>
                  <a:cubicBezTo>
                    <a:pt x="804" y="39"/>
                    <a:pt x="717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137"/>
            <p:cNvSpPr/>
            <p:nvPr/>
          </p:nvSpPr>
          <p:spPr>
            <a:xfrm>
              <a:off x="-18581375" y="4176775"/>
              <a:ext cx="243400" cy="211550"/>
            </a:xfrm>
            <a:custGeom>
              <a:avLst/>
              <a:gdLst/>
              <a:ahLst/>
              <a:cxnLst/>
              <a:rect l="l" t="t" r="r" b="b"/>
              <a:pathLst>
                <a:path w="9736" h="8462" extrusionOk="0">
                  <a:moveTo>
                    <a:pt x="4191" y="1000"/>
                  </a:moveTo>
                  <a:cubicBezTo>
                    <a:pt x="4277" y="1000"/>
                    <a:pt x="4364" y="1039"/>
                    <a:pt x="4443" y="1118"/>
                  </a:cubicBezTo>
                  <a:cubicBezTo>
                    <a:pt x="4600" y="1275"/>
                    <a:pt x="4600" y="1465"/>
                    <a:pt x="4443" y="1654"/>
                  </a:cubicBezTo>
                  <a:lnTo>
                    <a:pt x="3939" y="2158"/>
                  </a:lnTo>
                  <a:cubicBezTo>
                    <a:pt x="3860" y="2236"/>
                    <a:pt x="3765" y="2276"/>
                    <a:pt x="3675" y="2276"/>
                  </a:cubicBezTo>
                  <a:cubicBezTo>
                    <a:pt x="3584" y="2276"/>
                    <a:pt x="3498" y="2236"/>
                    <a:pt x="3435" y="2158"/>
                  </a:cubicBezTo>
                  <a:cubicBezTo>
                    <a:pt x="3277" y="2000"/>
                    <a:pt x="3277" y="1811"/>
                    <a:pt x="3435" y="1654"/>
                  </a:cubicBezTo>
                  <a:lnTo>
                    <a:pt x="3939" y="1118"/>
                  </a:lnTo>
                  <a:cubicBezTo>
                    <a:pt x="4017" y="1039"/>
                    <a:pt x="4104" y="1000"/>
                    <a:pt x="4191" y="1000"/>
                  </a:cubicBezTo>
                  <a:close/>
                  <a:moveTo>
                    <a:pt x="5230" y="3048"/>
                  </a:moveTo>
                  <a:cubicBezTo>
                    <a:pt x="5317" y="3048"/>
                    <a:pt x="5404" y="3087"/>
                    <a:pt x="5482" y="3166"/>
                  </a:cubicBezTo>
                  <a:cubicBezTo>
                    <a:pt x="5640" y="3323"/>
                    <a:pt x="5640" y="3512"/>
                    <a:pt x="5482" y="3701"/>
                  </a:cubicBezTo>
                  <a:lnTo>
                    <a:pt x="4978" y="4205"/>
                  </a:lnTo>
                  <a:cubicBezTo>
                    <a:pt x="4900" y="4284"/>
                    <a:pt x="4805" y="4324"/>
                    <a:pt x="4710" y="4324"/>
                  </a:cubicBezTo>
                  <a:cubicBezTo>
                    <a:pt x="4616" y="4324"/>
                    <a:pt x="4521" y="4284"/>
                    <a:pt x="4443" y="4205"/>
                  </a:cubicBezTo>
                  <a:cubicBezTo>
                    <a:pt x="4285" y="4048"/>
                    <a:pt x="4285" y="3796"/>
                    <a:pt x="4443" y="3701"/>
                  </a:cubicBezTo>
                  <a:lnTo>
                    <a:pt x="4978" y="3166"/>
                  </a:lnTo>
                  <a:cubicBezTo>
                    <a:pt x="5057" y="3087"/>
                    <a:pt x="5144" y="3048"/>
                    <a:pt x="5230" y="3048"/>
                  </a:cubicBezTo>
                  <a:close/>
                  <a:moveTo>
                    <a:pt x="2674" y="3583"/>
                  </a:moveTo>
                  <a:cubicBezTo>
                    <a:pt x="2765" y="3583"/>
                    <a:pt x="2852" y="3623"/>
                    <a:pt x="2930" y="3701"/>
                  </a:cubicBezTo>
                  <a:cubicBezTo>
                    <a:pt x="3088" y="3796"/>
                    <a:pt x="3088" y="4048"/>
                    <a:pt x="2930" y="4205"/>
                  </a:cubicBezTo>
                  <a:lnTo>
                    <a:pt x="2395" y="4710"/>
                  </a:lnTo>
                  <a:cubicBezTo>
                    <a:pt x="2316" y="4788"/>
                    <a:pt x="2229" y="4828"/>
                    <a:pt x="2143" y="4828"/>
                  </a:cubicBezTo>
                  <a:cubicBezTo>
                    <a:pt x="2056" y="4828"/>
                    <a:pt x="1970" y="4788"/>
                    <a:pt x="1891" y="4710"/>
                  </a:cubicBezTo>
                  <a:cubicBezTo>
                    <a:pt x="1733" y="4552"/>
                    <a:pt x="1733" y="4363"/>
                    <a:pt x="1891" y="4205"/>
                  </a:cubicBezTo>
                  <a:lnTo>
                    <a:pt x="2395" y="3701"/>
                  </a:lnTo>
                  <a:cubicBezTo>
                    <a:pt x="2489" y="3623"/>
                    <a:pt x="2584" y="3583"/>
                    <a:pt x="2674" y="3583"/>
                  </a:cubicBezTo>
                  <a:close/>
                  <a:moveTo>
                    <a:pt x="7207" y="4087"/>
                  </a:moveTo>
                  <a:cubicBezTo>
                    <a:pt x="7302" y="4087"/>
                    <a:pt x="7388" y="4127"/>
                    <a:pt x="7436" y="4205"/>
                  </a:cubicBezTo>
                  <a:cubicBezTo>
                    <a:pt x="7625" y="4363"/>
                    <a:pt x="7625" y="4552"/>
                    <a:pt x="7436" y="4710"/>
                  </a:cubicBezTo>
                  <a:lnTo>
                    <a:pt x="6932" y="5214"/>
                  </a:lnTo>
                  <a:cubicBezTo>
                    <a:pt x="6853" y="5292"/>
                    <a:pt x="6766" y="5332"/>
                    <a:pt x="6680" y="5332"/>
                  </a:cubicBezTo>
                  <a:cubicBezTo>
                    <a:pt x="6593" y="5332"/>
                    <a:pt x="6506" y="5292"/>
                    <a:pt x="6427" y="5214"/>
                  </a:cubicBezTo>
                  <a:cubicBezTo>
                    <a:pt x="6270" y="5056"/>
                    <a:pt x="6270" y="4867"/>
                    <a:pt x="6427" y="4710"/>
                  </a:cubicBezTo>
                  <a:lnTo>
                    <a:pt x="6932" y="4205"/>
                  </a:lnTo>
                  <a:cubicBezTo>
                    <a:pt x="7010" y="4127"/>
                    <a:pt x="7113" y="4087"/>
                    <a:pt x="7207" y="4087"/>
                  </a:cubicBezTo>
                  <a:close/>
                  <a:moveTo>
                    <a:pt x="5388" y="4875"/>
                  </a:moveTo>
                  <a:cubicBezTo>
                    <a:pt x="5474" y="4875"/>
                    <a:pt x="5561" y="4914"/>
                    <a:pt x="5640" y="4993"/>
                  </a:cubicBezTo>
                  <a:cubicBezTo>
                    <a:pt x="5797" y="5151"/>
                    <a:pt x="5797" y="5340"/>
                    <a:pt x="5640" y="5497"/>
                  </a:cubicBezTo>
                  <a:lnTo>
                    <a:pt x="5136" y="6001"/>
                  </a:lnTo>
                  <a:cubicBezTo>
                    <a:pt x="5057" y="6080"/>
                    <a:pt x="4963" y="6119"/>
                    <a:pt x="4868" y="6119"/>
                  </a:cubicBezTo>
                  <a:cubicBezTo>
                    <a:pt x="4773" y="6119"/>
                    <a:pt x="4679" y="6080"/>
                    <a:pt x="4600" y="6001"/>
                  </a:cubicBezTo>
                  <a:cubicBezTo>
                    <a:pt x="4443" y="5844"/>
                    <a:pt x="4443" y="5655"/>
                    <a:pt x="4600" y="5497"/>
                  </a:cubicBezTo>
                  <a:lnTo>
                    <a:pt x="5136" y="4993"/>
                  </a:lnTo>
                  <a:cubicBezTo>
                    <a:pt x="5215" y="4914"/>
                    <a:pt x="5301" y="4875"/>
                    <a:pt x="5388" y="4875"/>
                  </a:cubicBezTo>
                  <a:close/>
                  <a:moveTo>
                    <a:pt x="2674" y="5568"/>
                  </a:moveTo>
                  <a:cubicBezTo>
                    <a:pt x="2765" y="5568"/>
                    <a:pt x="2852" y="5607"/>
                    <a:pt x="2930" y="5686"/>
                  </a:cubicBezTo>
                  <a:cubicBezTo>
                    <a:pt x="3088" y="5844"/>
                    <a:pt x="3088" y="6064"/>
                    <a:pt x="2930" y="6222"/>
                  </a:cubicBezTo>
                  <a:lnTo>
                    <a:pt x="2395" y="6726"/>
                  </a:lnTo>
                  <a:cubicBezTo>
                    <a:pt x="2316" y="6805"/>
                    <a:pt x="2229" y="6844"/>
                    <a:pt x="2143" y="6844"/>
                  </a:cubicBezTo>
                  <a:cubicBezTo>
                    <a:pt x="2056" y="6844"/>
                    <a:pt x="1970" y="6805"/>
                    <a:pt x="1891" y="6726"/>
                  </a:cubicBezTo>
                  <a:cubicBezTo>
                    <a:pt x="1733" y="6568"/>
                    <a:pt x="1733" y="6379"/>
                    <a:pt x="1891" y="6222"/>
                  </a:cubicBezTo>
                  <a:lnTo>
                    <a:pt x="2395" y="5686"/>
                  </a:lnTo>
                  <a:cubicBezTo>
                    <a:pt x="2489" y="5607"/>
                    <a:pt x="2584" y="5568"/>
                    <a:pt x="2674" y="5568"/>
                  </a:cubicBezTo>
                  <a:close/>
                  <a:moveTo>
                    <a:pt x="4065" y="1"/>
                  </a:moveTo>
                  <a:cubicBezTo>
                    <a:pt x="3468" y="1"/>
                    <a:pt x="2828" y="244"/>
                    <a:pt x="2174" y="897"/>
                  </a:cubicBezTo>
                  <a:cubicBezTo>
                    <a:pt x="1355" y="1717"/>
                    <a:pt x="662" y="2977"/>
                    <a:pt x="347" y="4268"/>
                  </a:cubicBezTo>
                  <a:cubicBezTo>
                    <a:pt x="0" y="5781"/>
                    <a:pt x="190" y="7009"/>
                    <a:pt x="914" y="7702"/>
                  </a:cubicBezTo>
                  <a:cubicBezTo>
                    <a:pt x="1466" y="8255"/>
                    <a:pt x="2204" y="8461"/>
                    <a:pt x="2972" y="8461"/>
                  </a:cubicBezTo>
                  <a:cubicBezTo>
                    <a:pt x="3430" y="8461"/>
                    <a:pt x="3900" y="8387"/>
                    <a:pt x="4348" y="8270"/>
                  </a:cubicBezTo>
                  <a:cubicBezTo>
                    <a:pt x="5608" y="7955"/>
                    <a:pt x="6900" y="7230"/>
                    <a:pt x="7719" y="6442"/>
                  </a:cubicBezTo>
                  <a:cubicBezTo>
                    <a:pt x="9736" y="4426"/>
                    <a:pt x="7845" y="2536"/>
                    <a:pt x="6963" y="1654"/>
                  </a:cubicBezTo>
                  <a:cubicBezTo>
                    <a:pt x="6367" y="1057"/>
                    <a:pt x="5310" y="1"/>
                    <a:pt x="40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3" name="Google Shape;11903;p137"/>
          <p:cNvGrpSpPr/>
          <p:nvPr/>
        </p:nvGrpSpPr>
        <p:grpSpPr>
          <a:xfrm>
            <a:off x="7441485" y="1689592"/>
            <a:ext cx="395755" cy="449288"/>
            <a:chOff x="-16775350" y="3309200"/>
            <a:chExt cx="267800" cy="304025"/>
          </a:xfrm>
        </p:grpSpPr>
        <p:sp>
          <p:nvSpPr>
            <p:cNvPr id="11904" name="Google Shape;11904;p137"/>
            <p:cNvSpPr/>
            <p:nvPr/>
          </p:nvSpPr>
          <p:spPr>
            <a:xfrm>
              <a:off x="-16775350" y="3309200"/>
              <a:ext cx="267800" cy="160675"/>
            </a:xfrm>
            <a:custGeom>
              <a:avLst/>
              <a:gdLst/>
              <a:ahLst/>
              <a:cxnLst/>
              <a:rect l="l" t="t" r="r" b="b"/>
              <a:pathLst>
                <a:path w="10712" h="6427" extrusionOk="0">
                  <a:moveTo>
                    <a:pt x="4978" y="1418"/>
                  </a:moveTo>
                  <a:cubicBezTo>
                    <a:pt x="5388" y="1418"/>
                    <a:pt x="5703" y="1733"/>
                    <a:pt x="5703" y="2111"/>
                  </a:cubicBezTo>
                  <a:cubicBezTo>
                    <a:pt x="5703" y="2520"/>
                    <a:pt x="5388" y="2835"/>
                    <a:pt x="4978" y="2835"/>
                  </a:cubicBezTo>
                  <a:cubicBezTo>
                    <a:pt x="4600" y="2835"/>
                    <a:pt x="4285" y="2520"/>
                    <a:pt x="4285" y="2111"/>
                  </a:cubicBezTo>
                  <a:cubicBezTo>
                    <a:pt x="4285" y="1733"/>
                    <a:pt x="4600" y="1418"/>
                    <a:pt x="4978" y="1418"/>
                  </a:cubicBezTo>
                  <a:close/>
                  <a:moveTo>
                    <a:pt x="3182" y="2867"/>
                  </a:moveTo>
                  <a:cubicBezTo>
                    <a:pt x="3781" y="2867"/>
                    <a:pt x="4254" y="3340"/>
                    <a:pt x="4254" y="3938"/>
                  </a:cubicBezTo>
                  <a:cubicBezTo>
                    <a:pt x="4285" y="4505"/>
                    <a:pt x="3781" y="5009"/>
                    <a:pt x="3182" y="5009"/>
                  </a:cubicBezTo>
                  <a:cubicBezTo>
                    <a:pt x="2584" y="5009"/>
                    <a:pt x="2111" y="4537"/>
                    <a:pt x="2111" y="3938"/>
                  </a:cubicBezTo>
                  <a:cubicBezTo>
                    <a:pt x="2111" y="3340"/>
                    <a:pt x="2584" y="2867"/>
                    <a:pt x="3182" y="2867"/>
                  </a:cubicBezTo>
                  <a:close/>
                  <a:moveTo>
                    <a:pt x="5356" y="0"/>
                  </a:moveTo>
                  <a:cubicBezTo>
                    <a:pt x="2395" y="0"/>
                    <a:pt x="0" y="2394"/>
                    <a:pt x="0" y="5356"/>
                  </a:cubicBezTo>
                  <a:cubicBezTo>
                    <a:pt x="0" y="5954"/>
                    <a:pt x="473" y="6427"/>
                    <a:pt x="1040" y="6427"/>
                  </a:cubicBezTo>
                  <a:lnTo>
                    <a:pt x="9609" y="6427"/>
                  </a:lnTo>
                  <a:cubicBezTo>
                    <a:pt x="10208" y="6427"/>
                    <a:pt x="10681" y="5954"/>
                    <a:pt x="10681" y="5356"/>
                  </a:cubicBezTo>
                  <a:cubicBezTo>
                    <a:pt x="10712" y="2394"/>
                    <a:pt x="8286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137"/>
            <p:cNvSpPr/>
            <p:nvPr/>
          </p:nvSpPr>
          <p:spPr>
            <a:xfrm>
              <a:off x="-16704475" y="33989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137"/>
            <p:cNvSpPr/>
            <p:nvPr/>
          </p:nvSpPr>
          <p:spPr>
            <a:xfrm>
              <a:off x="-16707625" y="3487200"/>
              <a:ext cx="129200" cy="126025"/>
            </a:xfrm>
            <a:custGeom>
              <a:avLst/>
              <a:gdLst/>
              <a:ahLst/>
              <a:cxnLst/>
              <a:rect l="l" t="t" r="r" b="b"/>
              <a:pathLst>
                <a:path w="5168" h="5041" extrusionOk="0">
                  <a:moveTo>
                    <a:pt x="1135" y="0"/>
                  </a:moveTo>
                  <a:cubicBezTo>
                    <a:pt x="1072" y="725"/>
                    <a:pt x="914" y="1449"/>
                    <a:pt x="631" y="2079"/>
                  </a:cubicBezTo>
                  <a:cubicBezTo>
                    <a:pt x="1" y="3592"/>
                    <a:pt x="1103" y="5041"/>
                    <a:pt x="2584" y="5041"/>
                  </a:cubicBezTo>
                  <a:cubicBezTo>
                    <a:pt x="3939" y="5041"/>
                    <a:pt x="5168" y="3875"/>
                    <a:pt x="4632" y="2237"/>
                  </a:cubicBezTo>
                  <a:cubicBezTo>
                    <a:pt x="4411" y="1449"/>
                    <a:pt x="4222" y="725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7" name="Google Shape;11907;p137"/>
          <p:cNvGrpSpPr/>
          <p:nvPr/>
        </p:nvGrpSpPr>
        <p:grpSpPr>
          <a:xfrm>
            <a:off x="7441485" y="2241827"/>
            <a:ext cx="395755" cy="452835"/>
            <a:chOff x="-16775350" y="3683300"/>
            <a:chExt cx="267800" cy="306425"/>
          </a:xfrm>
        </p:grpSpPr>
        <p:sp>
          <p:nvSpPr>
            <p:cNvPr id="11908" name="Google Shape;11908;p137"/>
            <p:cNvSpPr/>
            <p:nvPr/>
          </p:nvSpPr>
          <p:spPr>
            <a:xfrm>
              <a:off x="-16775350" y="3683300"/>
              <a:ext cx="267800" cy="306425"/>
            </a:xfrm>
            <a:custGeom>
              <a:avLst/>
              <a:gdLst/>
              <a:ahLst/>
              <a:cxnLst/>
              <a:rect l="l" t="t" r="r" b="b"/>
              <a:pathLst>
                <a:path w="10712" h="12257" extrusionOk="0">
                  <a:moveTo>
                    <a:pt x="5356" y="1"/>
                  </a:moveTo>
                  <a:cubicBezTo>
                    <a:pt x="2395" y="1"/>
                    <a:pt x="0" y="2395"/>
                    <a:pt x="0" y="5357"/>
                  </a:cubicBezTo>
                  <a:lnTo>
                    <a:pt x="0" y="11847"/>
                  </a:lnTo>
                  <a:cubicBezTo>
                    <a:pt x="0" y="12036"/>
                    <a:pt x="158" y="12193"/>
                    <a:pt x="347" y="12193"/>
                  </a:cubicBezTo>
                  <a:lnTo>
                    <a:pt x="1418" y="12193"/>
                  </a:lnTo>
                  <a:lnTo>
                    <a:pt x="1418" y="11153"/>
                  </a:lnTo>
                  <a:cubicBezTo>
                    <a:pt x="1418" y="10303"/>
                    <a:pt x="1702" y="9578"/>
                    <a:pt x="2206" y="8917"/>
                  </a:cubicBezTo>
                  <a:lnTo>
                    <a:pt x="2741" y="8224"/>
                  </a:lnTo>
                  <a:lnTo>
                    <a:pt x="2017" y="7121"/>
                  </a:lnTo>
                  <a:cubicBezTo>
                    <a:pt x="1607" y="6522"/>
                    <a:pt x="1418" y="5829"/>
                    <a:pt x="1418" y="5136"/>
                  </a:cubicBezTo>
                  <a:cubicBezTo>
                    <a:pt x="1418" y="4128"/>
                    <a:pt x="2080" y="3183"/>
                    <a:pt x="3025" y="2994"/>
                  </a:cubicBezTo>
                  <a:cubicBezTo>
                    <a:pt x="3197" y="2953"/>
                    <a:pt x="3371" y="2933"/>
                    <a:pt x="3544" y="2933"/>
                  </a:cubicBezTo>
                  <a:cubicBezTo>
                    <a:pt x="4034" y="2933"/>
                    <a:pt x="4511" y="3092"/>
                    <a:pt x="4884" y="3372"/>
                  </a:cubicBezTo>
                  <a:cubicBezTo>
                    <a:pt x="5041" y="3529"/>
                    <a:pt x="5199" y="3687"/>
                    <a:pt x="5293" y="3844"/>
                  </a:cubicBezTo>
                  <a:cubicBezTo>
                    <a:pt x="5388" y="3687"/>
                    <a:pt x="5514" y="3561"/>
                    <a:pt x="5671" y="3466"/>
                  </a:cubicBezTo>
                  <a:cubicBezTo>
                    <a:pt x="6052" y="3086"/>
                    <a:pt x="6649" y="2896"/>
                    <a:pt x="7187" y="2896"/>
                  </a:cubicBezTo>
                  <a:cubicBezTo>
                    <a:pt x="7228" y="2896"/>
                    <a:pt x="7269" y="2897"/>
                    <a:pt x="7310" y="2899"/>
                  </a:cubicBezTo>
                  <a:cubicBezTo>
                    <a:pt x="8412" y="3025"/>
                    <a:pt x="9263" y="4002"/>
                    <a:pt x="9263" y="5136"/>
                  </a:cubicBezTo>
                  <a:cubicBezTo>
                    <a:pt x="9263" y="5735"/>
                    <a:pt x="9137" y="6302"/>
                    <a:pt x="8885" y="6837"/>
                  </a:cubicBezTo>
                  <a:cubicBezTo>
                    <a:pt x="8664" y="7404"/>
                    <a:pt x="8349" y="7877"/>
                    <a:pt x="7940" y="8255"/>
                  </a:cubicBezTo>
                  <a:cubicBezTo>
                    <a:pt x="8349" y="8665"/>
                    <a:pt x="8664" y="9137"/>
                    <a:pt x="8885" y="9673"/>
                  </a:cubicBezTo>
                  <a:cubicBezTo>
                    <a:pt x="9137" y="10240"/>
                    <a:pt x="9263" y="10775"/>
                    <a:pt x="9263" y="11374"/>
                  </a:cubicBezTo>
                  <a:lnTo>
                    <a:pt x="9263" y="12256"/>
                  </a:lnTo>
                  <a:lnTo>
                    <a:pt x="10302" y="12256"/>
                  </a:lnTo>
                  <a:cubicBezTo>
                    <a:pt x="10523" y="12256"/>
                    <a:pt x="10681" y="12099"/>
                    <a:pt x="10681" y="11878"/>
                  </a:cubicBezTo>
                  <a:lnTo>
                    <a:pt x="10681" y="5420"/>
                  </a:lnTo>
                  <a:cubicBezTo>
                    <a:pt x="10712" y="2395"/>
                    <a:pt x="828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137"/>
            <p:cNvSpPr/>
            <p:nvPr/>
          </p:nvSpPr>
          <p:spPr>
            <a:xfrm>
              <a:off x="-16648550" y="3847925"/>
              <a:ext cx="13425" cy="21275"/>
            </a:xfrm>
            <a:custGeom>
              <a:avLst/>
              <a:gdLst/>
              <a:ahLst/>
              <a:cxnLst/>
              <a:rect l="l" t="t" r="r" b="b"/>
              <a:pathLst>
                <a:path w="537" h="851" extrusionOk="0">
                  <a:moveTo>
                    <a:pt x="284" y="0"/>
                  </a:moveTo>
                  <a:lnTo>
                    <a:pt x="1" y="252"/>
                  </a:lnTo>
                  <a:lnTo>
                    <a:pt x="284" y="851"/>
                  </a:lnTo>
                  <a:lnTo>
                    <a:pt x="536" y="25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137"/>
            <p:cNvSpPr/>
            <p:nvPr/>
          </p:nvSpPr>
          <p:spPr>
            <a:xfrm>
              <a:off x="-16722575" y="3771400"/>
              <a:ext cx="161475" cy="215950"/>
            </a:xfrm>
            <a:custGeom>
              <a:avLst/>
              <a:gdLst/>
              <a:ahLst/>
              <a:cxnLst/>
              <a:rect l="l" t="t" r="r" b="b"/>
              <a:pathLst>
                <a:path w="6459" h="8638" extrusionOk="0">
                  <a:moveTo>
                    <a:pt x="1827" y="1486"/>
                  </a:moveTo>
                  <a:cubicBezTo>
                    <a:pt x="2017" y="1486"/>
                    <a:pt x="2174" y="1644"/>
                    <a:pt x="2174" y="1833"/>
                  </a:cubicBezTo>
                  <a:cubicBezTo>
                    <a:pt x="2174" y="2022"/>
                    <a:pt x="2017" y="2179"/>
                    <a:pt x="1827" y="2179"/>
                  </a:cubicBezTo>
                  <a:cubicBezTo>
                    <a:pt x="1607" y="2179"/>
                    <a:pt x="1449" y="2022"/>
                    <a:pt x="1449" y="1833"/>
                  </a:cubicBezTo>
                  <a:cubicBezTo>
                    <a:pt x="1449" y="1644"/>
                    <a:pt x="1607" y="1486"/>
                    <a:pt x="1827" y="1486"/>
                  </a:cubicBezTo>
                  <a:close/>
                  <a:moveTo>
                    <a:pt x="4663" y="1486"/>
                  </a:moveTo>
                  <a:cubicBezTo>
                    <a:pt x="4852" y="1486"/>
                    <a:pt x="5009" y="1644"/>
                    <a:pt x="5009" y="1833"/>
                  </a:cubicBezTo>
                  <a:cubicBezTo>
                    <a:pt x="5009" y="2022"/>
                    <a:pt x="4852" y="2179"/>
                    <a:pt x="4663" y="2179"/>
                  </a:cubicBezTo>
                  <a:cubicBezTo>
                    <a:pt x="4442" y="2179"/>
                    <a:pt x="4285" y="2022"/>
                    <a:pt x="4285" y="1833"/>
                  </a:cubicBezTo>
                  <a:cubicBezTo>
                    <a:pt x="4285" y="1644"/>
                    <a:pt x="4442" y="1486"/>
                    <a:pt x="4663" y="1486"/>
                  </a:cubicBezTo>
                  <a:close/>
                  <a:moveTo>
                    <a:pt x="3257" y="2219"/>
                  </a:moveTo>
                  <a:cubicBezTo>
                    <a:pt x="3348" y="2219"/>
                    <a:pt x="3434" y="2258"/>
                    <a:pt x="3497" y="2337"/>
                  </a:cubicBezTo>
                  <a:lnTo>
                    <a:pt x="4222" y="3061"/>
                  </a:lnTo>
                  <a:cubicBezTo>
                    <a:pt x="4285" y="3124"/>
                    <a:pt x="4348" y="3282"/>
                    <a:pt x="4253" y="3439"/>
                  </a:cubicBezTo>
                  <a:lnTo>
                    <a:pt x="3560" y="4857"/>
                  </a:lnTo>
                  <a:cubicBezTo>
                    <a:pt x="3466" y="4983"/>
                    <a:pt x="3340" y="5046"/>
                    <a:pt x="3245" y="5046"/>
                  </a:cubicBezTo>
                  <a:cubicBezTo>
                    <a:pt x="3119" y="5046"/>
                    <a:pt x="2962" y="4983"/>
                    <a:pt x="2930" y="4857"/>
                  </a:cubicBezTo>
                  <a:lnTo>
                    <a:pt x="2206" y="3439"/>
                  </a:lnTo>
                  <a:cubicBezTo>
                    <a:pt x="2143" y="3313"/>
                    <a:pt x="2174" y="3124"/>
                    <a:pt x="2300" y="3061"/>
                  </a:cubicBezTo>
                  <a:lnTo>
                    <a:pt x="2993" y="2337"/>
                  </a:lnTo>
                  <a:cubicBezTo>
                    <a:pt x="3072" y="2258"/>
                    <a:pt x="3166" y="2219"/>
                    <a:pt x="3257" y="2219"/>
                  </a:cubicBezTo>
                  <a:close/>
                  <a:moveTo>
                    <a:pt x="5044" y="1"/>
                  </a:moveTo>
                  <a:cubicBezTo>
                    <a:pt x="4682" y="1"/>
                    <a:pt x="4348" y="125"/>
                    <a:pt x="4064" y="352"/>
                  </a:cubicBezTo>
                  <a:cubicBezTo>
                    <a:pt x="3749" y="635"/>
                    <a:pt x="3592" y="1045"/>
                    <a:pt x="3592" y="1423"/>
                  </a:cubicBezTo>
                  <a:cubicBezTo>
                    <a:pt x="3592" y="1612"/>
                    <a:pt x="3434" y="1770"/>
                    <a:pt x="3245" y="1770"/>
                  </a:cubicBezTo>
                  <a:cubicBezTo>
                    <a:pt x="3025" y="1770"/>
                    <a:pt x="2867" y="1612"/>
                    <a:pt x="2867" y="1423"/>
                  </a:cubicBezTo>
                  <a:cubicBezTo>
                    <a:pt x="2867" y="982"/>
                    <a:pt x="2678" y="604"/>
                    <a:pt x="2332" y="320"/>
                  </a:cubicBezTo>
                  <a:cubicBezTo>
                    <a:pt x="2072" y="108"/>
                    <a:pt x="1759" y="1"/>
                    <a:pt x="1419" y="1"/>
                  </a:cubicBezTo>
                  <a:cubicBezTo>
                    <a:pt x="1306" y="1"/>
                    <a:pt x="1190" y="13"/>
                    <a:pt x="1071" y="37"/>
                  </a:cubicBezTo>
                  <a:cubicBezTo>
                    <a:pt x="410" y="194"/>
                    <a:pt x="0" y="887"/>
                    <a:pt x="0" y="1549"/>
                  </a:cubicBezTo>
                  <a:cubicBezTo>
                    <a:pt x="0" y="2085"/>
                    <a:pt x="158" y="2652"/>
                    <a:pt x="473" y="3124"/>
                  </a:cubicBezTo>
                  <a:lnTo>
                    <a:pt x="1386" y="4448"/>
                  </a:lnTo>
                  <a:cubicBezTo>
                    <a:pt x="1449" y="4574"/>
                    <a:pt x="1449" y="4763"/>
                    <a:pt x="1386" y="4889"/>
                  </a:cubicBezTo>
                  <a:lnTo>
                    <a:pt x="662" y="5802"/>
                  </a:lnTo>
                  <a:cubicBezTo>
                    <a:pt x="284" y="6275"/>
                    <a:pt x="32" y="6905"/>
                    <a:pt x="32" y="7566"/>
                  </a:cubicBezTo>
                  <a:lnTo>
                    <a:pt x="32" y="8638"/>
                  </a:lnTo>
                  <a:lnTo>
                    <a:pt x="6459" y="8638"/>
                  </a:lnTo>
                  <a:lnTo>
                    <a:pt x="6459" y="7756"/>
                  </a:lnTo>
                  <a:cubicBezTo>
                    <a:pt x="6459" y="7283"/>
                    <a:pt x="6396" y="6779"/>
                    <a:pt x="6175" y="6338"/>
                  </a:cubicBezTo>
                  <a:cubicBezTo>
                    <a:pt x="5860" y="5708"/>
                    <a:pt x="5545" y="5424"/>
                    <a:pt x="5136" y="4920"/>
                  </a:cubicBezTo>
                  <a:cubicBezTo>
                    <a:pt x="4978" y="4794"/>
                    <a:pt x="4978" y="4574"/>
                    <a:pt x="5136" y="4416"/>
                  </a:cubicBezTo>
                  <a:cubicBezTo>
                    <a:pt x="5608" y="3943"/>
                    <a:pt x="5860" y="3691"/>
                    <a:pt x="6144" y="2967"/>
                  </a:cubicBezTo>
                  <a:cubicBezTo>
                    <a:pt x="6333" y="2526"/>
                    <a:pt x="6427" y="2022"/>
                    <a:pt x="6427" y="1549"/>
                  </a:cubicBezTo>
                  <a:cubicBezTo>
                    <a:pt x="6427" y="793"/>
                    <a:pt x="5860" y="100"/>
                    <a:pt x="5167" y="5"/>
                  </a:cubicBezTo>
                  <a:cubicBezTo>
                    <a:pt x="5126" y="2"/>
                    <a:pt x="5085" y="1"/>
                    <a:pt x="50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1" name="Google Shape;11911;p137"/>
          <p:cNvGrpSpPr/>
          <p:nvPr/>
        </p:nvGrpSpPr>
        <p:grpSpPr>
          <a:xfrm>
            <a:off x="7413536" y="2796870"/>
            <a:ext cx="451653" cy="449288"/>
            <a:chOff x="-16794250" y="4058225"/>
            <a:chExt cx="305625" cy="304025"/>
          </a:xfrm>
        </p:grpSpPr>
        <p:sp>
          <p:nvSpPr>
            <p:cNvPr id="11912" name="Google Shape;11912;p137"/>
            <p:cNvSpPr/>
            <p:nvPr/>
          </p:nvSpPr>
          <p:spPr>
            <a:xfrm>
              <a:off x="-16793475" y="4309475"/>
              <a:ext cx="70925" cy="17350"/>
            </a:xfrm>
            <a:custGeom>
              <a:avLst/>
              <a:gdLst/>
              <a:ahLst/>
              <a:cxnLst/>
              <a:rect l="l" t="t" r="r" b="b"/>
              <a:pathLst>
                <a:path w="2837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2490" y="693"/>
                  </a:lnTo>
                  <a:cubicBezTo>
                    <a:pt x="2679" y="693"/>
                    <a:pt x="2836" y="536"/>
                    <a:pt x="2836" y="347"/>
                  </a:cubicBezTo>
                  <a:cubicBezTo>
                    <a:pt x="2836" y="158"/>
                    <a:pt x="2679" y="0"/>
                    <a:pt x="24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137"/>
            <p:cNvSpPr/>
            <p:nvPr/>
          </p:nvSpPr>
          <p:spPr>
            <a:xfrm>
              <a:off x="-16758025" y="4344900"/>
              <a:ext cx="89800" cy="17350"/>
            </a:xfrm>
            <a:custGeom>
              <a:avLst/>
              <a:gdLst/>
              <a:ahLst/>
              <a:cxnLst/>
              <a:rect l="l" t="t" r="r" b="b"/>
              <a:pathLst>
                <a:path w="3592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3245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137"/>
            <p:cNvSpPr/>
            <p:nvPr/>
          </p:nvSpPr>
          <p:spPr>
            <a:xfrm>
              <a:off x="-16615475" y="4344900"/>
              <a:ext cx="89825" cy="17350"/>
            </a:xfrm>
            <a:custGeom>
              <a:avLst/>
              <a:gdLst/>
              <a:ahLst/>
              <a:cxnLst/>
              <a:rect l="l" t="t" r="r" b="b"/>
              <a:pathLst>
                <a:path w="359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3246" y="694"/>
                  </a:lnTo>
                  <a:cubicBezTo>
                    <a:pt x="3435" y="694"/>
                    <a:pt x="3592" y="536"/>
                    <a:pt x="3592" y="347"/>
                  </a:cubicBezTo>
                  <a:cubicBezTo>
                    <a:pt x="3592" y="158"/>
                    <a:pt x="3435" y="1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137"/>
            <p:cNvSpPr/>
            <p:nvPr/>
          </p:nvSpPr>
          <p:spPr>
            <a:xfrm>
              <a:off x="-16561900" y="4309475"/>
              <a:ext cx="71700" cy="17350"/>
            </a:xfrm>
            <a:custGeom>
              <a:avLst/>
              <a:gdLst/>
              <a:ahLst/>
              <a:cxnLst/>
              <a:rect l="l" t="t" r="r" b="b"/>
              <a:pathLst>
                <a:path w="286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2521" y="693"/>
                  </a:lnTo>
                  <a:cubicBezTo>
                    <a:pt x="2710" y="693"/>
                    <a:pt x="2867" y="536"/>
                    <a:pt x="2867" y="347"/>
                  </a:cubicBezTo>
                  <a:cubicBezTo>
                    <a:pt x="2867" y="158"/>
                    <a:pt x="2710" y="0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137"/>
            <p:cNvSpPr/>
            <p:nvPr/>
          </p:nvSpPr>
          <p:spPr>
            <a:xfrm>
              <a:off x="-16704475" y="4309475"/>
              <a:ext cx="125275" cy="17350"/>
            </a:xfrm>
            <a:custGeom>
              <a:avLst/>
              <a:gdLst/>
              <a:ahLst/>
              <a:cxnLst/>
              <a:rect l="l" t="t" r="r" b="b"/>
              <a:pathLst>
                <a:path w="501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632" y="693"/>
                  </a:lnTo>
                  <a:cubicBezTo>
                    <a:pt x="4821" y="693"/>
                    <a:pt x="5010" y="536"/>
                    <a:pt x="5010" y="347"/>
                  </a:cubicBezTo>
                  <a:cubicBezTo>
                    <a:pt x="5010" y="158"/>
                    <a:pt x="4821" y="0"/>
                    <a:pt x="4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137"/>
            <p:cNvSpPr/>
            <p:nvPr/>
          </p:nvSpPr>
          <p:spPr>
            <a:xfrm>
              <a:off x="-16704475" y="4074750"/>
              <a:ext cx="126050" cy="165425"/>
            </a:xfrm>
            <a:custGeom>
              <a:avLst/>
              <a:gdLst/>
              <a:ahLst/>
              <a:cxnLst/>
              <a:rect l="l" t="t" r="r" b="b"/>
              <a:pathLst>
                <a:path w="5042" h="6617" extrusionOk="0">
                  <a:moveTo>
                    <a:pt x="1072" y="2931"/>
                  </a:moveTo>
                  <a:cubicBezTo>
                    <a:pt x="1261" y="2931"/>
                    <a:pt x="1419" y="3088"/>
                    <a:pt x="1419" y="3277"/>
                  </a:cubicBezTo>
                  <a:lnTo>
                    <a:pt x="1419" y="5483"/>
                  </a:lnTo>
                  <a:cubicBezTo>
                    <a:pt x="1419" y="5672"/>
                    <a:pt x="1261" y="5829"/>
                    <a:pt x="1072" y="5829"/>
                  </a:cubicBezTo>
                  <a:cubicBezTo>
                    <a:pt x="851" y="5829"/>
                    <a:pt x="694" y="5672"/>
                    <a:pt x="694" y="5483"/>
                  </a:cubicBezTo>
                  <a:lnTo>
                    <a:pt x="694" y="3277"/>
                  </a:lnTo>
                  <a:cubicBezTo>
                    <a:pt x="694" y="3088"/>
                    <a:pt x="851" y="2931"/>
                    <a:pt x="1072" y="2931"/>
                  </a:cubicBezTo>
                  <a:close/>
                  <a:moveTo>
                    <a:pt x="3939" y="2931"/>
                  </a:moveTo>
                  <a:cubicBezTo>
                    <a:pt x="4128" y="2931"/>
                    <a:pt x="4285" y="3088"/>
                    <a:pt x="4285" y="3277"/>
                  </a:cubicBezTo>
                  <a:lnTo>
                    <a:pt x="4285" y="5483"/>
                  </a:lnTo>
                  <a:cubicBezTo>
                    <a:pt x="4285" y="5672"/>
                    <a:pt x="4128" y="5829"/>
                    <a:pt x="3939" y="5829"/>
                  </a:cubicBezTo>
                  <a:cubicBezTo>
                    <a:pt x="3718" y="5829"/>
                    <a:pt x="3561" y="5672"/>
                    <a:pt x="3561" y="5483"/>
                  </a:cubicBezTo>
                  <a:lnTo>
                    <a:pt x="3561" y="3277"/>
                  </a:lnTo>
                  <a:cubicBezTo>
                    <a:pt x="3561" y="3088"/>
                    <a:pt x="3718" y="2931"/>
                    <a:pt x="3939" y="2931"/>
                  </a:cubicBezTo>
                  <a:close/>
                  <a:moveTo>
                    <a:pt x="1" y="1"/>
                  </a:moveTo>
                  <a:lnTo>
                    <a:pt x="1" y="6554"/>
                  </a:lnTo>
                  <a:cubicBezTo>
                    <a:pt x="116" y="6542"/>
                    <a:pt x="240" y="6535"/>
                    <a:pt x="366" y="6535"/>
                  </a:cubicBezTo>
                  <a:cubicBezTo>
                    <a:pt x="584" y="6535"/>
                    <a:pt x="809" y="6557"/>
                    <a:pt x="1009" y="6617"/>
                  </a:cubicBezTo>
                  <a:cubicBezTo>
                    <a:pt x="1293" y="6207"/>
                    <a:pt x="1671" y="5924"/>
                    <a:pt x="2143" y="5829"/>
                  </a:cubicBezTo>
                  <a:lnTo>
                    <a:pt x="2143" y="3939"/>
                  </a:lnTo>
                  <a:cubicBezTo>
                    <a:pt x="2143" y="3750"/>
                    <a:pt x="2332" y="3592"/>
                    <a:pt x="2521" y="3592"/>
                  </a:cubicBezTo>
                  <a:cubicBezTo>
                    <a:pt x="2710" y="3592"/>
                    <a:pt x="2868" y="3750"/>
                    <a:pt x="2868" y="3939"/>
                  </a:cubicBezTo>
                  <a:lnTo>
                    <a:pt x="2868" y="5829"/>
                  </a:lnTo>
                  <a:cubicBezTo>
                    <a:pt x="3340" y="5955"/>
                    <a:pt x="3750" y="6239"/>
                    <a:pt x="4002" y="6617"/>
                  </a:cubicBezTo>
                  <a:cubicBezTo>
                    <a:pt x="4207" y="6555"/>
                    <a:pt x="4439" y="6507"/>
                    <a:pt x="4672" y="6507"/>
                  </a:cubicBezTo>
                  <a:cubicBezTo>
                    <a:pt x="4796" y="6507"/>
                    <a:pt x="4921" y="6521"/>
                    <a:pt x="5042" y="6554"/>
                  </a:cubicBezTo>
                  <a:lnTo>
                    <a:pt x="5042" y="1"/>
                  </a:lnTo>
                  <a:lnTo>
                    <a:pt x="4285" y="1"/>
                  </a:lnTo>
                  <a:lnTo>
                    <a:pt x="4285" y="1796"/>
                  </a:lnTo>
                  <a:cubicBezTo>
                    <a:pt x="4285" y="1985"/>
                    <a:pt x="4128" y="2143"/>
                    <a:pt x="3939" y="2143"/>
                  </a:cubicBezTo>
                  <a:cubicBezTo>
                    <a:pt x="3718" y="2143"/>
                    <a:pt x="3561" y="1985"/>
                    <a:pt x="3561" y="1796"/>
                  </a:cubicBezTo>
                  <a:lnTo>
                    <a:pt x="3561" y="1"/>
                  </a:lnTo>
                  <a:lnTo>
                    <a:pt x="2868" y="1"/>
                  </a:lnTo>
                  <a:lnTo>
                    <a:pt x="2868" y="2490"/>
                  </a:lnTo>
                  <a:cubicBezTo>
                    <a:pt x="2868" y="2679"/>
                    <a:pt x="2710" y="2836"/>
                    <a:pt x="2521" y="2836"/>
                  </a:cubicBezTo>
                  <a:cubicBezTo>
                    <a:pt x="2301" y="2836"/>
                    <a:pt x="2143" y="2679"/>
                    <a:pt x="2143" y="2490"/>
                  </a:cubicBezTo>
                  <a:lnTo>
                    <a:pt x="2143" y="1"/>
                  </a:lnTo>
                  <a:lnTo>
                    <a:pt x="1450" y="1"/>
                  </a:lnTo>
                  <a:lnTo>
                    <a:pt x="1450" y="1796"/>
                  </a:lnTo>
                  <a:cubicBezTo>
                    <a:pt x="1450" y="1985"/>
                    <a:pt x="1293" y="2143"/>
                    <a:pt x="1103" y="2143"/>
                  </a:cubicBezTo>
                  <a:cubicBezTo>
                    <a:pt x="883" y="2143"/>
                    <a:pt x="725" y="1985"/>
                    <a:pt x="725" y="179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137"/>
            <p:cNvSpPr/>
            <p:nvPr/>
          </p:nvSpPr>
          <p:spPr>
            <a:xfrm>
              <a:off x="-16725725" y="4237800"/>
              <a:ext cx="164625" cy="53575"/>
            </a:xfrm>
            <a:custGeom>
              <a:avLst/>
              <a:gdLst/>
              <a:ahLst/>
              <a:cxnLst/>
              <a:rect l="l" t="t" r="r" b="b"/>
              <a:pathLst>
                <a:path w="6585" h="2143" extrusionOk="0">
                  <a:moveTo>
                    <a:pt x="3308" y="0"/>
                  </a:moveTo>
                  <a:cubicBezTo>
                    <a:pt x="2867" y="0"/>
                    <a:pt x="2458" y="252"/>
                    <a:pt x="2300" y="693"/>
                  </a:cubicBezTo>
                  <a:cubicBezTo>
                    <a:pt x="2232" y="830"/>
                    <a:pt x="2082" y="933"/>
                    <a:pt x="1921" y="933"/>
                  </a:cubicBezTo>
                  <a:cubicBezTo>
                    <a:pt x="1859" y="933"/>
                    <a:pt x="1795" y="917"/>
                    <a:pt x="1733" y="882"/>
                  </a:cubicBezTo>
                  <a:cubicBezTo>
                    <a:pt x="1570" y="774"/>
                    <a:pt x="1377" y="721"/>
                    <a:pt x="1181" y="721"/>
                  </a:cubicBezTo>
                  <a:cubicBezTo>
                    <a:pt x="809" y="721"/>
                    <a:pt x="427" y="910"/>
                    <a:pt x="221" y="1260"/>
                  </a:cubicBezTo>
                  <a:cubicBezTo>
                    <a:pt x="63" y="1512"/>
                    <a:pt x="0" y="1827"/>
                    <a:pt x="126" y="2143"/>
                  </a:cubicBezTo>
                  <a:lnTo>
                    <a:pt x="6522" y="2143"/>
                  </a:lnTo>
                  <a:cubicBezTo>
                    <a:pt x="6585" y="1890"/>
                    <a:pt x="6585" y="1575"/>
                    <a:pt x="6459" y="1292"/>
                  </a:cubicBezTo>
                  <a:cubicBezTo>
                    <a:pt x="6292" y="918"/>
                    <a:pt x="5893" y="708"/>
                    <a:pt x="5487" y="708"/>
                  </a:cubicBezTo>
                  <a:cubicBezTo>
                    <a:pt x="5278" y="708"/>
                    <a:pt x="5066" y="764"/>
                    <a:pt x="4883" y="882"/>
                  </a:cubicBezTo>
                  <a:cubicBezTo>
                    <a:pt x="4820" y="924"/>
                    <a:pt x="4747" y="945"/>
                    <a:pt x="4675" y="945"/>
                  </a:cubicBezTo>
                  <a:cubicBezTo>
                    <a:pt x="4530" y="945"/>
                    <a:pt x="4390" y="861"/>
                    <a:pt x="4348" y="693"/>
                  </a:cubicBezTo>
                  <a:cubicBezTo>
                    <a:pt x="4190" y="252"/>
                    <a:pt x="378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137"/>
            <p:cNvSpPr/>
            <p:nvPr/>
          </p:nvSpPr>
          <p:spPr>
            <a:xfrm>
              <a:off x="-16559550" y="4058225"/>
              <a:ext cx="70925" cy="233150"/>
            </a:xfrm>
            <a:custGeom>
              <a:avLst/>
              <a:gdLst/>
              <a:ahLst/>
              <a:cxnLst/>
              <a:rect l="l" t="t" r="r" b="b"/>
              <a:pathLst>
                <a:path w="2837" h="9326" extrusionOk="0">
                  <a:moveTo>
                    <a:pt x="694" y="0"/>
                  </a:moveTo>
                  <a:cubicBezTo>
                    <a:pt x="284" y="0"/>
                    <a:pt x="1" y="315"/>
                    <a:pt x="1" y="725"/>
                  </a:cubicBezTo>
                  <a:lnTo>
                    <a:pt x="1" y="7530"/>
                  </a:lnTo>
                  <a:cubicBezTo>
                    <a:pt x="127" y="7719"/>
                    <a:pt x="347" y="7908"/>
                    <a:pt x="442" y="8160"/>
                  </a:cubicBezTo>
                  <a:cubicBezTo>
                    <a:pt x="662" y="8506"/>
                    <a:pt x="694" y="8947"/>
                    <a:pt x="599" y="9326"/>
                  </a:cubicBezTo>
                  <a:lnTo>
                    <a:pt x="2458" y="9326"/>
                  </a:lnTo>
                  <a:cubicBezTo>
                    <a:pt x="2647" y="9326"/>
                    <a:pt x="2836" y="9168"/>
                    <a:pt x="2836" y="8979"/>
                  </a:cubicBezTo>
                  <a:lnTo>
                    <a:pt x="2836" y="2520"/>
                  </a:lnTo>
                  <a:cubicBezTo>
                    <a:pt x="2836" y="2048"/>
                    <a:pt x="2521" y="1670"/>
                    <a:pt x="2112" y="1512"/>
                  </a:cubicBezTo>
                  <a:lnTo>
                    <a:pt x="2112" y="6112"/>
                  </a:lnTo>
                  <a:cubicBezTo>
                    <a:pt x="2112" y="6301"/>
                    <a:pt x="1954" y="6459"/>
                    <a:pt x="1765" y="6459"/>
                  </a:cubicBezTo>
                  <a:cubicBezTo>
                    <a:pt x="1576" y="6459"/>
                    <a:pt x="1387" y="6301"/>
                    <a:pt x="1387" y="6112"/>
                  </a:cubicBezTo>
                  <a:lnTo>
                    <a:pt x="1387" y="725"/>
                  </a:lnTo>
                  <a:cubicBezTo>
                    <a:pt x="1387" y="315"/>
                    <a:pt x="1040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137"/>
            <p:cNvSpPr/>
            <p:nvPr/>
          </p:nvSpPr>
          <p:spPr>
            <a:xfrm>
              <a:off x="-16794250" y="4059000"/>
              <a:ext cx="70900" cy="232375"/>
            </a:xfrm>
            <a:custGeom>
              <a:avLst/>
              <a:gdLst/>
              <a:ahLst/>
              <a:cxnLst/>
              <a:rect l="l" t="t" r="r" b="b"/>
              <a:pathLst>
                <a:path w="2836" h="9295" extrusionOk="0">
                  <a:moveTo>
                    <a:pt x="2111" y="1"/>
                  </a:moveTo>
                  <a:cubicBezTo>
                    <a:pt x="1733" y="1"/>
                    <a:pt x="1418" y="316"/>
                    <a:pt x="1418" y="725"/>
                  </a:cubicBezTo>
                  <a:lnTo>
                    <a:pt x="1418" y="6113"/>
                  </a:lnTo>
                  <a:cubicBezTo>
                    <a:pt x="1418" y="6302"/>
                    <a:pt x="1260" y="6459"/>
                    <a:pt x="1071" y="6459"/>
                  </a:cubicBezTo>
                  <a:cubicBezTo>
                    <a:pt x="851" y="6459"/>
                    <a:pt x="693" y="6302"/>
                    <a:pt x="693" y="6113"/>
                  </a:cubicBezTo>
                  <a:lnTo>
                    <a:pt x="693" y="1513"/>
                  </a:lnTo>
                  <a:cubicBezTo>
                    <a:pt x="284" y="1670"/>
                    <a:pt x="0" y="2048"/>
                    <a:pt x="0" y="2521"/>
                  </a:cubicBezTo>
                  <a:lnTo>
                    <a:pt x="0" y="8979"/>
                  </a:lnTo>
                  <a:cubicBezTo>
                    <a:pt x="0" y="9137"/>
                    <a:pt x="158" y="9295"/>
                    <a:pt x="347" y="9295"/>
                  </a:cubicBezTo>
                  <a:lnTo>
                    <a:pt x="2174" y="9295"/>
                  </a:lnTo>
                  <a:cubicBezTo>
                    <a:pt x="2080" y="8885"/>
                    <a:pt x="2111" y="8444"/>
                    <a:pt x="2363" y="8034"/>
                  </a:cubicBezTo>
                  <a:cubicBezTo>
                    <a:pt x="2489" y="7845"/>
                    <a:pt x="2647" y="7688"/>
                    <a:pt x="2836" y="7530"/>
                  </a:cubicBezTo>
                  <a:lnTo>
                    <a:pt x="2836" y="725"/>
                  </a:lnTo>
                  <a:cubicBezTo>
                    <a:pt x="2836" y="316"/>
                    <a:pt x="2489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1" name="Google Shape;11921;p137"/>
          <p:cNvSpPr/>
          <p:nvPr/>
        </p:nvSpPr>
        <p:spPr>
          <a:xfrm>
            <a:off x="7992205" y="1689084"/>
            <a:ext cx="452798" cy="450470"/>
          </a:xfrm>
          <a:custGeom>
            <a:avLst/>
            <a:gdLst/>
            <a:ahLst/>
            <a:cxnLst/>
            <a:rect l="l" t="t" r="r" b="b"/>
            <a:pathLst>
              <a:path w="12256" h="12193" extrusionOk="0">
                <a:moveTo>
                  <a:pt x="5324" y="2899"/>
                </a:moveTo>
                <a:cubicBezTo>
                  <a:pt x="5513" y="2899"/>
                  <a:pt x="5671" y="3056"/>
                  <a:pt x="5671" y="3245"/>
                </a:cubicBezTo>
                <a:lnTo>
                  <a:pt x="5671" y="3970"/>
                </a:lnTo>
                <a:cubicBezTo>
                  <a:pt x="5671" y="4159"/>
                  <a:pt x="5513" y="4316"/>
                  <a:pt x="5324" y="4316"/>
                </a:cubicBezTo>
                <a:cubicBezTo>
                  <a:pt x="5104" y="4316"/>
                  <a:pt x="4946" y="4159"/>
                  <a:pt x="4946" y="3970"/>
                </a:cubicBezTo>
                <a:lnTo>
                  <a:pt x="4946" y="3245"/>
                </a:lnTo>
                <a:cubicBezTo>
                  <a:pt x="4946" y="3056"/>
                  <a:pt x="5104" y="2899"/>
                  <a:pt x="5324" y="2899"/>
                </a:cubicBezTo>
                <a:close/>
                <a:moveTo>
                  <a:pt x="6742" y="2899"/>
                </a:moveTo>
                <a:cubicBezTo>
                  <a:pt x="6931" y="2899"/>
                  <a:pt x="7089" y="3056"/>
                  <a:pt x="7089" y="3245"/>
                </a:cubicBezTo>
                <a:lnTo>
                  <a:pt x="7089" y="3970"/>
                </a:lnTo>
                <a:cubicBezTo>
                  <a:pt x="7089" y="4159"/>
                  <a:pt x="6931" y="4316"/>
                  <a:pt x="6742" y="4316"/>
                </a:cubicBezTo>
                <a:cubicBezTo>
                  <a:pt x="6522" y="4316"/>
                  <a:pt x="6364" y="4159"/>
                  <a:pt x="6364" y="3970"/>
                </a:cubicBezTo>
                <a:lnTo>
                  <a:pt x="6364" y="3245"/>
                </a:lnTo>
                <a:cubicBezTo>
                  <a:pt x="6364" y="3056"/>
                  <a:pt x="6522" y="2899"/>
                  <a:pt x="6742" y="2899"/>
                </a:cubicBezTo>
                <a:close/>
                <a:moveTo>
                  <a:pt x="6017" y="5041"/>
                </a:moveTo>
                <a:cubicBezTo>
                  <a:pt x="6206" y="5041"/>
                  <a:pt x="6364" y="5198"/>
                  <a:pt x="6364" y="5387"/>
                </a:cubicBezTo>
                <a:lnTo>
                  <a:pt x="6364" y="6081"/>
                </a:lnTo>
                <a:cubicBezTo>
                  <a:pt x="6364" y="6301"/>
                  <a:pt x="6206" y="6427"/>
                  <a:pt x="6017" y="6427"/>
                </a:cubicBezTo>
                <a:cubicBezTo>
                  <a:pt x="5828" y="6427"/>
                  <a:pt x="5671" y="6301"/>
                  <a:pt x="5671" y="6081"/>
                </a:cubicBezTo>
                <a:lnTo>
                  <a:pt x="5671" y="5387"/>
                </a:lnTo>
                <a:cubicBezTo>
                  <a:pt x="5671" y="5198"/>
                  <a:pt x="5828" y="5041"/>
                  <a:pt x="6017" y="5041"/>
                </a:cubicBezTo>
                <a:close/>
                <a:moveTo>
                  <a:pt x="5324" y="7183"/>
                </a:moveTo>
                <a:cubicBezTo>
                  <a:pt x="5513" y="7183"/>
                  <a:pt x="5671" y="7341"/>
                  <a:pt x="5671" y="7561"/>
                </a:cubicBezTo>
                <a:lnTo>
                  <a:pt x="5671" y="8254"/>
                </a:lnTo>
                <a:cubicBezTo>
                  <a:pt x="5671" y="8443"/>
                  <a:pt x="5513" y="8601"/>
                  <a:pt x="5324" y="8601"/>
                </a:cubicBezTo>
                <a:cubicBezTo>
                  <a:pt x="5104" y="8601"/>
                  <a:pt x="4946" y="8443"/>
                  <a:pt x="4946" y="8254"/>
                </a:cubicBezTo>
                <a:lnTo>
                  <a:pt x="4946" y="7561"/>
                </a:lnTo>
                <a:cubicBezTo>
                  <a:pt x="4946" y="7341"/>
                  <a:pt x="5104" y="7183"/>
                  <a:pt x="5324" y="7183"/>
                </a:cubicBezTo>
                <a:close/>
                <a:moveTo>
                  <a:pt x="6742" y="7183"/>
                </a:moveTo>
                <a:cubicBezTo>
                  <a:pt x="6931" y="7183"/>
                  <a:pt x="7089" y="7341"/>
                  <a:pt x="7089" y="7561"/>
                </a:cubicBezTo>
                <a:lnTo>
                  <a:pt x="7089" y="8254"/>
                </a:lnTo>
                <a:cubicBezTo>
                  <a:pt x="7089" y="8443"/>
                  <a:pt x="6931" y="8601"/>
                  <a:pt x="6742" y="8601"/>
                </a:cubicBezTo>
                <a:cubicBezTo>
                  <a:pt x="6522" y="8601"/>
                  <a:pt x="6364" y="8443"/>
                  <a:pt x="6364" y="8254"/>
                </a:cubicBezTo>
                <a:lnTo>
                  <a:pt x="6364" y="7561"/>
                </a:lnTo>
                <a:cubicBezTo>
                  <a:pt x="6364" y="7341"/>
                  <a:pt x="6522" y="7183"/>
                  <a:pt x="6742" y="7183"/>
                </a:cubicBezTo>
                <a:close/>
                <a:moveTo>
                  <a:pt x="6017" y="9326"/>
                </a:moveTo>
                <a:cubicBezTo>
                  <a:pt x="6206" y="9326"/>
                  <a:pt x="6364" y="9483"/>
                  <a:pt x="6364" y="9672"/>
                </a:cubicBezTo>
                <a:lnTo>
                  <a:pt x="6364" y="10397"/>
                </a:lnTo>
                <a:cubicBezTo>
                  <a:pt x="6364" y="10586"/>
                  <a:pt x="6206" y="10743"/>
                  <a:pt x="6017" y="10743"/>
                </a:cubicBezTo>
                <a:cubicBezTo>
                  <a:pt x="5828" y="10743"/>
                  <a:pt x="5671" y="10586"/>
                  <a:pt x="5671" y="10397"/>
                </a:cubicBezTo>
                <a:lnTo>
                  <a:pt x="5671" y="9672"/>
                </a:lnTo>
                <a:cubicBezTo>
                  <a:pt x="5671" y="9483"/>
                  <a:pt x="5828" y="9326"/>
                  <a:pt x="6017" y="9326"/>
                </a:cubicBezTo>
                <a:close/>
                <a:moveTo>
                  <a:pt x="1418" y="0"/>
                </a:moveTo>
                <a:cubicBezTo>
                  <a:pt x="630" y="0"/>
                  <a:pt x="0" y="630"/>
                  <a:pt x="0" y="1418"/>
                </a:cubicBezTo>
                <a:lnTo>
                  <a:pt x="0" y="4631"/>
                </a:lnTo>
                <a:cubicBezTo>
                  <a:pt x="0" y="6396"/>
                  <a:pt x="1449" y="7876"/>
                  <a:pt x="3245" y="7876"/>
                </a:cubicBezTo>
                <a:lnTo>
                  <a:pt x="3623" y="7876"/>
                </a:lnTo>
                <a:lnTo>
                  <a:pt x="3623" y="11499"/>
                </a:lnTo>
                <a:lnTo>
                  <a:pt x="2552" y="11499"/>
                </a:lnTo>
                <a:cubicBezTo>
                  <a:pt x="2363" y="11499"/>
                  <a:pt x="2205" y="11657"/>
                  <a:pt x="2205" y="11846"/>
                </a:cubicBezTo>
                <a:cubicBezTo>
                  <a:pt x="2205" y="12035"/>
                  <a:pt x="2363" y="12193"/>
                  <a:pt x="2552" y="12193"/>
                </a:cubicBezTo>
                <a:lnTo>
                  <a:pt x="9704" y="12193"/>
                </a:lnTo>
                <a:cubicBezTo>
                  <a:pt x="9893" y="12193"/>
                  <a:pt x="10050" y="12035"/>
                  <a:pt x="10050" y="11846"/>
                </a:cubicBezTo>
                <a:cubicBezTo>
                  <a:pt x="10050" y="11657"/>
                  <a:pt x="9893" y="11499"/>
                  <a:pt x="9704" y="11499"/>
                </a:cubicBezTo>
                <a:lnTo>
                  <a:pt x="8632" y="11499"/>
                </a:lnTo>
                <a:lnTo>
                  <a:pt x="8632" y="10743"/>
                </a:lnTo>
                <a:lnTo>
                  <a:pt x="9010" y="10743"/>
                </a:lnTo>
                <a:cubicBezTo>
                  <a:pt x="10775" y="10743"/>
                  <a:pt x="12255" y="9294"/>
                  <a:pt x="12255" y="7498"/>
                </a:cubicBezTo>
                <a:lnTo>
                  <a:pt x="12255" y="5041"/>
                </a:lnTo>
                <a:cubicBezTo>
                  <a:pt x="12129" y="4253"/>
                  <a:pt x="11499" y="3623"/>
                  <a:pt x="10712" y="3623"/>
                </a:cubicBezTo>
                <a:cubicBezTo>
                  <a:pt x="9924" y="3623"/>
                  <a:pt x="9294" y="4253"/>
                  <a:pt x="9294" y="5041"/>
                </a:cubicBezTo>
                <a:lnTo>
                  <a:pt x="9294" y="7498"/>
                </a:lnTo>
                <a:cubicBezTo>
                  <a:pt x="9294" y="7719"/>
                  <a:pt x="9136" y="7876"/>
                  <a:pt x="8947" y="7876"/>
                </a:cubicBezTo>
                <a:lnTo>
                  <a:pt x="8538" y="7876"/>
                </a:lnTo>
                <a:lnTo>
                  <a:pt x="8538" y="3214"/>
                </a:lnTo>
                <a:cubicBezTo>
                  <a:pt x="8538" y="1827"/>
                  <a:pt x="7435" y="725"/>
                  <a:pt x="6049" y="725"/>
                </a:cubicBezTo>
                <a:cubicBezTo>
                  <a:pt x="4694" y="725"/>
                  <a:pt x="3592" y="1827"/>
                  <a:pt x="3592" y="3214"/>
                </a:cubicBezTo>
                <a:lnTo>
                  <a:pt x="3592" y="4978"/>
                </a:lnTo>
                <a:lnTo>
                  <a:pt x="3182" y="4978"/>
                </a:lnTo>
                <a:cubicBezTo>
                  <a:pt x="2993" y="4978"/>
                  <a:pt x="2835" y="4820"/>
                  <a:pt x="2835" y="4631"/>
                </a:cubicBezTo>
                <a:lnTo>
                  <a:pt x="2835" y="1418"/>
                </a:lnTo>
                <a:cubicBezTo>
                  <a:pt x="2835" y="630"/>
                  <a:pt x="2205" y="0"/>
                  <a:pt x="14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2" name="Google Shape;11922;p137"/>
          <p:cNvGrpSpPr/>
          <p:nvPr/>
        </p:nvGrpSpPr>
        <p:grpSpPr>
          <a:xfrm>
            <a:off x="2414953" y="1689573"/>
            <a:ext cx="457453" cy="449325"/>
            <a:chOff x="-20199150" y="3317850"/>
            <a:chExt cx="309550" cy="304050"/>
          </a:xfrm>
        </p:grpSpPr>
        <p:sp>
          <p:nvSpPr>
            <p:cNvPr id="11923" name="Google Shape;11923;p137"/>
            <p:cNvSpPr/>
            <p:nvPr/>
          </p:nvSpPr>
          <p:spPr>
            <a:xfrm>
              <a:off x="-20161350" y="3507675"/>
              <a:ext cx="68550" cy="43325"/>
            </a:xfrm>
            <a:custGeom>
              <a:avLst/>
              <a:gdLst/>
              <a:ahLst/>
              <a:cxnLst/>
              <a:rect l="l" t="t" r="r" b="b"/>
              <a:pathLst>
                <a:path w="2742" h="1733" extrusionOk="0">
                  <a:moveTo>
                    <a:pt x="2647" y="0"/>
                  </a:moveTo>
                  <a:cubicBezTo>
                    <a:pt x="2174" y="158"/>
                    <a:pt x="1639" y="284"/>
                    <a:pt x="1072" y="284"/>
                  </a:cubicBezTo>
                  <a:cubicBezTo>
                    <a:pt x="788" y="284"/>
                    <a:pt x="505" y="252"/>
                    <a:pt x="221" y="221"/>
                  </a:cubicBezTo>
                  <a:cubicBezTo>
                    <a:pt x="64" y="567"/>
                    <a:pt x="1" y="945"/>
                    <a:pt x="1" y="1386"/>
                  </a:cubicBezTo>
                  <a:cubicBezTo>
                    <a:pt x="1" y="1575"/>
                    <a:pt x="158" y="1733"/>
                    <a:pt x="347" y="1733"/>
                  </a:cubicBezTo>
                  <a:cubicBezTo>
                    <a:pt x="1292" y="1733"/>
                    <a:pt x="2174" y="1292"/>
                    <a:pt x="2741" y="630"/>
                  </a:cubicBezTo>
                  <a:cubicBezTo>
                    <a:pt x="2710" y="441"/>
                    <a:pt x="2678" y="189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137"/>
            <p:cNvSpPr/>
            <p:nvPr/>
          </p:nvSpPr>
          <p:spPr>
            <a:xfrm>
              <a:off x="-20161350" y="3389525"/>
              <a:ext cx="68550" cy="43350"/>
            </a:xfrm>
            <a:custGeom>
              <a:avLst/>
              <a:gdLst/>
              <a:ahLst/>
              <a:cxnLst/>
              <a:rect l="l" t="t" r="r" b="b"/>
              <a:pathLst>
                <a:path w="2742" h="1734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757"/>
                    <a:pt x="64" y="1166"/>
                    <a:pt x="221" y="1544"/>
                  </a:cubicBezTo>
                  <a:cubicBezTo>
                    <a:pt x="505" y="1513"/>
                    <a:pt x="788" y="1481"/>
                    <a:pt x="1072" y="1481"/>
                  </a:cubicBezTo>
                  <a:cubicBezTo>
                    <a:pt x="1639" y="1481"/>
                    <a:pt x="2174" y="1576"/>
                    <a:pt x="2647" y="1733"/>
                  </a:cubicBezTo>
                  <a:cubicBezTo>
                    <a:pt x="2678" y="1544"/>
                    <a:pt x="2741" y="1292"/>
                    <a:pt x="2741" y="1103"/>
                  </a:cubicBezTo>
                  <a:cubicBezTo>
                    <a:pt x="2174" y="442"/>
                    <a:pt x="1292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137"/>
            <p:cNvSpPr/>
            <p:nvPr/>
          </p:nvSpPr>
          <p:spPr>
            <a:xfrm>
              <a:off x="-20199150" y="3443075"/>
              <a:ext cx="97675" cy="53225"/>
            </a:xfrm>
            <a:custGeom>
              <a:avLst/>
              <a:gdLst/>
              <a:ahLst/>
              <a:cxnLst/>
              <a:rect l="l" t="t" r="r" b="b"/>
              <a:pathLst>
                <a:path w="3907" h="2129" extrusionOk="0">
                  <a:moveTo>
                    <a:pt x="2584" y="1"/>
                  </a:moveTo>
                  <a:cubicBezTo>
                    <a:pt x="1260" y="1"/>
                    <a:pt x="252" y="725"/>
                    <a:pt x="221" y="788"/>
                  </a:cubicBezTo>
                  <a:cubicBezTo>
                    <a:pt x="0" y="914"/>
                    <a:pt x="0" y="1230"/>
                    <a:pt x="221" y="1324"/>
                  </a:cubicBezTo>
                  <a:cubicBezTo>
                    <a:pt x="252" y="1387"/>
                    <a:pt x="1260" y="2112"/>
                    <a:pt x="2584" y="2112"/>
                  </a:cubicBezTo>
                  <a:cubicBezTo>
                    <a:pt x="2669" y="2123"/>
                    <a:pt x="2754" y="2128"/>
                    <a:pt x="2839" y="2128"/>
                  </a:cubicBezTo>
                  <a:cubicBezTo>
                    <a:pt x="3224" y="2128"/>
                    <a:pt x="3597" y="2020"/>
                    <a:pt x="3907" y="1891"/>
                  </a:cubicBezTo>
                  <a:cubicBezTo>
                    <a:pt x="3844" y="1639"/>
                    <a:pt x="3718" y="1450"/>
                    <a:pt x="3592" y="1230"/>
                  </a:cubicBezTo>
                  <a:cubicBezTo>
                    <a:pt x="3560" y="1103"/>
                    <a:pt x="3560" y="1009"/>
                    <a:pt x="3592" y="914"/>
                  </a:cubicBezTo>
                  <a:cubicBezTo>
                    <a:pt x="3718" y="662"/>
                    <a:pt x="3844" y="473"/>
                    <a:pt x="3907" y="221"/>
                  </a:cubicBezTo>
                  <a:cubicBezTo>
                    <a:pt x="3529" y="127"/>
                    <a:pt x="308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137"/>
            <p:cNvSpPr/>
            <p:nvPr/>
          </p:nvSpPr>
          <p:spPr>
            <a:xfrm>
              <a:off x="-20091250" y="3479325"/>
              <a:ext cx="92175" cy="142575"/>
            </a:xfrm>
            <a:custGeom>
              <a:avLst/>
              <a:gdLst/>
              <a:ahLst/>
              <a:cxnLst/>
              <a:rect l="l" t="t" r="r" b="b"/>
              <a:pathLst>
                <a:path w="3687" h="5703" extrusionOk="0">
                  <a:moveTo>
                    <a:pt x="190" y="0"/>
                  </a:moveTo>
                  <a:cubicBezTo>
                    <a:pt x="946" y="1638"/>
                    <a:pt x="883" y="3592"/>
                    <a:pt x="95" y="5198"/>
                  </a:cubicBezTo>
                  <a:cubicBezTo>
                    <a:pt x="0" y="5450"/>
                    <a:pt x="158" y="5702"/>
                    <a:pt x="442" y="5702"/>
                  </a:cubicBezTo>
                  <a:lnTo>
                    <a:pt x="3245" y="5702"/>
                  </a:lnTo>
                  <a:cubicBezTo>
                    <a:pt x="3529" y="5702"/>
                    <a:pt x="3687" y="5450"/>
                    <a:pt x="3592" y="5198"/>
                  </a:cubicBezTo>
                  <a:cubicBezTo>
                    <a:pt x="2741" y="3592"/>
                    <a:pt x="2741" y="1607"/>
                    <a:pt x="34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137"/>
            <p:cNvSpPr/>
            <p:nvPr/>
          </p:nvSpPr>
          <p:spPr>
            <a:xfrm>
              <a:off x="-20090475" y="3317850"/>
              <a:ext cx="91400" cy="142575"/>
            </a:xfrm>
            <a:custGeom>
              <a:avLst/>
              <a:gdLst/>
              <a:ahLst/>
              <a:cxnLst/>
              <a:rect l="l" t="t" r="r" b="b"/>
              <a:pathLst>
                <a:path w="3656" h="5703" extrusionOk="0">
                  <a:moveTo>
                    <a:pt x="411" y="1"/>
                  </a:moveTo>
                  <a:cubicBezTo>
                    <a:pt x="285" y="1"/>
                    <a:pt x="159" y="95"/>
                    <a:pt x="64" y="158"/>
                  </a:cubicBezTo>
                  <a:cubicBezTo>
                    <a:pt x="1" y="284"/>
                    <a:pt x="1" y="410"/>
                    <a:pt x="64" y="505"/>
                  </a:cubicBezTo>
                  <a:cubicBezTo>
                    <a:pt x="915" y="2143"/>
                    <a:pt x="915" y="4096"/>
                    <a:pt x="159" y="5703"/>
                  </a:cubicBezTo>
                  <a:lnTo>
                    <a:pt x="3467" y="5703"/>
                  </a:lnTo>
                  <a:cubicBezTo>
                    <a:pt x="2710" y="4065"/>
                    <a:pt x="2710" y="2143"/>
                    <a:pt x="3530" y="505"/>
                  </a:cubicBezTo>
                  <a:cubicBezTo>
                    <a:pt x="3656" y="284"/>
                    <a:pt x="346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137"/>
            <p:cNvSpPr/>
            <p:nvPr/>
          </p:nvSpPr>
          <p:spPr>
            <a:xfrm>
              <a:off x="-19984925" y="3389525"/>
              <a:ext cx="94550" cy="107925"/>
            </a:xfrm>
            <a:custGeom>
              <a:avLst/>
              <a:gdLst/>
              <a:ahLst/>
              <a:cxnLst/>
              <a:rect l="l" t="t" r="r" b="b"/>
              <a:pathLst>
                <a:path w="3782" h="4317" extrusionOk="0">
                  <a:moveTo>
                    <a:pt x="473" y="1"/>
                  </a:moveTo>
                  <a:cubicBezTo>
                    <a:pt x="190" y="1"/>
                    <a:pt x="1" y="316"/>
                    <a:pt x="158" y="568"/>
                  </a:cubicBezTo>
                  <a:cubicBezTo>
                    <a:pt x="946" y="1702"/>
                    <a:pt x="946" y="3119"/>
                    <a:pt x="253" y="4317"/>
                  </a:cubicBezTo>
                  <a:lnTo>
                    <a:pt x="3529" y="4317"/>
                  </a:lnTo>
                  <a:cubicBezTo>
                    <a:pt x="2868" y="3151"/>
                    <a:pt x="2868" y="1702"/>
                    <a:pt x="3624" y="568"/>
                  </a:cubicBezTo>
                  <a:cubicBezTo>
                    <a:pt x="3781" y="316"/>
                    <a:pt x="3624" y="1"/>
                    <a:pt x="3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137"/>
            <p:cNvSpPr/>
            <p:nvPr/>
          </p:nvSpPr>
          <p:spPr>
            <a:xfrm>
              <a:off x="-19984125" y="3514750"/>
              <a:ext cx="94525" cy="107150"/>
            </a:xfrm>
            <a:custGeom>
              <a:avLst/>
              <a:gdLst/>
              <a:ahLst/>
              <a:cxnLst/>
              <a:rect l="l" t="t" r="r" b="b"/>
              <a:pathLst>
                <a:path w="3781" h="4286" extrusionOk="0">
                  <a:moveTo>
                    <a:pt x="221" y="1"/>
                  </a:moveTo>
                  <a:cubicBezTo>
                    <a:pt x="914" y="1135"/>
                    <a:pt x="914" y="2647"/>
                    <a:pt x="158" y="3750"/>
                  </a:cubicBezTo>
                  <a:cubicBezTo>
                    <a:pt x="0" y="3970"/>
                    <a:pt x="158" y="4285"/>
                    <a:pt x="473" y="4285"/>
                  </a:cubicBezTo>
                  <a:lnTo>
                    <a:pt x="3308" y="4285"/>
                  </a:lnTo>
                  <a:cubicBezTo>
                    <a:pt x="3592" y="4285"/>
                    <a:pt x="3781" y="3970"/>
                    <a:pt x="3623" y="3750"/>
                  </a:cubicBezTo>
                  <a:cubicBezTo>
                    <a:pt x="2836" y="2584"/>
                    <a:pt x="2804" y="1135"/>
                    <a:pt x="34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0" name="Google Shape;11930;p137"/>
          <p:cNvGrpSpPr/>
          <p:nvPr/>
        </p:nvGrpSpPr>
        <p:grpSpPr>
          <a:xfrm>
            <a:off x="2417281" y="2242861"/>
            <a:ext cx="452798" cy="450766"/>
            <a:chOff x="-20199150" y="3693150"/>
            <a:chExt cx="306400" cy="305025"/>
          </a:xfrm>
        </p:grpSpPr>
        <p:sp>
          <p:nvSpPr>
            <p:cNvPr id="11931" name="Google Shape;11931;p137"/>
            <p:cNvSpPr/>
            <p:nvPr/>
          </p:nvSpPr>
          <p:spPr>
            <a:xfrm>
              <a:off x="-20182625" y="3762250"/>
              <a:ext cx="227650" cy="212650"/>
            </a:xfrm>
            <a:custGeom>
              <a:avLst/>
              <a:gdLst/>
              <a:ahLst/>
              <a:cxnLst/>
              <a:rect l="l" t="t" r="r" b="b"/>
              <a:pathLst>
                <a:path w="9106" h="8506" extrusionOk="0">
                  <a:moveTo>
                    <a:pt x="1862" y="1"/>
                  </a:moveTo>
                  <a:cubicBezTo>
                    <a:pt x="1462" y="1"/>
                    <a:pt x="1056" y="148"/>
                    <a:pt x="726" y="466"/>
                  </a:cubicBezTo>
                  <a:cubicBezTo>
                    <a:pt x="1" y="1222"/>
                    <a:pt x="158" y="2514"/>
                    <a:pt x="1104" y="3018"/>
                  </a:cubicBezTo>
                  <a:lnTo>
                    <a:pt x="4097" y="4687"/>
                  </a:lnTo>
                  <a:lnTo>
                    <a:pt x="5735" y="7680"/>
                  </a:lnTo>
                  <a:cubicBezTo>
                    <a:pt x="6024" y="8223"/>
                    <a:pt x="6562" y="8506"/>
                    <a:pt x="7117" y="8506"/>
                  </a:cubicBezTo>
                  <a:cubicBezTo>
                    <a:pt x="7529" y="8506"/>
                    <a:pt x="7951" y="8349"/>
                    <a:pt x="8287" y="8027"/>
                  </a:cubicBezTo>
                  <a:cubicBezTo>
                    <a:pt x="9106" y="7239"/>
                    <a:pt x="8854" y="5853"/>
                    <a:pt x="7783" y="5412"/>
                  </a:cubicBezTo>
                  <a:lnTo>
                    <a:pt x="4632" y="4152"/>
                  </a:lnTo>
                  <a:lnTo>
                    <a:pt x="3372" y="1001"/>
                  </a:lnTo>
                  <a:cubicBezTo>
                    <a:pt x="3102" y="366"/>
                    <a:pt x="2491" y="1"/>
                    <a:pt x="18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137"/>
            <p:cNvSpPr/>
            <p:nvPr/>
          </p:nvSpPr>
          <p:spPr>
            <a:xfrm>
              <a:off x="-20077075" y="3785225"/>
              <a:ext cx="97700" cy="91075"/>
            </a:xfrm>
            <a:custGeom>
              <a:avLst/>
              <a:gdLst/>
              <a:ahLst/>
              <a:cxnLst/>
              <a:rect l="l" t="t" r="r" b="b"/>
              <a:pathLst>
                <a:path w="3908" h="3643" extrusionOk="0">
                  <a:moveTo>
                    <a:pt x="1187" y="1"/>
                  </a:moveTo>
                  <a:cubicBezTo>
                    <a:pt x="799" y="1"/>
                    <a:pt x="395" y="94"/>
                    <a:pt x="1" y="303"/>
                  </a:cubicBezTo>
                  <a:lnTo>
                    <a:pt x="946" y="2697"/>
                  </a:lnTo>
                  <a:lnTo>
                    <a:pt x="3372" y="3642"/>
                  </a:lnTo>
                  <a:cubicBezTo>
                    <a:pt x="3907" y="2571"/>
                    <a:pt x="3624" y="1469"/>
                    <a:pt x="2931" y="713"/>
                  </a:cubicBezTo>
                  <a:cubicBezTo>
                    <a:pt x="2473" y="275"/>
                    <a:pt x="1852" y="1"/>
                    <a:pt x="11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137"/>
            <p:cNvSpPr/>
            <p:nvPr/>
          </p:nvSpPr>
          <p:spPr>
            <a:xfrm>
              <a:off x="-20051875" y="3693150"/>
              <a:ext cx="159125" cy="176850"/>
            </a:xfrm>
            <a:custGeom>
              <a:avLst/>
              <a:gdLst/>
              <a:ahLst/>
              <a:cxnLst/>
              <a:rect l="l" t="t" r="r" b="b"/>
              <a:pathLst>
                <a:path w="6365" h="7074" extrusionOk="0">
                  <a:moveTo>
                    <a:pt x="3159" y="1"/>
                  </a:moveTo>
                  <a:cubicBezTo>
                    <a:pt x="3104" y="1"/>
                    <a:pt x="3057" y="16"/>
                    <a:pt x="3025" y="48"/>
                  </a:cubicBezTo>
                  <a:lnTo>
                    <a:pt x="190" y="1466"/>
                  </a:lnTo>
                  <a:cubicBezTo>
                    <a:pt x="64" y="1529"/>
                    <a:pt x="1" y="1655"/>
                    <a:pt x="1" y="1781"/>
                  </a:cubicBezTo>
                  <a:lnTo>
                    <a:pt x="1" y="2978"/>
                  </a:lnTo>
                  <a:cubicBezTo>
                    <a:pt x="54" y="2975"/>
                    <a:pt x="107" y="2974"/>
                    <a:pt x="159" y="2974"/>
                  </a:cubicBezTo>
                  <a:cubicBezTo>
                    <a:pt x="727" y="2974"/>
                    <a:pt x="1246" y="3128"/>
                    <a:pt x="1765" y="3387"/>
                  </a:cubicBezTo>
                  <a:lnTo>
                    <a:pt x="2206" y="2631"/>
                  </a:lnTo>
                  <a:cubicBezTo>
                    <a:pt x="2249" y="2524"/>
                    <a:pt x="2379" y="2461"/>
                    <a:pt x="2507" y="2461"/>
                  </a:cubicBezTo>
                  <a:cubicBezTo>
                    <a:pt x="2568" y="2461"/>
                    <a:pt x="2628" y="2475"/>
                    <a:pt x="2679" y="2505"/>
                  </a:cubicBezTo>
                  <a:cubicBezTo>
                    <a:pt x="2836" y="2600"/>
                    <a:pt x="2899" y="2820"/>
                    <a:pt x="2773" y="2978"/>
                  </a:cubicBezTo>
                  <a:lnTo>
                    <a:pt x="2301" y="3828"/>
                  </a:lnTo>
                  <a:cubicBezTo>
                    <a:pt x="2553" y="4017"/>
                    <a:pt x="2679" y="4080"/>
                    <a:pt x="2899" y="4490"/>
                  </a:cubicBezTo>
                  <a:lnTo>
                    <a:pt x="3813" y="4238"/>
                  </a:lnTo>
                  <a:cubicBezTo>
                    <a:pt x="3832" y="4235"/>
                    <a:pt x="3852" y="4233"/>
                    <a:pt x="3872" y="4233"/>
                  </a:cubicBezTo>
                  <a:cubicBezTo>
                    <a:pt x="4045" y="4233"/>
                    <a:pt x="4226" y="4352"/>
                    <a:pt x="4254" y="4522"/>
                  </a:cubicBezTo>
                  <a:cubicBezTo>
                    <a:pt x="4285" y="4711"/>
                    <a:pt x="4159" y="4931"/>
                    <a:pt x="3970" y="4963"/>
                  </a:cubicBezTo>
                  <a:lnTo>
                    <a:pt x="3183" y="5152"/>
                  </a:lnTo>
                  <a:cubicBezTo>
                    <a:pt x="3372" y="5750"/>
                    <a:pt x="3435" y="6412"/>
                    <a:pt x="3214" y="7073"/>
                  </a:cubicBezTo>
                  <a:cubicBezTo>
                    <a:pt x="3340" y="7042"/>
                    <a:pt x="6050" y="5719"/>
                    <a:pt x="6176" y="5624"/>
                  </a:cubicBezTo>
                  <a:cubicBezTo>
                    <a:pt x="6302" y="5561"/>
                    <a:pt x="6365" y="5435"/>
                    <a:pt x="6365" y="5309"/>
                  </a:cubicBezTo>
                  <a:lnTo>
                    <a:pt x="6365" y="1718"/>
                  </a:lnTo>
                  <a:cubicBezTo>
                    <a:pt x="6365" y="1623"/>
                    <a:pt x="6302" y="1497"/>
                    <a:pt x="6176" y="1466"/>
                  </a:cubicBezTo>
                  <a:lnTo>
                    <a:pt x="3340" y="48"/>
                  </a:lnTo>
                  <a:cubicBezTo>
                    <a:pt x="3277" y="16"/>
                    <a:pt x="3214" y="1"/>
                    <a:pt x="3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137"/>
            <p:cNvSpPr/>
            <p:nvPr/>
          </p:nvSpPr>
          <p:spPr>
            <a:xfrm>
              <a:off x="-20155825" y="38613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221" y="1"/>
                  </a:moveTo>
                  <a:lnTo>
                    <a:pt x="63" y="158"/>
                  </a:lnTo>
                  <a:lnTo>
                    <a:pt x="0" y="190"/>
                  </a:lnTo>
                  <a:lnTo>
                    <a:pt x="3529" y="3687"/>
                  </a:lnTo>
                  <a:lnTo>
                    <a:pt x="3560" y="3655"/>
                  </a:lnTo>
                  <a:lnTo>
                    <a:pt x="3718" y="3498"/>
                  </a:lnTo>
                  <a:lnTo>
                    <a:pt x="2457" y="1230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137"/>
            <p:cNvSpPr/>
            <p:nvPr/>
          </p:nvSpPr>
          <p:spPr>
            <a:xfrm>
              <a:off x="-20199150" y="3918025"/>
              <a:ext cx="81150" cy="80150"/>
            </a:xfrm>
            <a:custGeom>
              <a:avLst/>
              <a:gdLst/>
              <a:ahLst/>
              <a:cxnLst/>
              <a:rect l="l" t="t" r="r" b="b"/>
              <a:pathLst>
                <a:path w="3246" h="3206" extrusionOk="0">
                  <a:moveTo>
                    <a:pt x="851" y="0"/>
                  </a:moveTo>
                  <a:lnTo>
                    <a:pt x="851" y="0"/>
                  </a:lnTo>
                  <a:cubicBezTo>
                    <a:pt x="756" y="536"/>
                    <a:pt x="851" y="1134"/>
                    <a:pt x="1071" y="1670"/>
                  </a:cubicBezTo>
                  <a:lnTo>
                    <a:pt x="158" y="2584"/>
                  </a:lnTo>
                  <a:cubicBezTo>
                    <a:pt x="0" y="2741"/>
                    <a:pt x="0" y="2930"/>
                    <a:pt x="158" y="3088"/>
                  </a:cubicBezTo>
                  <a:cubicBezTo>
                    <a:pt x="237" y="3166"/>
                    <a:pt x="331" y="3206"/>
                    <a:pt x="426" y="3206"/>
                  </a:cubicBezTo>
                  <a:cubicBezTo>
                    <a:pt x="520" y="3206"/>
                    <a:pt x="615" y="3166"/>
                    <a:pt x="693" y="3088"/>
                  </a:cubicBezTo>
                  <a:lnTo>
                    <a:pt x="1607" y="2174"/>
                  </a:lnTo>
                  <a:cubicBezTo>
                    <a:pt x="2017" y="2332"/>
                    <a:pt x="2458" y="2458"/>
                    <a:pt x="2899" y="2458"/>
                  </a:cubicBezTo>
                  <a:cubicBezTo>
                    <a:pt x="3025" y="2458"/>
                    <a:pt x="3119" y="2426"/>
                    <a:pt x="3245" y="2426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137"/>
            <p:cNvSpPr/>
            <p:nvPr/>
          </p:nvSpPr>
          <p:spPr>
            <a:xfrm>
              <a:off x="-20173950" y="3880200"/>
              <a:ext cx="92175" cy="92200"/>
            </a:xfrm>
            <a:custGeom>
              <a:avLst/>
              <a:gdLst/>
              <a:ahLst/>
              <a:cxnLst/>
              <a:rect l="l" t="t" r="r" b="b"/>
              <a:pathLst>
                <a:path w="3687" h="3688" extrusionOk="0">
                  <a:moveTo>
                    <a:pt x="316" y="1"/>
                  </a:moveTo>
                  <a:cubicBezTo>
                    <a:pt x="189" y="222"/>
                    <a:pt x="63" y="442"/>
                    <a:pt x="0" y="663"/>
                  </a:cubicBezTo>
                  <a:lnTo>
                    <a:pt x="3025" y="3687"/>
                  </a:lnTo>
                  <a:cubicBezTo>
                    <a:pt x="3245" y="3624"/>
                    <a:pt x="3498" y="3498"/>
                    <a:pt x="3687" y="3372"/>
                  </a:cubicBezTo>
                  <a:lnTo>
                    <a:pt x="3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7" name="Google Shape;11937;p137"/>
          <p:cNvGrpSpPr/>
          <p:nvPr/>
        </p:nvGrpSpPr>
        <p:grpSpPr>
          <a:xfrm>
            <a:off x="2417854" y="2795687"/>
            <a:ext cx="451653" cy="451653"/>
            <a:chOff x="-20197575" y="4066875"/>
            <a:chExt cx="305625" cy="305625"/>
          </a:xfrm>
        </p:grpSpPr>
        <p:sp>
          <p:nvSpPr>
            <p:cNvPr id="11938" name="Google Shape;11938;p137"/>
            <p:cNvSpPr/>
            <p:nvPr/>
          </p:nvSpPr>
          <p:spPr>
            <a:xfrm>
              <a:off x="-20089675" y="4066875"/>
              <a:ext cx="89025" cy="92175"/>
            </a:xfrm>
            <a:custGeom>
              <a:avLst/>
              <a:gdLst/>
              <a:ahLst/>
              <a:cxnLst/>
              <a:rect l="l" t="t" r="r" b="b"/>
              <a:pathLst>
                <a:path w="3561" h="3687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946" y="725"/>
                    <a:pt x="1418" y="1229"/>
                    <a:pt x="1418" y="1828"/>
                  </a:cubicBezTo>
                  <a:lnTo>
                    <a:pt x="1418" y="3687"/>
                  </a:lnTo>
                  <a:cubicBezTo>
                    <a:pt x="1544" y="3624"/>
                    <a:pt x="1670" y="3592"/>
                    <a:pt x="1765" y="3592"/>
                  </a:cubicBezTo>
                  <a:cubicBezTo>
                    <a:pt x="1891" y="3592"/>
                    <a:pt x="2017" y="3624"/>
                    <a:pt x="2143" y="3687"/>
                  </a:cubicBezTo>
                  <a:lnTo>
                    <a:pt x="2143" y="1828"/>
                  </a:lnTo>
                  <a:cubicBezTo>
                    <a:pt x="2143" y="1229"/>
                    <a:pt x="2615" y="725"/>
                    <a:pt x="3182" y="725"/>
                  </a:cubicBezTo>
                  <a:cubicBezTo>
                    <a:pt x="3403" y="725"/>
                    <a:pt x="3561" y="568"/>
                    <a:pt x="3561" y="379"/>
                  </a:cubicBezTo>
                  <a:cubicBezTo>
                    <a:pt x="3561" y="158"/>
                    <a:pt x="3403" y="1"/>
                    <a:pt x="3182" y="1"/>
                  </a:cubicBezTo>
                  <a:cubicBezTo>
                    <a:pt x="2615" y="1"/>
                    <a:pt x="2080" y="284"/>
                    <a:pt x="1765" y="725"/>
                  </a:cubicBezTo>
                  <a:cubicBezTo>
                    <a:pt x="1450" y="284"/>
                    <a:pt x="94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137"/>
            <p:cNvSpPr/>
            <p:nvPr/>
          </p:nvSpPr>
          <p:spPr>
            <a:xfrm>
              <a:off x="-20024300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741" y="2175"/>
                  </a:moveTo>
                  <a:cubicBezTo>
                    <a:pt x="2930" y="2175"/>
                    <a:pt x="3119" y="2332"/>
                    <a:pt x="3119" y="2521"/>
                  </a:cubicBezTo>
                  <a:cubicBezTo>
                    <a:pt x="3119" y="2710"/>
                    <a:pt x="2930" y="2868"/>
                    <a:pt x="2741" y="2868"/>
                  </a:cubicBezTo>
                  <a:cubicBezTo>
                    <a:pt x="2552" y="2868"/>
                    <a:pt x="2395" y="2710"/>
                    <a:pt x="2395" y="2521"/>
                  </a:cubicBezTo>
                  <a:cubicBezTo>
                    <a:pt x="2395" y="2332"/>
                    <a:pt x="2552" y="2175"/>
                    <a:pt x="2741" y="2175"/>
                  </a:cubicBezTo>
                  <a:close/>
                  <a:moveTo>
                    <a:pt x="1985" y="3592"/>
                  </a:moveTo>
                  <a:cubicBezTo>
                    <a:pt x="2206" y="3592"/>
                    <a:pt x="2363" y="3750"/>
                    <a:pt x="2363" y="3939"/>
                  </a:cubicBezTo>
                  <a:cubicBezTo>
                    <a:pt x="2395" y="4128"/>
                    <a:pt x="2206" y="4285"/>
                    <a:pt x="1985" y="4285"/>
                  </a:cubicBezTo>
                  <a:cubicBezTo>
                    <a:pt x="1796" y="4285"/>
                    <a:pt x="1639" y="4128"/>
                    <a:pt x="1639" y="3939"/>
                  </a:cubicBezTo>
                  <a:cubicBezTo>
                    <a:pt x="1639" y="3750"/>
                    <a:pt x="1796" y="3592"/>
                    <a:pt x="1985" y="3592"/>
                  </a:cubicBezTo>
                  <a:close/>
                  <a:moveTo>
                    <a:pt x="4915" y="1"/>
                  </a:moveTo>
                  <a:cubicBezTo>
                    <a:pt x="2710" y="1"/>
                    <a:pt x="820" y="1355"/>
                    <a:pt x="0" y="3246"/>
                  </a:cubicBezTo>
                  <a:cubicBezTo>
                    <a:pt x="158" y="3435"/>
                    <a:pt x="252" y="3655"/>
                    <a:pt x="252" y="3939"/>
                  </a:cubicBezTo>
                  <a:lnTo>
                    <a:pt x="252" y="5010"/>
                  </a:lnTo>
                  <a:lnTo>
                    <a:pt x="2899" y="5010"/>
                  </a:lnTo>
                  <a:cubicBezTo>
                    <a:pt x="3340" y="5010"/>
                    <a:pt x="3718" y="4695"/>
                    <a:pt x="3812" y="4254"/>
                  </a:cubicBezTo>
                  <a:cubicBezTo>
                    <a:pt x="4632" y="4096"/>
                    <a:pt x="5293" y="3403"/>
                    <a:pt x="5293" y="2490"/>
                  </a:cubicBezTo>
                  <a:lnTo>
                    <a:pt x="5293" y="347"/>
                  </a:lnTo>
                  <a:cubicBezTo>
                    <a:pt x="5262" y="158"/>
                    <a:pt x="5104" y="1"/>
                    <a:pt x="4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137"/>
            <p:cNvSpPr/>
            <p:nvPr/>
          </p:nvSpPr>
          <p:spPr>
            <a:xfrm>
              <a:off x="-19983350" y="4263775"/>
              <a:ext cx="18925" cy="18150"/>
            </a:xfrm>
            <a:custGeom>
              <a:avLst/>
              <a:gdLst/>
              <a:ahLst/>
              <a:cxnLst/>
              <a:rect l="l" t="t" r="r" b="b"/>
              <a:pathLst>
                <a:path w="757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57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137"/>
            <p:cNvSpPr/>
            <p:nvPr/>
          </p:nvSpPr>
          <p:spPr>
            <a:xfrm>
              <a:off x="-20035325" y="4228350"/>
              <a:ext cx="125250" cy="143350"/>
            </a:xfrm>
            <a:custGeom>
              <a:avLst/>
              <a:gdLst/>
              <a:ahLst/>
              <a:cxnLst/>
              <a:rect l="l" t="t" r="r" b="b"/>
              <a:pathLst>
                <a:path w="5010" h="5734" extrusionOk="0">
                  <a:moveTo>
                    <a:pt x="2426" y="756"/>
                  </a:moveTo>
                  <a:cubicBezTo>
                    <a:pt x="3025" y="756"/>
                    <a:pt x="3497" y="1229"/>
                    <a:pt x="3497" y="1827"/>
                  </a:cubicBezTo>
                  <a:cubicBezTo>
                    <a:pt x="3560" y="2363"/>
                    <a:pt x="3025" y="2899"/>
                    <a:pt x="2426" y="2899"/>
                  </a:cubicBezTo>
                  <a:cubicBezTo>
                    <a:pt x="1859" y="2899"/>
                    <a:pt x="1387" y="2426"/>
                    <a:pt x="1387" y="1827"/>
                  </a:cubicBezTo>
                  <a:cubicBezTo>
                    <a:pt x="1387" y="1229"/>
                    <a:pt x="1859" y="756"/>
                    <a:pt x="2426" y="756"/>
                  </a:cubicBezTo>
                  <a:close/>
                  <a:moveTo>
                    <a:pt x="693" y="0"/>
                  </a:moveTo>
                  <a:lnTo>
                    <a:pt x="693" y="2489"/>
                  </a:lnTo>
                  <a:cubicBezTo>
                    <a:pt x="693" y="2962"/>
                    <a:pt x="378" y="3371"/>
                    <a:pt x="0" y="3529"/>
                  </a:cubicBezTo>
                  <a:lnTo>
                    <a:pt x="0" y="4663"/>
                  </a:lnTo>
                  <a:cubicBezTo>
                    <a:pt x="0" y="5261"/>
                    <a:pt x="473" y="5734"/>
                    <a:pt x="1071" y="5734"/>
                  </a:cubicBezTo>
                  <a:cubicBezTo>
                    <a:pt x="1639" y="5734"/>
                    <a:pt x="2111" y="5261"/>
                    <a:pt x="2111" y="4663"/>
                  </a:cubicBezTo>
                  <a:cubicBezTo>
                    <a:pt x="2111" y="4474"/>
                    <a:pt x="2269" y="4316"/>
                    <a:pt x="2489" y="4316"/>
                  </a:cubicBezTo>
                  <a:cubicBezTo>
                    <a:pt x="3182" y="4316"/>
                    <a:pt x="3812" y="4033"/>
                    <a:pt x="4285" y="3529"/>
                  </a:cubicBezTo>
                  <a:cubicBezTo>
                    <a:pt x="4758" y="2993"/>
                    <a:pt x="5010" y="2331"/>
                    <a:pt x="4947" y="1670"/>
                  </a:cubicBezTo>
                  <a:cubicBezTo>
                    <a:pt x="4884" y="725"/>
                    <a:pt x="4127" y="0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137"/>
            <p:cNvSpPr/>
            <p:nvPr/>
          </p:nvSpPr>
          <p:spPr>
            <a:xfrm>
              <a:off x="-20054225" y="4175575"/>
              <a:ext cx="18125" cy="125250"/>
            </a:xfrm>
            <a:custGeom>
              <a:avLst/>
              <a:gdLst/>
              <a:ahLst/>
              <a:cxnLst/>
              <a:rect l="l" t="t" r="r" b="b"/>
              <a:pathLst>
                <a:path w="725" h="501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632"/>
                  </a:lnTo>
                  <a:cubicBezTo>
                    <a:pt x="0" y="4852"/>
                    <a:pt x="158" y="5010"/>
                    <a:pt x="347" y="5010"/>
                  </a:cubicBezTo>
                  <a:cubicBezTo>
                    <a:pt x="567" y="5010"/>
                    <a:pt x="725" y="4852"/>
                    <a:pt x="725" y="4632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137"/>
            <p:cNvSpPr/>
            <p:nvPr/>
          </p:nvSpPr>
          <p:spPr>
            <a:xfrm>
              <a:off x="-20197575" y="4085775"/>
              <a:ext cx="132350" cy="125250"/>
            </a:xfrm>
            <a:custGeom>
              <a:avLst/>
              <a:gdLst/>
              <a:ahLst/>
              <a:cxnLst/>
              <a:rect l="l" t="t" r="r" b="b"/>
              <a:pathLst>
                <a:path w="5294" h="5010" extrusionOk="0">
                  <a:moveTo>
                    <a:pt x="2521" y="2175"/>
                  </a:moveTo>
                  <a:cubicBezTo>
                    <a:pt x="2710" y="2175"/>
                    <a:pt x="2867" y="2332"/>
                    <a:pt x="2867" y="2521"/>
                  </a:cubicBezTo>
                  <a:cubicBezTo>
                    <a:pt x="2867" y="2710"/>
                    <a:pt x="2710" y="2868"/>
                    <a:pt x="2521" y="2868"/>
                  </a:cubicBezTo>
                  <a:cubicBezTo>
                    <a:pt x="2300" y="2868"/>
                    <a:pt x="2143" y="2710"/>
                    <a:pt x="2143" y="2521"/>
                  </a:cubicBezTo>
                  <a:cubicBezTo>
                    <a:pt x="2174" y="2332"/>
                    <a:pt x="2300" y="2175"/>
                    <a:pt x="2521" y="2175"/>
                  </a:cubicBezTo>
                  <a:close/>
                  <a:moveTo>
                    <a:pt x="3245" y="3592"/>
                  </a:moveTo>
                  <a:cubicBezTo>
                    <a:pt x="3466" y="3592"/>
                    <a:pt x="3623" y="3750"/>
                    <a:pt x="3623" y="3939"/>
                  </a:cubicBezTo>
                  <a:cubicBezTo>
                    <a:pt x="3623" y="4128"/>
                    <a:pt x="3466" y="4285"/>
                    <a:pt x="3245" y="4285"/>
                  </a:cubicBezTo>
                  <a:cubicBezTo>
                    <a:pt x="3056" y="4285"/>
                    <a:pt x="2899" y="4128"/>
                    <a:pt x="2899" y="3939"/>
                  </a:cubicBezTo>
                  <a:cubicBezTo>
                    <a:pt x="2867" y="3750"/>
                    <a:pt x="3056" y="3592"/>
                    <a:pt x="3245" y="3592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2490"/>
                  </a:lnTo>
                  <a:cubicBezTo>
                    <a:pt x="0" y="3403"/>
                    <a:pt x="662" y="4096"/>
                    <a:pt x="1481" y="4254"/>
                  </a:cubicBezTo>
                  <a:cubicBezTo>
                    <a:pt x="1576" y="4695"/>
                    <a:pt x="1954" y="5010"/>
                    <a:pt x="2395" y="5010"/>
                  </a:cubicBezTo>
                  <a:lnTo>
                    <a:pt x="5041" y="5010"/>
                  </a:lnTo>
                  <a:lnTo>
                    <a:pt x="5041" y="3939"/>
                  </a:lnTo>
                  <a:cubicBezTo>
                    <a:pt x="5041" y="3655"/>
                    <a:pt x="5136" y="3435"/>
                    <a:pt x="5293" y="3246"/>
                  </a:cubicBezTo>
                  <a:cubicBezTo>
                    <a:pt x="4474" y="1355"/>
                    <a:pt x="2584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137"/>
            <p:cNvSpPr/>
            <p:nvPr/>
          </p:nvSpPr>
          <p:spPr>
            <a:xfrm>
              <a:off x="-20179475" y="4229925"/>
              <a:ext cx="125275" cy="142575"/>
            </a:xfrm>
            <a:custGeom>
              <a:avLst/>
              <a:gdLst/>
              <a:ahLst/>
              <a:cxnLst/>
              <a:rect l="l" t="t" r="r" b="b"/>
              <a:pathLst>
                <a:path w="5011" h="5703" extrusionOk="0">
                  <a:moveTo>
                    <a:pt x="2521" y="693"/>
                  </a:moveTo>
                  <a:cubicBezTo>
                    <a:pt x="3120" y="693"/>
                    <a:pt x="3592" y="1166"/>
                    <a:pt x="3592" y="1764"/>
                  </a:cubicBezTo>
                  <a:cubicBezTo>
                    <a:pt x="3592" y="2300"/>
                    <a:pt x="3120" y="2836"/>
                    <a:pt x="2521" y="2836"/>
                  </a:cubicBezTo>
                  <a:cubicBezTo>
                    <a:pt x="1954" y="2836"/>
                    <a:pt x="1482" y="2363"/>
                    <a:pt x="1482" y="1764"/>
                  </a:cubicBezTo>
                  <a:cubicBezTo>
                    <a:pt x="1482" y="1166"/>
                    <a:pt x="1954" y="693"/>
                    <a:pt x="2521" y="693"/>
                  </a:cubicBezTo>
                  <a:close/>
                  <a:moveTo>
                    <a:pt x="1797" y="0"/>
                  </a:moveTo>
                  <a:cubicBezTo>
                    <a:pt x="883" y="0"/>
                    <a:pt x="95" y="693"/>
                    <a:pt x="64" y="1638"/>
                  </a:cubicBezTo>
                  <a:cubicBezTo>
                    <a:pt x="1" y="2363"/>
                    <a:pt x="253" y="2962"/>
                    <a:pt x="726" y="3497"/>
                  </a:cubicBezTo>
                  <a:cubicBezTo>
                    <a:pt x="1198" y="4001"/>
                    <a:pt x="1828" y="4285"/>
                    <a:pt x="2521" y="4285"/>
                  </a:cubicBezTo>
                  <a:cubicBezTo>
                    <a:pt x="2742" y="4285"/>
                    <a:pt x="2899" y="4442"/>
                    <a:pt x="2899" y="4631"/>
                  </a:cubicBezTo>
                  <a:cubicBezTo>
                    <a:pt x="2899" y="5230"/>
                    <a:pt x="3372" y="5702"/>
                    <a:pt x="3939" y="5702"/>
                  </a:cubicBezTo>
                  <a:cubicBezTo>
                    <a:pt x="4538" y="5702"/>
                    <a:pt x="5010" y="5230"/>
                    <a:pt x="5010" y="4631"/>
                  </a:cubicBezTo>
                  <a:lnTo>
                    <a:pt x="5010" y="3497"/>
                  </a:lnTo>
                  <a:cubicBezTo>
                    <a:pt x="4601" y="3340"/>
                    <a:pt x="4317" y="2899"/>
                    <a:pt x="4317" y="2458"/>
                  </a:cubicBezTo>
                  <a:lnTo>
                    <a:pt x="43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137"/>
            <p:cNvSpPr/>
            <p:nvPr/>
          </p:nvSpPr>
          <p:spPr>
            <a:xfrm>
              <a:off x="-20125125" y="426377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47"/>
                  </a:cubicBezTo>
                  <a:cubicBezTo>
                    <a:pt x="725" y="221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6" name="Google Shape;11946;p137"/>
          <p:cNvGrpSpPr/>
          <p:nvPr/>
        </p:nvGrpSpPr>
        <p:grpSpPr>
          <a:xfrm>
            <a:off x="5200071" y="1687520"/>
            <a:ext cx="449325" cy="453426"/>
            <a:chOff x="-18271050" y="3333200"/>
            <a:chExt cx="304050" cy="306825"/>
          </a:xfrm>
        </p:grpSpPr>
        <p:sp>
          <p:nvSpPr>
            <p:cNvPr id="11947" name="Google Shape;11947;p137"/>
            <p:cNvSpPr/>
            <p:nvPr/>
          </p:nvSpPr>
          <p:spPr>
            <a:xfrm>
              <a:off x="-18271050" y="3407650"/>
              <a:ext cx="63025" cy="79575"/>
            </a:xfrm>
            <a:custGeom>
              <a:avLst/>
              <a:gdLst/>
              <a:ahLst/>
              <a:cxnLst/>
              <a:rect l="l" t="t" r="r" b="b"/>
              <a:pathLst>
                <a:path w="2521" h="3183" extrusionOk="0"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363"/>
                    <a:pt x="284" y="2867"/>
                    <a:pt x="694" y="3182"/>
                  </a:cubicBezTo>
                  <a:cubicBezTo>
                    <a:pt x="694" y="1733"/>
                    <a:pt x="1544" y="567"/>
                    <a:pt x="2521" y="158"/>
                  </a:cubicBezTo>
                  <a:cubicBezTo>
                    <a:pt x="2300" y="32"/>
                    <a:pt x="2048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137"/>
            <p:cNvSpPr/>
            <p:nvPr/>
          </p:nvSpPr>
          <p:spPr>
            <a:xfrm>
              <a:off x="-18030050" y="3406850"/>
              <a:ext cx="63050" cy="79575"/>
            </a:xfrm>
            <a:custGeom>
              <a:avLst/>
              <a:gdLst/>
              <a:ahLst/>
              <a:cxnLst/>
              <a:rect l="l" t="t" r="r" b="b"/>
              <a:pathLst>
                <a:path w="2522" h="3183" extrusionOk="0">
                  <a:moveTo>
                    <a:pt x="757" y="1"/>
                  </a:moveTo>
                  <a:cubicBezTo>
                    <a:pt x="474" y="1"/>
                    <a:pt x="253" y="64"/>
                    <a:pt x="1" y="158"/>
                  </a:cubicBezTo>
                  <a:cubicBezTo>
                    <a:pt x="978" y="568"/>
                    <a:pt x="1828" y="1733"/>
                    <a:pt x="1828" y="3183"/>
                  </a:cubicBezTo>
                  <a:cubicBezTo>
                    <a:pt x="2238" y="2868"/>
                    <a:pt x="2521" y="2332"/>
                    <a:pt x="2521" y="1765"/>
                  </a:cubicBezTo>
                  <a:cubicBezTo>
                    <a:pt x="2521" y="788"/>
                    <a:pt x="1734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137"/>
            <p:cNvSpPr/>
            <p:nvPr/>
          </p:nvSpPr>
          <p:spPr>
            <a:xfrm>
              <a:off x="-18136375" y="3549400"/>
              <a:ext cx="35475" cy="32325"/>
            </a:xfrm>
            <a:custGeom>
              <a:avLst/>
              <a:gdLst/>
              <a:ahLst/>
              <a:cxnLst/>
              <a:rect l="l" t="t" r="r" b="b"/>
              <a:pathLst>
                <a:path w="1419" h="1293" extrusionOk="0">
                  <a:moveTo>
                    <a:pt x="725" y="1"/>
                  </a:moveTo>
                  <a:cubicBezTo>
                    <a:pt x="347" y="1"/>
                    <a:pt x="95" y="222"/>
                    <a:pt x="1" y="600"/>
                  </a:cubicBezTo>
                  <a:lnTo>
                    <a:pt x="725" y="1293"/>
                  </a:lnTo>
                  <a:lnTo>
                    <a:pt x="1419" y="600"/>
                  </a:lnTo>
                  <a:cubicBezTo>
                    <a:pt x="1355" y="285"/>
                    <a:pt x="1072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137"/>
            <p:cNvSpPr/>
            <p:nvPr/>
          </p:nvSpPr>
          <p:spPr>
            <a:xfrm>
              <a:off x="-18233250" y="3423625"/>
              <a:ext cx="230800" cy="216400"/>
            </a:xfrm>
            <a:custGeom>
              <a:avLst/>
              <a:gdLst/>
              <a:ahLst/>
              <a:cxnLst/>
              <a:rect l="l" t="t" r="r" b="b"/>
              <a:pathLst>
                <a:path w="9232" h="8656" extrusionOk="0">
                  <a:moveTo>
                    <a:pt x="2427" y="2890"/>
                  </a:moveTo>
                  <a:cubicBezTo>
                    <a:pt x="2616" y="2890"/>
                    <a:pt x="2773" y="3047"/>
                    <a:pt x="2773" y="3268"/>
                  </a:cubicBezTo>
                  <a:cubicBezTo>
                    <a:pt x="2773" y="3457"/>
                    <a:pt x="2616" y="3614"/>
                    <a:pt x="2427" y="3614"/>
                  </a:cubicBezTo>
                  <a:cubicBezTo>
                    <a:pt x="2238" y="3614"/>
                    <a:pt x="2080" y="3457"/>
                    <a:pt x="2080" y="3268"/>
                  </a:cubicBezTo>
                  <a:cubicBezTo>
                    <a:pt x="2080" y="3047"/>
                    <a:pt x="2238" y="2890"/>
                    <a:pt x="2427" y="2890"/>
                  </a:cubicBezTo>
                  <a:close/>
                  <a:moveTo>
                    <a:pt x="6711" y="2890"/>
                  </a:moveTo>
                  <a:cubicBezTo>
                    <a:pt x="6900" y="2890"/>
                    <a:pt x="7089" y="3047"/>
                    <a:pt x="7089" y="3268"/>
                  </a:cubicBezTo>
                  <a:cubicBezTo>
                    <a:pt x="7058" y="3457"/>
                    <a:pt x="6900" y="3614"/>
                    <a:pt x="6711" y="3614"/>
                  </a:cubicBezTo>
                  <a:cubicBezTo>
                    <a:pt x="6522" y="3614"/>
                    <a:pt x="6365" y="3457"/>
                    <a:pt x="6365" y="3268"/>
                  </a:cubicBezTo>
                  <a:cubicBezTo>
                    <a:pt x="6365" y="3047"/>
                    <a:pt x="6522" y="2890"/>
                    <a:pt x="6711" y="2890"/>
                  </a:cubicBezTo>
                  <a:close/>
                  <a:moveTo>
                    <a:pt x="2066" y="0"/>
                  </a:moveTo>
                  <a:cubicBezTo>
                    <a:pt x="1647" y="0"/>
                    <a:pt x="1224" y="147"/>
                    <a:pt x="883" y="464"/>
                  </a:cubicBezTo>
                  <a:cubicBezTo>
                    <a:pt x="316" y="999"/>
                    <a:pt x="1" y="1724"/>
                    <a:pt x="1" y="2543"/>
                  </a:cubicBezTo>
                  <a:cubicBezTo>
                    <a:pt x="1" y="4528"/>
                    <a:pt x="1765" y="8308"/>
                    <a:pt x="4285" y="8655"/>
                  </a:cubicBezTo>
                  <a:lnTo>
                    <a:pt x="4285" y="6985"/>
                  </a:lnTo>
                  <a:lnTo>
                    <a:pt x="3372" y="6103"/>
                  </a:lnTo>
                  <a:lnTo>
                    <a:pt x="3340" y="6040"/>
                  </a:lnTo>
                  <a:cubicBezTo>
                    <a:pt x="3246" y="5977"/>
                    <a:pt x="3214" y="5883"/>
                    <a:pt x="3214" y="5820"/>
                  </a:cubicBezTo>
                  <a:cubicBezTo>
                    <a:pt x="3214" y="5032"/>
                    <a:pt x="3844" y="4402"/>
                    <a:pt x="4632" y="4402"/>
                  </a:cubicBezTo>
                  <a:cubicBezTo>
                    <a:pt x="5420" y="4402"/>
                    <a:pt x="6050" y="5032"/>
                    <a:pt x="6050" y="5820"/>
                  </a:cubicBezTo>
                  <a:cubicBezTo>
                    <a:pt x="6050" y="5883"/>
                    <a:pt x="6018" y="6009"/>
                    <a:pt x="5924" y="6040"/>
                  </a:cubicBezTo>
                  <a:lnTo>
                    <a:pt x="4947" y="6985"/>
                  </a:lnTo>
                  <a:lnTo>
                    <a:pt x="4947" y="8655"/>
                  </a:lnTo>
                  <a:cubicBezTo>
                    <a:pt x="7436" y="8340"/>
                    <a:pt x="9232" y="4559"/>
                    <a:pt x="9232" y="2543"/>
                  </a:cubicBezTo>
                  <a:cubicBezTo>
                    <a:pt x="9232" y="1724"/>
                    <a:pt x="8917" y="999"/>
                    <a:pt x="8349" y="464"/>
                  </a:cubicBezTo>
                  <a:cubicBezTo>
                    <a:pt x="7984" y="157"/>
                    <a:pt x="7553" y="14"/>
                    <a:pt x="7131" y="14"/>
                  </a:cubicBezTo>
                  <a:cubicBezTo>
                    <a:pt x="6425" y="14"/>
                    <a:pt x="5747" y="415"/>
                    <a:pt x="5451" y="1125"/>
                  </a:cubicBezTo>
                  <a:lnTo>
                    <a:pt x="5230" y="1755"/>
                  </a:lnTo>
                  <a:cubicBezTo>
                    <a:pt x="5104" y="2039"/>
                    <a:pt x="4852" y="2197"/>
                    <a:pt x="4600" y="2197"/>
                  </a:cubicBezTo>
                  <a:cubicBezTo>
                    <a:pt x="4317" y="2197"/>
                    <a:pt x="4033" y="2039"/>
                    <a:pt x="3970" y="1755"/>
                  </a:cubicBezTo>
                  <a:lnTo>
                    <a:pt x="3718" y="1125"/>
                  </a:lnTo>
                  <a:cubicBezTo>
                    <a:pt x="3461" y="414"/>
                    <a:pt x="2771" y="0"/>
                    <a:pt x="20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137"/>
            <p:cNvSpPr/>
            <p:nvPr/>
          </p:nvSpPr>
          <p:spPr>
            <a:xfrm>
              <a:off x="-18231675" y="3333200"/>
              <a:ext cx="220575" cy="125650"/>
            </a:xfrm>
            <a:custGeom>
              <a:avLst/>
              <a:gdLst/>
              <a:ahLst/>
              <a:cxnLst/>
              <a:rect l="l" t="t" r="r" b="b"/>
              <a:pathLst>
                <a:path w="8823" h="5026" extrusionOk="0">
                  <a:moveTo>
                    <a:pt x="3088" y="1088"/>
                  </a:moveTo>
                  <a:cubicBezTo>
                    <a:pt x="3277" y="1088"/>
                    <a:pt x="3435" y="1245"/>
                    <a:pt x="3435" y="1434"/>
                  </a:cubicBezTo>
                  <a:lnTo>
                    <a:pt x="3435" y="2159"/>
                  </a:lnTo>
                  <a:cubicBezTo>
                    <a:pt x="3435" y="2348"/>
                    <a:pt x="3277" y="2506"/>
                    <a:pt x="3088" y="2506"/>
                  </a:cubicBezTo>
                  <a:cubicBezTo>
                    <a:pt x="2868" y="2506"/>
                    <a:pt x="2710" y="2348"/>
                    <a:pt x="2710" y="2159"/>
                  </a:cubicBezTo>
                  <a:lnTo>
                    <a:pt x="2710" y="1434"/>
                  </a:lnTo>
                  <a:cubicBezTo>
                    <a:pt x="2710" y="1245"/>
                    <a:pt x="2868" y="1088"/>
                    <a:pt x="3088" y="1088"/>
                  </a:cubicBezTo>
                  <a:close/>
                  <a:moveTo>
                    <a:pt x="5955" y="1088"/>
                  </a:moveTo>
                  <a:cubicBezTo>
                    <a:pt x="6144" y="1088"/>
                    <a:pt x="6302" y="1245"/>
                    <a:pt x="6302" y="1434"/>
                  </a:cubicBezTo>
                  <a:lnTo>
                    <a:pt x="6302" y="2159"/>
                  </a:lnTo>
                  <a:cubicBezTo>
                    <a:pt x="6302" y="2348"/>
                    <a:pt x="6144" y="2506"/>
                    <a:pt x="5955" y="2506"/>
                  </a:cubicBezTo>
                  <a:cubicBezTo>
                    <a:pt x="5735" y="2506"/>
                    <a:pt x="5577" y="2348"/>
                    <a:pt x="5577" y="2159"/>
                  </a:cubicBezTo>
                  <a:lnTo>
                    <a:pt x="5577" y="1434"/>
                  </a:lnTo>
                  <a:cubicBezTo>
                    <a:pt x="5577" y="1245"/>
                    <a:pt x="5735" y="1088"/>
                    <a:pt x="5955" y="1088"/>
                  </a:cubicBezTo>
                  <a:close/>
                  <a:moveTo>
                    <a:pt x="4537" y="1781"/>
                  </a:moveTo>
                  <a:cubicBezTo>
                    <a:pt x="4726" y="1781"/>
                    <a:pt x="4884" y="1938"/>
                    <a:pt x="4884" y="2159"/>
                  </a:cubicBezTo>
                  <a:lnTo>
                    <a:pt x="4884" y="2852"/>
                  </a:lnTo>
                  <a:cubicBezTo>
                    <a:pt x="4884" y="3041"/>
                    <a:pt x="4726" y="3199"/>
                    <a:pt x="4537" y="3199"/>
                  </a:cubicBezTo>
                  <a:cubicBezTo>
                    <a:pt x="4317" y="3199"/>
                    <a:pt x="4159" y="3041"/>
                    <a:pt x="4159" y="2852"/>
                  </a:cubicBezTo>
                  <a:lnTo>
                    <a:pt x="4159" y="2159"/>
                  </a:lnTo>
                  <a:cubicBezTo>
                    <a:pt x="4159" y="1938"/>
                    <a:pt x="4317" y="1781"/>
                    <a:pt x="4537" y="1781"/>
                  </a:cubicBezTo>
                  <a:close/>
                  <a:moveTo>
                    <a:pt x="4427" y="1"/>
                  </a:moveTo>
                  <a:cubicBezTo>
                    <a:pt x="4372" y="1"/>
                    <a:pt x="4317" y="17"/>
                    <a:pt x="4254" y="48"/>
                  </a:cubicBezTo>
                  <a:lnTo>
                    <a:pt x="3655" y="395"/>
                  </a:lnTo>
                  <a:lnTo>
                    <a:pt x="2994" y="237"/>
                  </a:lnTo>
                  <a:cubicBezTo>
                    <a:pt x="2964" y="230"/>
                    <a:pt x="2934" y="226"/>
                    <a:pt x="2905" y="226"/>
                  </a:cubicBezTo>
                  <a:cubicBezTo>
                    <a:pt x="2810" y="226"/>
                    <a:pt x="2719" y="267"/>
                    <a:pt x="2647" y="363"/>
                  </a:cubicBezTo>
                  <a:lnTo>
                    <a:pt x="2175" y="836"/>
                  </a:lnTo>
                  <a:lnTo>
                    <a:pt x="1481" y="867"/>
                  </a:lnTo>
                  <a:cubicBezTo>
                    <a:pt x="1387" y="867"/>
                    <a:pt x="1261" y="962"/>
                    <a:pt x="1166" y="1088"/>
                  </a:cubicBezTo>
                  <a:lnTo>
                    <a:pt x="851" y="1655"/>
                  </a:lnTo>
                  <a:cubicBezTo>
                    <a:pt x="599" y="1749"/>
                    <a:pt x="127" y="1875"/>
                    <a:pt x="1" y="2096"/>
                  </a:cubicBezTo>
                  <a:cubicBezTo>
                    <a:pt x="851" y="2159"/>
                    <a:pt x="1450" y="2380"/>
                    <a:pt x="1922" y="2821"/>
                  </a:cubicBezTo>
                  <a:cubicBezTo>
                    <a:pt x="2994" y="2821"/>
                    <a:pt x="3907" y="3451"/>
                    <a:pt x="4285" y="4396"/>
                  </a:cubicBezTo>
                  <a:lnTo>
                    <a:pt x="4537" y="5026"/>
                  </a:lnTo>
                  <a:lnTo>
                    <a:pt x="4726" y="4396"/>
                  </a:lnTo>
                  <a:cubicBezTo>
                    <a:pt x="5104" y="3451"/>
                    <a:pt x="6018" y="2821"/>
                    <a:pt x="7058" y="2821"/>
                  </a:cubicBezTo>
                  <a:cubicBezTo>
                    <a:pt x="7486" y="2421"/>
                    <a:pt x="7992" y="2150"/>
                    <a:pt x="8623" y="2150"/>
                  </a:cubicBezTo>
                  <a:cubicBezTo>
                    <a:pt x="8688" y="2150"/>
                    <a:pt x="8754" y="2153"/>
                    <a:pt x="8822" y="2159"/>
                  </a:cubicBezTo>
                  <a:cubicBezTo>
                    <a:pt x="8791" y="2033"/>
                    <a:pt x="8696" y="1938"/>
                    <a:pt x="8633" y="1907"/>
                  </a:cubicBezTo>
                  <a:lnTo>
                    <a:pt x="8003" y="1655"/>
                  </a:lnTo>
                  <a:lnTo>
                    <a:pt x="7688" y="1088"/>
                  </a:lnTo>
                  <a:cubicBezTo>
                    <a:pt x="7656" y="962"/>
                    <a:pt x="7530" y="867"/>
                    <a:pt x="7373" y="867"/>
                  </a:cubicBezTo>
                  <a:lnTo>
                    <a:pt x="6711" y="836"/>
                  </a:lnTo>
                  <a:lnTo>
                    <a:pt x="6239" y="363"/>
                  </a:lnTo>
                  <a:cubicBezTo>
                    <a:pt x="6144" y="300"/>
                    <a:pt x="5987" y="237"/>
                    <a:pt x="5861" y="237"/>
                  </a:cubicBezTo>
                  <a:lnTo>
                    <a:pt x="5199" y="395"/>
                  </a:lnTo>
                  <a:lnTo>
                    <a:pt x="4600" y="48"/>
                  </a:lnTo>
                  <a:cubicBezTo>
                    <a:pt x="4537" y="17"/>
                    <a:pt x="4482" y="1"/>
                    <a:pt x="4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2" name="Google Shape;11952;p137"/>
          <p:cNvGrpSpPr/>
          <p:nvPr/>
        </p:nvGrpSpPr>
        <p:grpSpPr>
          <a:xfrm>
            <a:off x="5200644" y="2244171"/>
            <a:ext cx="448180" cy="448143"/>
            <a:chOff x="-18270275" y="3710875"/>
            <a:chExt cx="303275" cy="303250"/>
          </a:xfrm>
        </p:grpSpPr>
        <p:sp>
          <p:nvSpPr>
            <p:cNvPr id="11953" name="Google Shape;11953;p137"/>
            <p:cNvSpPr/>
            <p:nvPr/>
          </p:nvSpPr>
          <p:spPr>
            <a:xfrm>
              <a:off x="-18240325" y="3896975"/>
              <a:ext cx="59875" cy="71475"/>
            </a:xfrm>
            <a:custGeom>
              <a:avLst/>
              <a:gdLst/>
              <a:ahLst/>
              <a:cxnLst/>
              <a:rect l="l" t="t" r="r" b="b"/>
              <a:pathLst>
                <a:path w="2395" h="2859" extrusionOk="0">
                  <a:moveTo>
                    <a:pt x="1520" y="0"/>
                  </a:moveTo>
                  <a:cubicBezTo>
                    <a:pt x="1300" y="0"/>
                    <a:pt x="1085" y="84"/>
                    <a:pt x="945" y="244"/>
                  </a:cubicBezTo>
                  <a:lnTo>
                    <a:pt x="0" y="1189"/>
                  </a:lnTo>
                  <a:cubicBezTo>
                    <a:pt x="725" y="1220"/>
                    <a:pt x="1418" y="1567"/>
                    <a:pt x="1827" y="2165"/>
                  </a:cubicBezTo>
                  <a:cubicBezTo>
                    <a:pt x="1827" y="2165"/>
                    <a:pt x="2048" y="2386"/>
                    <a:pt x="2395" y="2859"/>
                  </a:cubicBezTo>
                  <a:cubicBezTo>
                    <a:pt x="2395" y="2670"/>
                    <a:pt x="2363" y="2512"/>
                    <a:pt x="2363" y="2354"/>
                  </a:cubicBezTo>
                  <a:lnTo>
                    <a:pt x="2363" y="811"/>
                  </a:lnTo>
                  <a:cubicBezTo>
                    <a:pt x="2363" y="496"/>
                    <a:pt x="2205" y="244"/>
                    <a:pt x="1890" y="86"/>
                  </a:cubicBezTo>
                  <a:cubicBezTo>
                    <a:pt x="1775" y="28"/>
                    <a:pt x="1647" y="0"/>
                    <a:pt x="1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137"/>
            <p:cNvSpPr/>
            <p:nvPr/>
          </p:nvSpPr>
          <p:spPr>
            <a:xfrm>
              <a:off x="-18254500" y="3765100"/>
              <a:ext cx="267800" cy="249025"/>
            </a:xfrm>
            <a:custGeom>
              <a:avLst/>
              <a:gdLst/>
              <a:ahLst/>
              <a:cxnLst/>
              <a:rect l="l" t="t" r="r" b="b"/>
              <a:pathLst>
                <a:path w="10712" h="9961" extrusionOk="0">
                  <a:moveTo>
                    <a:pt x="2583" y="2880"/>
                  </a:moveTo>
                  <a:cubicBezTo>
                    <a:pt x="2670" y="2880"/>
                    <a:pt x="2757" y="2919"/>
                    <a:pt x="2835" y="2998"/>
                  </a:cubicBezTo>
                  <a:lnTo>
                    <a:pt x="3560" y="3691"/>
                  </a:lnTo>
                  <a:cubicBezTo>
                    <a:pt x="3718" y="3849"/>
                    <a:pt x="3718" y="4038"/>
                    <a:pt x="3560" y="4195"/>
                  </a:cubicBezTo>
                  <a:cubicBezTo>
                    <a:pt x="3466" y="4290"/>
                    <a:pt x="3403" y="4321"/>
                    <a:pt x="3308" y="4321"/>
                  </a:cubicBezTo>
                  <a:cubicBezTo>
                    <a:pt x="3245" y="4321"/>
                    <a:pt x="3119" y="4290"/>
                    <a:pt x="3088" y="4195"/>
                  </a:cubicBezTo>
                  <a:lnTo>
                    <a:pt x="2363" y="3502"/>
                  </a:lnTo>
                  <a:cubicBezTo>
                    <a:pt x="2174" y="3345"/>
                    <a:pt x="2174" y="3093"/>
                    <a:pt x="2331" y="2998"/>
                  </a:cubicBezTo>
                  <a:cubicBezTo>
                    <a:pt x="2410" y="2919"/>
                    <a:pt x="2497" y="2880"/>
                    <a:pt x="2583" y="2880"/>
                  </a:cubicBezTo>
                  <a:close/>
                  <a:moveTo>
                    <a:pt x="8286" y="2880"/>
                  </a:moveTo>
                  <a:cubicBezTo>
                    <a:pt x="8372" y="2880"/>
                    <a:pt x="8459" y="2919"/>
                    <a:pt x="8538" y="2998"/>
                  </a:cubicBezTo>
                  <a:cubicBezTo>
                    <a:pt x="8695" y="3156"/>
                    <a:pt x="8695" y="3345"/>
                    <a:pt x="8538" y="3502"/>
                  </a:cubicBezTo>
                  <a:lnTo>
                    <a:pt x="7845" y="4195"/>
                  </a:lnTo>
                  <a:cubicBezTo>
                    <a:pt x="7750" y="4290"/>
                    <a:pt x="7687" y="4321"/>
                    <a:pt x="7593" y="4321"/>
                  </a:cubicBezTo>
                  <a:cubicBezTo>
                    <a:pt x="7530" y="4321"/>
                    <a:pt x="7404" y="4290"/>
                    <a:pt x="7372" y="4195"/>
                  </a:cubicBezTo>
                  <a:cubicBezTo>
                    <a:pt x="7183" y="4038"/>
                    <a:pt x="7183" y="3817"/>
                    <a:pt x="7341" y="3691"/>
                  </a:cubicBezTo>
                  <a:lnTo>
                    <a:pt x="8034" y="2998"/>
                  </a:lnTo>
                  <a:cubicBezTo>
                    <a:pt x="8113" y="2919"/>
                    <a:pt x="8199" y="2880"/>
                    <a:pt x="8286" y="2880"/>
                  </a:cubicBezTo>
                  <a:close/>
                  <a:moveTo>
                    <a:pt x="5272" y="0"/>
                  </a:moveTo>
                  <a:cubicBezTo>
                    <a:pt x="3911" y="0"/>
                    <a:pt x="2618" y="504"/>
                    <a:pt x="1607" y="1486"/>
                  </a:cubicBezTo>
                  <a:cubicBezTo>
                    <a:pt x="567" y="2526"/>
                    <a:pt x="0" y="3849"/>
                    <a:pt x="0" y="5361"/>
                  </a:cubicBezTo>
                  <a:lnTo>
                    <a:pt x="0" y="5897"/>
                  </a:lnTo>
                  <a:lnTo>
                    <a:pt x="977" y="4983"/>
                  </a:lnTo>
                  <a:cubicBezTo>
                    <a:pt x="1267" y="4693"/>
                    <a:pt x="1651" y="4534"/>
                    <a:pt x="2044" y="4534"/>
                  </a:cubicBezTo>
                  <a:cubicBezTo>
                    <a:pt x="2291" y="4534"/>
                    <a:pt x="2541" y="4597"/>
                    <a:pt x="2772" y="4731"/>
                  </a:cubicBezTo>
                  <a:cubicBezTo>
                    <a:pt x="3277" y="4983"/>
                    <a:pt x="3623" y="5519"/>
                    <a:pt x="3623" y="6086"/>
                  </a:cubicBezTo>
                  <a:lnTo>
                    <a:pt x="3623" y="7629"/>
                  </a:lnTo>
                  <a:cubicBezTo>
                    <a:pt x="3623" y="8575"/>
                    <a:pt x="4190" y="9709"/>
                    <a:pt x="5041" y="9961"/>
                  </a:cubicBezTo>
                  <a:lnTo>
                    <a:pt x="5041" y="8701"/>
                  </a:lnTo>
                  <a:lnTo>
                    <a:pt x="4411" y="7913"/>
                  </a:lnTo>
                  <a:cubicBezTo>
                    <a:pt x="4379" y="7818"/>
                    <a:pt x="4348" y="7755"/>
                    <a:pt x="4348" y="7661"/>
                  </a:cubicBezTo>
                  <a:cubicBezTo>
                    <a:pt x="4348" y="7062"/>
                    <a:pt x="4820" y="6590"/>
                    <a:pt x="5387" y="6590"/>
                  </a:cubicBezTo>
                  <a:cubicBezTo>
                    <a:pt x="5986" y="6590"/>
                    <a:pt x="6459" y="7062"/>
                    <a:pt x="6459" y="7661"/>
                  </a:cubicBezTo>
                  <a:cubicBezTo>
                    <a:pt x="6459" y="7755"/>
                    <a:pt x="6427" y="7818"/>
                    <a:pt x="6396" y="7913"/>
                  </a:cubicBezTo>
                  <a:lnTo>
                    <a:pt x="5765" y="8701"/>
                  </a:lnTo>
                  <a:lnTo>
                    <a:pt x="5765" y="9961"/>
                  </a:lnTo>
                  <a:cubicBezTo>
                    <a:pt x="6616" y="9709"/>
                    <a:pt x="7183" y="8575"/>
                    <a:pt x="7183" y="7629"/>
                  </a:cubicBezTo>
                  <a:lnTo>
                    <a:pt x="7183" y="6086"/>
                  </a:lnTo>
                  <a:cubicBezTo>
                    <a:pt x="7183" y="5519"/>
                    <a:pt x="7498" y="4983"/>
                    <a:pt x="8034" y="4731"/>
                  </a:cubicBezTo>
                  <a:cubicBezTo>
                    <a:pt x="8265" y="4597"/>
                    <a:pt x="8511" y="4534"/>
                    <a:pt x="8752" y="4534"/>
                  </a:cubicBezTo>
                  <a:cubicBezTo>
                    <a:pt x="9135" y="4534"/>
                    <a:pt x="9508" y="4693"/>
                    <a:pt x="9798" y="4983"/>
                  </a:cubicBezTo>
                  <a:lnTo>
                    <a:pt x="10712" y="5897"/>
                  </a:lnTo>
                  <a:lnTo>
                    <a:pt x="10712" y="5550"/>
                  </a:lnTo>
                  <a:cubicBezTo>
                    <a:pt x="10712" y="2557"/>
                    <a:pt x="8380" y="68"/>
                    <a:pt x="5513" y="5"/>
                  </a:cubicBezTo>
                  <a:cubicBezTo>
                    <a:pt x="5433" y="2"/>
                    <a:pt x="5352" y="0"/>
                    <a:pt x="52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137"/>
            <p:cNvSpPr/>
            <p:nvPr/>
          </p:nvSpPr>
          <p:spPr>
            <a:xfrm>
              <a:off x="-18057600" y="3896625"/>
              <a:ext cx="61450" cy="71825"/>
            </a:xfrm>
            <a:custGeom>
              <a:avLst/>
              <a:gdLst/>
              <a:ahLst/>
              <a:cxnLst/>
              <a:rect l="l" t="t" r="r" b="b"/>
              <a:pathLst>
                <a:path w="2458" h="2873" extrusionOk="0">
                  <a:moveTo>
                    <a:pt x="885" y="0"/>
                  </a:moveTo>
                  <a:cubicBezTo>
                    <a:pt x="760" y="0"/>
                    <a:pt x="630" y="32"/>
                    <a:pt x="504" y="100"/>
                  </a:cubicBezTo>
                  <a:cubicBezTo>
                    <a:pt x="252" y="258"/>
                    <a:pt x="32" y="510"/>
                    <a:pt x="32" y="825"/>
                  </a:cubicBezTo>
                  <a:lnTo>
                    <a:pt x="32" y="2368"/>
                  </a:lnTo>
                  <a:cubicBezTo>
                    <a:pt x="32" y="2526"/>
                    <a:pt x="32" y="2684"/>
                    <a:pt x="0" y="2873"/>
                  </a:cubicBezTo>
                  <a:lnTo>
                    <a:pt x="32" y="2841"/>
                  </a:lnTo>
                  <a:lnTo>
                    <a:pt x="567" y="2179"/>
                  </a:lnTo>
                  <a:cubicBezTo>
                    <a:pt x="630" y="2053"/>
                    <a:pt x="725" y="1959"/>
                    <a:pt x="819" y="1864"/>
                  </a:cubicBezTo>
                  <a:cubicBezTo>
                    <a:pt x="1260" y="1455"/>
                    <a:pt x="1828" y="1171"/>
                    <a:pt x="2458" y="1171"/>
                  </a:cubicBezTo>
                  <a:lnTo>
                    <a:pt x="1450" y="258"/>
                  </a:lnTo>
                  <a:cubicBezTo>
                    <a:pt x="1309" y="97"/>
                    <a:pt x="1104" y="0"/>
                    <a:pt x="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137"/>
            <p:cNvSpPr/>
            <p:nvPr/>
          </p:nvSpPr>
          <p:spPr>
            <a:xfrm>
              <a:off x="-18127700" y="3949125"/>
              <a:ext cx="18125" cy="16975"/>
            </a:xfrm>
            <a:custGeom>
              <a:avLst/>
              <a:gdLst/>
              <a:ahLst/>
              <a:cxnLst/>
              <a:rect l="l" t="t" r="r" b="b"/>
              <a:pathLst>
                <a:path w="725" h="679" extrusionOk="0">
                  <a:moveTo>
                    <a:pt x="351" y="1"/>
                  </a:moveTo>
                  <a:cubicBezTo>
                    <a:pt x="197" y="1"/>
                    <a:pt x="48" y="79"/>
                    <a:pt x="0" y="237"/>
                  </a:cubicBezTo>
                  <a:lnTo>
                    <a:pt x="378" y="678"/>
                  </a:lnTo>
                  <a:lnTo>
                    <a:pt x="725" y="237"/>
                  </a:lnTo>
                  <a:cubicBezTo>
                    <a:pt x="662" y="79"/>
                    <a:pt x="504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137"/>
            <p:cNvSpPr/>
            <p:nvPr/>
          </p:nvSpPr>
          <p:spPr>
            <a:xfrm>
              <a:off x="-18270275" y="3710875"/>
              <a:ext cx="107150" cy="98475"/>
            </a:xfrm>
            <a:custGeom>
              <a:avLst/>
              <a:gdLst/>
              <a:ahLst/>
              <a:cxnLst/>
              <a:rect l="l" t="t" r="r" b="b"/>
              <a:pathLst>
                <a:path w="4286" h="3939" extrusionOk="0">
                  <a:moveTo>
                    <a:pt x="347" y="0"/>
                  </a:moveTo>
                  <a:cubicBezTo>
                    <a:pt x="158" y="0"/>
                    <a:pt x="32" y="189"/>
                    <a:pt x="32" y="379"/>
                  </a:cubicBezTo>
                  <a:lnTo>
                    <a:pt x="1" y="1103"/>
                  </a:lnTo>
                  <a:cubicBezTo>
                    <a:pt x="1" y="2174"/>
                    <a:pt x="474" y="3214"/>
                    <a:pt x="1230" y="3939"/>
                  </a:cubicBezTo>
                  <a:cubicBezTo>
                    <a:pt x="1387" y="3655"/>
                    <a:pt x="1576" y="3403"/>
                    <a:pt x="1860" y="3182"/>
                  </a:cubicBezTo>
                  <a:cubicBezTo>
                    <a:pt x="2553" y="2521"/>
                    <a:pt x="3403" y="2017"/>
                    <a:pt x="4286" y="1733"/>
                  </a:cubicBezTo>
                  <a:cubicBezTo>
                    <a:pt x="3593" y="694"/>
                    <a:pt x="2364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137"/>
            <p:cNvSpPr/>
            <p:nvPr/>
          </p:nvSpPr>
          <p:spPr>
            <a:xfrm>
              <a:off x="-18074925" y="3710875"/>
              <a:ext cx="107925" cy="99275"/>
            </a:xfrm>
            <a:custGeom>
              <a:avLst/>
              <a:gdLst/>
              <a:ahLst/>
              <a:cxnLst/>
              <a:rect l="l" t="t" r="r" b="b"/>
              <a:pathLst>
                <a:path w="4317" h="3971" extrusionOk="0">
                  <a:moveTo>
                    <a:pt x="3245" y="0"/>
                  </a:moveTo>
                  <a:cubicBezTo>
                    <a:pt x="1953" y="0"/>
                    <a:pt x="725" y="662"/>
                    <a:pt x="0" y="1733"/>
                  </a:cubicBezTo>
                  <a:cubicBezTo>
                    <a:pt x="1197" y="2111"/>
                    <a:pt x="2269" y="2899"/>
                    <a:pt x="3056" y="3970"/>
                  </a:cubicBezTo>
                  <a:cubicBezTo>
                    <a:pt x="3844" y="3214"/>
                    <a:pt x="4316" y="2206"/>
                    <a:pt x="4316" y="1103"/>
                  </a:cubicBezTo>
                  <a:lnTo>
                    <a:pt x="4316" y="379"/>
                  </a:lnTo>
                  <a:cubicBezTo>
                    <a:pt x="4316" y="189"/>
                    <a:pt x="4159" y="0"/>
                    <a:pt x="39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9" name="Google Shape;11959;p137"/>
          <p:cNvGrpSpPr/>
          <p:nvPr/>
        </p:nvGrpSpPr>
        <p:grpSpPr>
          <a:xfrm>
            <a:off x="5254196" y="2797422"/>
            <a:ext cx="341076" cy="448180"/>
            <a:chOff x="-18234025" y="4084200"/>
            <a:chExt cx="230800" cy="303275"/>
          </a:xfrm>
        </p:grpSpPr>
        <p:sp>
          <p:nvSpPr>
            <p:cNvPr id="11960" name="Google Shape;11960;p137"/>
            <p:cNvSpPr/>
            <p:nvPr/>
          </p:nvSpPr>
          <p:spPr>
            <a:xfrm>
              <a:off x="-18234025" y="4246450"/>
              <a:ext cx="230800" cy="141025"/>
            </a:xfrm>
            <a:custGeom>
              <a:avLst/>
              <a:gdLst/>
              <a:ahLst/>
              <a:cxnLst/>
              <a:rect l="l" t="t" r="r" b="b"/>
              <a:pathLst>
                <a:path w="9232" h="5641" extrusionOk="0">
                  <a:moveTo>
                    <a:pt x="1796" y="1"/>
                  </a:moveTo>
                  <a:lnTo>
                    <a:pt x="0" y="851"/>
                  </a:lnTo>
                  <a:cubicBezTo>
                    <a:pt x="221" y="3687"/>
                    <a:pt x="2048" y="5640"/>
                    <a:pt x="4631" y="5640"/>
                  </a:cubicBezTo>
                  <a:cubicBezTo>
                    <a:pt x="7183" y="5640"/>
                    <a:pt x="9042" y="3687"/>
                    <a:pt x="9231" y="851"/>
                  </a:cubicBezTo>
                  <a:lnTo>
                    <a:pt x="7467" y="1"/>
                  </a:lnTo>
                  <a:lnTo>
                    <a:pt x="6207" y="631"/>
                  </a:lnTo>
                  <a:cubicBezTo>
                    <a:pt x="6144" y="647"/>
                    <a:pt x="6081" y="654"/>
                    <a:pt x="6025" y="654"/>
                  </a:cubicBezTo>
                  <a:cubicBezTo>
                    <a:pt x="5970" y="654"/>
                    <a:pt x="5923" y="647"/>
                    <a:pt x="5892" y="631"/>
                  </a:cubicBezTo>
                  <a:lnTo>
                    <a:pt x="4631" y="1"/>
                  </a:lnTo>
                  <a:lnTo>
                    <a:pt x="3371" y="631"/>
                  </a:lnTo>
                  <a:cubicBezTo>
                    <a:pt x="3308" y="647"/>
                    <a:pt x="3245" y="654"/>
                    <a:pt x="3190" y="654"/>
                  </a:cubicBezTo>
                  <a:cubicBezTo>
                    <a:pt x="3135" y="654"/>
                    <a:pt x="3088" y="647"/>
                    <a:pt x="3056" y="631"/>
                  </a:cubicBezTo>
                  <a:lnTo>
                    <a:pt x="17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137"/>
            <p:cNvSpPr/>
            <p:nvPr/>
          </p:nvSpPr>
          <p:spPr>
            <a:xfrm>
              <a:off x="-18200175" y="4156675"/>
              <a:ext cx="161500" cy="87450"/>
            </a:xfrm>
            <a:custGeom>
              <a:avLst/>
              <a:gdLst/>
              <a:ahLst/>
              <a:cxnLst/>
              <a:rect l="l" t="t" r="r" b="b"/>
              <a:pathLst>
                <a:path w="6460" h="3498" extrusionOk="0">
                  <a:moveTo>
                    <a:pt x="2206" y="1040"/>
                  </a:moveTo>
                  <a:cubicBezTo>
                    <a:pt x="2395" y="1040"/>
                    <a:pt x="2553" y="1197"/>
                    <a:pt x="2553" y="1386"/>
                  </a:cubicBezTo>
                  <a:cubicBezTo>
                    <a:pt x="2553" y="1575"/>
                    <a:pt x="2395" y="1733"/>
                    <a:pt x="2206" y="1733"/>
                  </a:cubicBezTo>
                  <a:cubicBezTo>
                    <a:pt x="2017" y="1733"/>
                    <a:pt x="1860" y="1575"/>
                    <a:pt x="1860" y="1386"/>
                  </a:cubicBezTo>
                  <a:cubicBezTo>
                    <a:pt x="1860" y="1197"/>
                    <a:pt x="2017" y="1040"/>
                    <a:pt x="2206" y="1040"/>
                  </a:cubicBezTo>
                  <a:close/>
                  <a:moveTo>
                    <a:pt x="4317" y="1040"/>
                  </a:moveTo>
                  <a:cubicBezTo>
                    <a:pt x="4538" y="1040"/>
                    <a:pt x="4695" y="1197"/>
                    <a:pt x="4695" y="1386"/>
                  </a:cubicBezTo>
                  <a:cubicBezTo>
                    <a:pt x="4695" y="1575"/>
                    <a:pt x="4538" y="1733"/>
                    <a:pt x="4317" y="1733"/>
                  </a:cubicBezTo>
                  <a:cubicBezTo>
                    <a:pt x="4128" y="1733"/>
                    <a:pt x="3971" y="1575"/>
                    <a:pt x="3971" y="1386"/>
                  </a:cubicBezTo>
                  <a:cubicBezTo>
                    <a:pt x="3971" y="1197"/>
                    <a:pt x="4128" y="1040"/>
                    <a:pt x="4317" y="1040"/>
                  </a:cubicBezTo>
                  <a:close/>
                  <a:moveTo>
                    <a:pt x="1765" y="0"/>
                  </a:moveTo>
                  <a:lnTo>
                    <a:pt x="284" y="504"/>
                  </a:lnTo>
                  <a:cubicBezTo>
                    <a:pt x="127" y="914"/>
                    <a:pt x="1" y="1355"/>
                    <a:pt x="1" y="1764"/>
                  </a:cubicBezTo>
                  <a:cubicBezTo>
                    <a:pt x="1" y="2174"/>
                    <a:pt x="64" y="2521"/>
                    <a:pt x="190" y="2867"/>
                  </a:cubicBezTo>
                  <a:cubicBezTo>
                    <a:pt x="253" y="2851"/>
                    <a:pt x="300" y="2843"/>
                    <a:pt x="347" y="2843"/>
                  </a:cubicBezTo>
                  <a:cubicBezTo>
                    <a:pt x="395" y="2843"/>
                    <a:pt x="442" y="2851"/>
                    <a:pt x="505" y="2867"/>
                  </a:cubicBezTo>
                  <a:lnTo>
                    <a:pt x="1765" y="3497"/>
                  </a:lnTo>
                  <a:lnTo>
                    <a:pt x="2836" y="2962"/>
                  </a:lnTo>
                  <a:lnTo>
                    <a:pt x="2836" y="2458"/>
                  </a:lnTo>
                  <a:cubicBezTo>
                    <a:pt x="2836" y="2237"/>
                    <a:pt x="2994" y="2079"/>
                    <a:pt x="3183" y="2079"/>
                  </a:cubicBezTo>
                  <a:cubicBezTo>
                    <a:pt x="3403" y="2079"/>
                    <a:pt x="3561" y="2237"/>
                    <a:pt x="3561" y="2458"/>
                  </a:cubicBezTo>
                  <a:lnTo>
                    <a:pt x="3561" y="2962"/>
                  </a:lnTo>
                  <a:lnTo>
                    <a:pt x="4695" y="3497"/>
                  </a:lnTo>
                  <a:lnTo>
                    <a:pt x="5955" y="2867"/>
                  </a:lnTo>
                  <a:cubicBezTo>
                    <a:pt x="6003" y="2851"/>
                    <a:pt x="6050" y="2843"/>
                    <a:pt x="6101" y="2843"/>
                  </a:cubicBezTo>
                  <a:cubicBezTo>
                    <a:pt x="6152" y="2843"/>
                    <a:pt x="6207" y="2851"/>
                    <a:pt x="6270" y="2867"/>
                  </a:cubicBezTo>
                  <a:cubicBezTo>
                    <a:pt x="6365" y="2521"/>
                    <a:pt x="6459" y="2174"/>
                    <a:pt x="6459" y="1764"/>
                  </a:cubicBezTo>
                  <a:cubicBezTo>
                    <a:pt x="6459" y="1323"/>
                    <a:pt x="6365" y="914"/>
                    <a:pt x="6176" y="504"/>
                  </a:cubicBezTo>
                  <a:lnTo>
                    <a:pt x="4695" y="0"/>
                  </a:lnTo>
                  <a:lnTo>
                    <a:pt x="3372" y="630"/>
                  </a:lnTo>
                  <a:cubicBezTo>
                    <a:pt x="3325" y="646"/>
                    <a:pt x="3270" y="654"/>
                    <a:pt x="3214" y="654"/>
                  </a:cubicBezTo>
                  <a:cubicBezTo>
                    <a:pt x="3159" y="654"/>
                    <a:pt x="3104" y="646"/>
                    <a:pt x="3057" y="630"/>
                  </a:cubicBezTo>
                  <a:lnTo>
                    <a:pt x="17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137"/>
            <p:cNvSpPr/>
            <p:nvPr/>
          </p:nvSpPr>
          <p:spPr>
            <a:xfrm>
              <a:off x="-18211200" y="4084200"/>
              <a:ext cx="185125" cy="71700"/>
            </a:xfrm>
            <a:custGeom>
              <a:avLst/>
              <a:gdLst/>
              <a:ahLst/>
              <a:cxnLst/>
              <a:rect l="l" t="t" r="r" b="b"/>
              <a:pathLst>
                <a:path w="7405" h="2868" extrusionOk="0">
                  <a:moveTo>
                    <a:pt x="3718" y="1"/>
                  </a:moveTo>
                  <a:cubicBezTo>
                    <a:pt x="2301" y="1"/>
                    <a:pt x="914" y="1040"/>
                    <a:pt x="1" y="2868"/>
                  </a:cubicBezTo>
                  <a:lnTo>
                    <a:pt x="2175" y="2143"/>
                  </a:lnTo>
                  <a:cubicBezTo>
                    <a:pt x="2206" y="2127"/>
                    <a:pt x="2246" y="2119"/>
                    <a:pt x="2293" y="2119"/>
                  </a:cubicBezTo>
                  <a:cubicBezTo>
                    <a:pt x="2340" y="2119"/>
                    <a:pt x="2395" y="2127"/>
                    <a:pt x="2458" y="2143"/>
                  </a:cubicBezTo>
                  <a:lnTo>
                    <a:pt x="3718" y="2773"/>
                  </a:lnTo>
                  <a:lnTo>
                    <a:pt x="4979" y="2143"/>
                  </a:lnTo>
                  <a:cubicBezTo>
                    <a:pt x="5010" y="2127"/>
                    <a:pt x="5057" y="2119"/>
                    <a:pt x="5105" y="2119"/>
                  </a:cubicBezTo>
                  <a:cubicBezTo>
                    <a:pt x="5152" y="2119"/>
                    <a:pt x="5199" y="2127"/>
                    <a:pt x="5231" y="2143"/>
                  </a:cubicBezTo>
                  <a:lnTo>
                    <a:pt x="7404" y="2868"/>
                  </a:lnTo>
                  <a:cubicBezTo>
                    <a:pt x="6491" y="1040"/>
                    <a:pt x="513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3" name="Google Shape;11963;p137"/>
          <p:cNvGrpSpPr/>
          <p:nvPr/>
        </p:nvGrpSpPr>
        <p:grpSpPr>
          <a:xfrm>
            <a:off x="2366751" y="3341641"/>
            <a:ext cx="449325" cy="450470"/>
            <a:chOff x="-16419350" y="3308400"/>
            <a:chExt cx="304050" cy="304825"/>
          </a:xfrm>
        </p:grpSpPr>
        <p:sp>
          <p:nvSpPr>
            <p:cNvPr id="11964" name="Google Shape;11964;p137"/>
            <p:cNvSpPr/>
            <p:nvPr/>
          </p:nvSpPr>
          <p:spPr>
            <a:xfrm>
              <a:off x="-16222450" y="3344625"/>
              <a:ext cx="53600" cy="67775"/>
            </a:xfrm>
            <a:custGeom>
              <a:avLst/>
              <a:gdLst/>
              <a:ahLst/>
              <a:cxnLst/>
              <a:rect l="l" t="t" r="r" b="b"/>
              <a:pathLst>
                <a:path w="2144" h="2711" extrusionOk="0">
                  <a:moveTo>
                    <a:pt x="1072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76"/>
                    <a:pt x="284" y="1954"/>
                    <a:pt x="725" y="2112"/>
                  </a:cubicBezTo>
                  <a:lnTo>
                    <a:pt x="725" y="2710"/>
                  </a:lnTo>
                  <a:cubicBezTo>
                    <a:pt x="946" y="2584"/>
                    <a:pt x="1198" y="2521"/>
                    <a:pt x="1419" y="2427"/>
                  </a:cubicBezTo>
                  <a:lnTo>
                    <a:pt x="1419" y="2080"/>
                  </a:lnTo>
                  <a:cubicBezTo>
                    <a:pt x="1860" y="1923"/>
                    <a:pt x="2143" y="1544"/>
                    <a:pt x="2143" y="1072"/>
                  </a:cubicBezTo>
                  <a:cubicBezTo>
                    <a:pt x="2143" y="473"/>
                    <a:pt x="167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137"/>
            <p:cNvSpPr/>
            <p:nvPr/>
          </p:nvSpPr>
          <p:spPr>
            <a:xfrm>
              <a:off x="-16365000" y="3346200"/>
              <a:ext cx="52800" cy="66975"/>
            </a:xfrm>
            <a:custGeom>
              <a:avLst/>
              <a:gdLst/>
              <a:ahLst/>
              <a:cxnLst/>
              <a:rect l="l" t="t" r="r" b="b"/>
              <a:pathLst>
                <a:path w="2112" h="2679" extrusionOk="0">
                  <a:moveTo>
                    <a:pt x="1072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13"/>
                    <a:pt x="284" y="1891"/>
                    <a:pt x="694" y="2049"/>
                  </a:cubicBezTo>
                  <a:lnTo>
                    <a:pt x="694" y="2395"/>
                  </a:lnTo>
                  <a:cubicBezTo>
                    <a:pt x="946" y="2490"/>
                    <a:pt x="1166" y="2553"/>
                    <a:pt x="1418" y="2679"/>
                  </a:cubicBezTo>
                  <a:lnTo>
                    <a:pt x="1418" y="2080"/>
                  </a:lnTo>
                  <a:cubicBezTo>
                    <a:pt x="1859" y="1923"/>
                    <a:pt x="2111" y="1544"/>
                    <a:pt x="2111" y="1072"/>
                  </a:cubicBezTo>
                  <a:cubicBezTo>
                    <a:pt x="2111" y="473"/>
                    <a:pt x="163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137"/>
            <p:cNvSpPr/>
            <p:nvPr/>
          </p:nvSpPr>
          <p:spPr>
            <a:xfrm>
              <a:off x="-16419350" y="3417100"/>
              <a:ext cx="142575" cy="160700"/>
            </a:xfrm>
            <a:custGeom>
              <a:avLst/>
              <a:gdLst/>
              <a:ahLst/>
              <a:cxnLst/>
              <a:rect l="l" t="t" r="r" b="b"/>
              <a:pathLst>
                <a:path w="5703" h="642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4033"/>
                    <a:pt x="2395" y="6427"/>
                    <a:pt x="5356" y="6427"/>
                  </a:cubicBezTo>
                  <a:lnTo>
                    <a:pt x="5703" y="6427"/>
                  </a:lnTo>
                  <a:lnTo>
                    <a:pt x="5703" y="4001"/>
                  </a:lnTo>
                  <a:cubicBezTo>
                    <a:pt x="5703" y="2773"/>
                    <a:pt x="5073" y="1575"/>
                    <a:pt x="4065" y="914"/>
                  </a:cubicBezTo>
                  <a:cubicBezTo>
                    <a:pt x="3277" y="378"/>
                    <a:pt x="2206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137"/>
            <p:cNvSpPr/>
            <p:nvPr/>
          </p:nvSpPr>
          <p:spPr>
            <a:xfrm>
              <a:off x="-16258675" y="3417100"/>
              <a:ext cx="143375" cy="161475"/>
            </a:xfrm>
            <a:custGeom>
              <a:avLst/>
              <a:gdLst/>
              <a:ahLst/>
              <a:cxnLst/>
              <a:rect l="l" t="t" r="r" b="b"/>
              <a:pathLst>
                <a:path w="5735" h="6459" extrusionOk="0">
                  <a:moveTo>
                    <a:pt x="4632" y="0"/>
                  </a:moveTo>
                  <a:cubicBezTo>
                    <a:pt x="3529" y="0"/>
                    <a:pt x="2521" y="347"/>
                    <a:pt x="1702" y="914"/>
                  </a:cubicBezTo>
                  <a:cubicBezTo>
                    <a:pt x="631" y="1575"/>
                    <a:pt x="1" y="2773"/>
                    <a:pt x="1" y="4033"/>
                  </a:cubicBezTo>
                  <a:lnTo>
                    <a:pt x="1" y="6459"/>
                  </a:lnTo>
                  <a:lnTo>
                    <a:pt x="347" y="6459"/>
                  </a:lnTo>
                  <a:cubicBezTo>
                    <a:pt x="3309" y="6459"/>
                    <a:pt x="5703" y="4064"/>
                    <a:pt x="5703" y="1103"/>
                  </a:cubicBezTo>
                  <a:lnTo>
                    <a:pt x="5703" y="410"/>
                  </a:lnTo>
                  <a:cubicBezTo>
                    <a:pt x="5735" y="158"/>
                    <a:pt x="5577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137"/>
            <p:cNvSpPr/>
            <p:nvPr/>
          </p:nvSpPr>
          <p:spPr>
            <a:xfrm>
              <a:off x="-16310650" y="3308400"/>
              <a:ext cx="86650" cy="155975"/>
            </a:xfrm>
            <a:custGeom>
              <a:avLst/>
              <a:gdLst/>
              <a:ahLst/>
              <a:cxnLst/>
              <a:rect l="l" t="t" r="r" b="b"/>
              <a:pathLst>
                <a:path w="3466" h="6239" extrusionOk="0">
                  <a:moveTo>
                    <a:pt x="1733" y="1"/>
                  </a:moveTo>
                  <a:cubicBezTo>
                    <a:pt x="1134" y="1"/>
                    <a:pt x="662" y="473"/>
                    <a:pt x="662" y="1040"/>
                  </a:cubicBezTo>
                  <a:cubicBezTo>
                    <a:pt x="662" y="1513"/>
                    <a:pt x="977" y="1922"/>
                    <a:pt x="1355" y="2080"/>
                  </a:cubicBezTo>
                  <a:lnTo>
                    <a:pt x="1355" y="3088"/>
                  </a:lnTo>
                  <a:cubicBezTo>
                    <a:pt x="1103" y="3340"/>
                    <a:pt x="504" y="3844"/>
                    <a:pt x="0" y="4600"/>
                  </a:cubicBezTo>
                  <a:cubicBezTo>
                    <a:pt x="662" y="5041"/>
                    <a:pt x="1260" y="5577"/>
                    <a:pt x="1733" y="6238"/>
                  </a:cubicBezTo>
                  <a:cubicBezTo>
                    <a:pt x="2206" y="5577"/>
                    <a:pt x="2773" y="5041"/>
                    <a:pt x="3466" y="4600"/>
                  </a:cubicBezTo>
                  <a:cubicBezTo>
                    <a:pt x="2930" y="3844"/>
                    <a:pt x="2363" y="3340"/>
                    <a:pt x="2080" y="3088"/>
                  </a:cubicBezTo>
                  <a:lnTo>
                    <a:pt x="2080" y="2080"/>
                  </a:lnTo>
                  <a:cubicBezTo>
                    <a:pt x="2521" y="1922"/>
                    <a:pt x="2773" y="1513"/>
                    <a:pt x="2773" y="1040"/>
                  </a:cubicBezTo>
                  <a:cubicBezTo>
                    <a:pt x="2773" y="473"/>
                    <a:pt x="230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137"/>
            <p:cNvSpPr/>
            <p:nvPr/>
          </p:nvSpPr>
          <p:spPr>
            <a:xfrm>
              <a:off x="-16327975" y="3589575"/>
              <a:ext cx="51200" cy="23650"/>
            </a:xfrm>
            <a:custGeom>
              <a:avLst/>
              <a:gdLst/>
              <a:ahLst/>
              <a:cxnLst/>
              <a:rect l="l" t="t" r="r" b="b"/>
              <a:pathLst>
                <a:path w="2048" h="946" extrusionOk="0">
                  <a:moveTo>
                    <a:pt x="0" y="1"/>
                  </a:moveTo>
                  <a:lnTo>
                    <a:pt x="0" y="1"/>
                  </a:lnTo>
                  <a:cubicBezTo>
                    <a:pt x="221" y="536"/>
                    <a:pt x="725" y="946"/>
                    <a:pt x="1355" y="946"/>
                  </a:cubicBezTo>
                  <a:lnTo>
                    <a:pt x="1481" y="946"/>
                  </a:lnTo>
                  <a:cubicBezTo>
                    <a:pt x="1827" y="914"/>
                    <a:pt x="2048" y="631"/>
                    <a:pt x="2048" y="316"/>
                  </a:cubicBezTo>
                  <a:lnTo>
                    <a:pt x="2048" y="253"/>
                  </a:lnTo>
                  <a:lnTo>
                    <a:pt x="1701" y="253"/>
                  </a:lnTo>
                  <a:cubicBezTo>
                    <a:pt x="1103" y="253"/>
                    <a:pt x="567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137"/>
            <p:cNvSpPr/>
            <p:nvPr/>
          </p:nvSpPr>
          <p:spPr>
            <a:xfrm>
              <a:off x="-16258675" y="3589575"/>
              <a:ext cx="51225" cy="23650"/>
            </a:xfrm>
            <a:custGeom>
              <a:avLst/>
              <a:gdLst/>
              <a:ahLst/>
              <a:cxnLst/>
              <a:rect l="l" t="t" r="r" b="b"/>
              <a:pathLst>
                <a:path w="2049" h="946" extrusionOk="0">
                  <a:moveTo>
                    <a:pt x="2048" y="1"/>
                  </a:moveTo>
                  <a:lnTo>
                    <a:pt x="2048" y="1"/>
                  </a:lnTo>
                  <a:cubicBezTo>
                    <a:pt x="1481" y="158"/>
                    <a:pt x="946" y="253"/>
                    <a:pt x="347" y="253"/>
                  </a:cubicBezTo>
                  <a:lnTo>
                    <a:pt x="1" y="253"/>
                  </a:lnTo>
                  <a:cubicBezTo>
                    <a:pt x="1" y="631"/>
                    <a:pt x="284" y="946"/>
                    <a:pt x="662" y="946"/>
                  </a:cubicBezTo>
                  <a:lnTo>
                    <a:pt x="694" y="946"/>
                  </a:lnTo>
                  <a:cubicBezTo>
                    <a:pt x="1324" y="946"/>
                    <a:pt x="1859" y="568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1" name="Google Shape;11971;p137"/>
          <p:cNvGrpSpPr/>
          <p:nvPr/>
        </p:nvGrpSpPr>
        <p:grpSpPr>
          <a:xfrm>
            <a:off x="4638306" y="3340423"/>
            <a:ext cx="395755" cy="452872"/>
            <a:chOff x="-16401225" y="3683275"/>
            <a:chExt cx="267800" cy="306450"/>
          </a:xfrm>
        </p:grpSpPr>
        <p:sp>
          <p:nvSpPr>
            <p:cNvPr id="11972" name="Google Shape;11972;p137"/>
            <p:cNvSpPr/>
            <p:nvPr/>
          </p:nvSpPr>
          <p:spPr>
            <a:xfrm>
              <a:off x="-16257875" y="3826650"/>
              <a:ext cx="70900" cy="72500"/>
            </a:xfrm>
            <a:custGeom>
              <a:avLst/>
              <a:gdLst/>
              <a:ahLst/>
              <a:cxnLst/>
              <a:rect l="l" t="t" r="r" b="b"/>
              <a:pathLst>
                <a:path w="2836" h="2900" extrusionOk="0">
                  <a:moveTo>
                    <a:pt x="567" y="1"/>
                  </a:moveTo>
                  <a:cubicBezTo>
                    <a:pt x="630" y="158"/>
                    <a:pt x="725" y="347"/>
                    <a:pt x="725" y="568"/>
                  </a:cubicBezTo>
                  <a:cubicBezTo>
                    <a:pt x="725" y="631"/>
                    <a:pt x="662" y="725"/>
                    <a:pt x="630" y="788"/>
                  </a:cubicBezTo>
                  <a:lnTo>
                    <a:pt x="0" y="1576"/>
                  </a:lnTo>
                  <a:cubicBezTo>
                    <a:pt x="32" y="2332"/>
                    <a:pt x="662" y="2899"/>
                    <a:pt x="1418" y="2899"/>
                  </a:cubicBezTo>
                  <a:cubicBezTo>
                    <a:pt x="2205" y="2899"/>
                    <a:pt x="2836" y="2269"/>
                    <a:pt x="2836" y="1481"/>
                  </a:cubicBezTo>
                  <a:cubicBezTo>
                    <a:pt x="2836" y="631"/>
                    <a:pt x="2205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137"/>
            <p:cNvSpPr/>
            <p:nvPr/>
          </p:nvSpPr>
          <p:spPr>
            <a:xfrm>
              <a:off x="-16275200" y="3832375"/>
              <a:ext cx="16550" cy="16350"/>
            </a:xfrm>
            <a:custGeom>
              <a:avLst/>
              <a:gdLst/>
              <a:ahLst/>
              <a:cxnLst/>
              <a:rect l="l" t="t" r="r" b="b"/>
              <a:pathLst>
                <a:path w="662" h="654" extrusionOk="0">
                  <a:moveTo>
                    <a:pt x="319" y="0"/>
                  </a:moveTo>
                  <a:cubicBezTo>
                    <a:pt x="173" y="0"/>
                    <a:pt x="32" y="71"/>
                    <a:pt x="0" y="213"/>
                  </a:cubicBezTo>
                  <a:lnTo>
                    <a:pt x="347" y="654"/>
                  </a:lnTo>
                  <a:lnTo>
                    <a:pt x="662" y="213"/>
                  </a:lnTo>
                  <a:cubicBezTo>
                    <a:pt x="614" y="71"/>
                    <a:pt x="465" y="0"/>
                    <a:pt x="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137"/>
            <p:cNvSpPr/>
            <p:nvPr/>
          </p:nvSpPr>
          <p:spPr>
            <a:xfrm>
              <a:off x="-16347675" y="3825875"/>
              <a:ext cx="70900" cy="70900"/>
            </a:xfrm>
            <a:custGeom>
              <a:avLst/>
              <a:gdLst/>
              <a:ahLst/>
              <a:cxnLst/>
              <a:rect l="l" t="t" r="r" b="b"/>
              <a:pathLst>
                <a:path w="2836" h="28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cubicBezTo>
                    <a:pt x="1" y="2205"/>
                    <a:pt x="631" y="2836"/>
                    <a:pt x="1418" y="2836"/>
                  </a:cubicBezTo>
                  <a:cubicBezTo>
                    <a:pt x="2174" y="2836"/>
                    <a:pt x="2773" y="2237"/>
                    <a:pt x="2836" y="1544"/>
                  </a:cubicBezTo>
                  <a:lnTo>
                    <a:pt x="2206" y="788"/>
                  </a:lnTo>
                  <a:cubicBezTo>
                    <a:pt x="2174" y="725"/>
                    <a:pt x="2143" y="630"/>
                    <a:pt x="2143" y="536"/>
                  </a:cubicBezTo>
                  <a:cubicBezTo>
                    <a:pt x="2143" y="347"/>
                    <a:pt x="2174" y="158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137"/>
            <p:cNvSpPr/>
            <p:nvPr/>
          </p:nvSpPr>
          <p:spPr>
            <a:xfrm>
              <a:off x="-16338225" y="3907775"/>
              <a:ext cx="35475" cy="81950"/>
            </a:xfrm>
            <a:custGeom>
              <a:avLst/>
              <a:gdLst/>
              <a:ahLst/>
              <a:cxnLst/>
              <a:rect l="l" t="t" r="r" b="b"/>
              <a:pathLst>
                <a:path w="1419" h="3278" extrusionOk="0">
                  <a:moveTo>
                    <a:pt x="1" y="1"/>
                  </a:moveTo>
                  <a:lnTo>
                    <a:pt x="1" y="1796"/>
                  </a:lnTo>
                  <a:cubicBezTo>
                    <a:pt x="1" y="2206"/>
                    <a:pt x="158" y="2553"/>
                    <a:pt x="410" y="2836"/>
                  </a:cubicBezTo>
                  <a:cubicBezTo>
                    <a:pt x="694" y="3120"/>
                    <a:pt x="1040" y="3277"/>
                    <a:pt x="1418" y="3277"/>
                  </a:cubicBezTo>
                  <a:lnTo>
                    <a:pt x="1418" y="347"/>
                  </a:lnTo>
                  <a:cubicBezTo>
                    <a:pt x="1292" y="379"/>
                    <a:pt x="1166" y="379"/>
                    <a:pt x="1103" y="379"/>
                  </a:cubicBezTo>
                  <a:cubicBezTo>
                    <a:pt x="662" y="316"/>
                    <a:pt x="25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137"/>
            <p:cNvSpPr/>
            <p:nvPr/>
          </p:nvSpPr>
          <p:spPr>
            <a:xfrm>
              <a:off x="-16231900" y="3906200"/>
              <a:ext cx="35475" cy="81150"/>
            </a:xfrm>
            <a:custGeom>
              <a:avLst/>
              <a:gdLst/>
              <a:ahLst/>
              <a:cxnLst/>
              <a:rect l="l" t="t" r="r" b="b"/>
              <a:pathLst>
                <a:path w="1419" h="3246" extrusionOk="0">
                  <a:moveTo>
                    <a:pt x="1419" y="1"/>
                  </a:moveTo>
                  <a:cubicBezTo>
                    <a:pt x="1135" y="253"/>
                    <a:pt x="725" y="379"/>
                    <a:pt x="347" y="379"/>
                  </a:cubicBezTo>
                  <a:cubicBezTo>
                    <a:pt x="221" y="379"/>
                    <a:pt x="95" y="379"/>
                    <a:pt x="1" y="316"/>
                  </a:cubicBezTo>
                  <a:lnTo>
                    <a:pt x="1" y="3246"/>
                  </a:lnTo>
                  <a:cubicBezTo>
                    <a:pt x="788" y="3246"/>
                    <a:pt x="1419" y="2584"/>
                    <a:pt x="1419" y="1796"/>
                  </a:cubicBezTo>
                  <a:lnTo>
                    <a:pt x="14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137"/>
            <p:cNvSpPr/>
            <p:nvPr/>
          </p:nvSpPr>
          <p:spPr>
            <a:xfrm>
              <a:off x="-16285450" y="3891250"/>
              <a:ext cx="35475" cy="59875"/>
            </a:xfrm>
            <a:custGeom>
              <a:avLst/>
              <a:gdLst/>
              <a:ahLst/>
              <a:cxnLst/>
              <a:rect l="l" t="t" r="r" b="b"/>
              <a:pathLst>
                <a:path w="1419" h="2395" extrusionOk="0">
                  <a:moveTo>
                    <a:pt x="725" y="0"/>
                  </a:moveTo>
                  <a:cubicBezTo>
                    <a:pt x="505" y="252"/>
                    <a:pt x="284" y="504"/>
                    <a:pt x="0" y="662"/>
                  </a:cubicBezTo>
                  <a:lnTo>
                    <a:pt x="0" y="2268"/>
                  </a:lnTo>
                  <a:cubicBezTo>
                    <a:pt x="252" y="2363"/>
                    <a:pt x="473" y="2394"/>
                    <a:pt x="725" y="2394"/>
                  </a:cubicBezTo>
                  <a:cubicBezTo>
                    <a:pt x="946" y="2394"/>
                    <a:pt x="1198" y="2363"/>
                    <a:pt x="1418" y="2268"/>
                  </a:cubicBezTo>
                  <a:lnTo>
                    <a:pt x="1418" y="662"/>
                  </a:lnTo>
                  <a:cubicBezTo>
                    <a:pt x="1135" y="504"/>
                    <a:pt x="914" y="315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137"/>
            <p:cNvSpPr/>
            <p:nvPr/>
          </p:nvSpPr>
          <p:spPr>
            <a:xfrm>
              <a:off x="-16401225" y="3683275"/>
              <a:ext cx="267800" cy="249725"/>
            </a:xfrm>
            <a:custGeom>
              <a:avLst/>
              <a:gdLst/>
              <a:ahLst/>
              <a:cxnLst/>
              <a:rect l="l" t="t" r="r" b="b"/>
              <a:pathLst>
                <a:path w="10712" h="9989" extrusionOk="0">
                  <a:moveTo>
                    <a:pt x="3214" y="2900"/>
                  </a:moveTo>
                  <a:cubicBezTo>
                    <a:pt x="3403" y="2900"/>
                    <a:pt x="3560" y="3058"/>
                    <a:pt x="3560" y="3278"/>
                  </a:cubicBezTo>
                  <a:cubicBezTo>
                    <a:pt x="3560" y="3467"/>
                    <a:pt x="3403" y="3625"/>
                    <a:pt x="3214" y="3625"/>
                  </a:cubicBezTo>
                  <a:cubicBezTo>
                    <a:pt x="3025" y="3625"/>
                    <a:pt x="2867" y="3467"/>
                    <a:pt x="2867" y="3278"/>
                  </a:cubicBezTo>
                  <a:cubicBezTo>
                    <a:pt x="2867" y="3058"/>
                    <a:pt x="3025" y="2900"/>
                    <a:pt x="3214" y="2900"/>
                  </a:cubicBezTo>
                  <a:close/>
                  <a:moveTo>
                    <a:pt x="7498" y="2900"/>
                  </a:moveTo>
                  <a:cubicBezTo>
                    <a:pt x="7719" y="2900"/>
                    <a:pt x="7876" y="3058"/>
                    <a:pt x="7876" y="3278"/>
                  </a:cubicBezTo>
                  <a:cubicBezTo>
                    <a:pt x="7876" y="3467"/>
                    <a:pt x="7719" y="3625"/>
                    <a:pt x="7498" y="3625"/>
                  </a:cubicBezTo>
                  <a:cubicBezTo>
                    <a:pt x="7309" y="3625"/>
                    <a:pt x="7152" y="3467"/>
                    <a:pt x="7152" y="3278"/>
                  </a:cubicBezTo>
                  <a:cubicBezTo>
                    <a:pt x="7152" y="3058"/>
                    <a:pt x="7309" y="2900"/>
                    <a:pt x="7498" y="2900"/>
                  </a:cubicBezTo>
                  <a:close/>
                  <a:moveTo>
                    <a:pt x="5322" y="0"/>
                  </a:moveTo>
                  <a:cubicBezTo>
                    <a:pt x="5281" y="0"/>
                    <a:pt x="5240" y="1"/>
                    <a:pt x="5199" y="2"/>
                  </a:cubicBezTo>
                  <a:cubicBezTo>
                    <a:pt x="2300" y="65"/>
                    <a:pt x="0" y="2585"/>
                    <a:pt x="0" y="5578"/>
                  </a:cubicBezTo>
                  <a:lnTo>
                    <a:pt x="0" y="8225"/>
                  </a:lnTo>
                  <a:cubicBezTo>
                    <a:pt x="0" y="9201"/>
                    <a:pt x="788" y="9989"/>
                    <a:pt x="1764" y="9989"/>
                  </a:cubicBezTo>
                  <a:lnTo>
                    <a:pt x="1764" y="8319"/>
                  </a:lnTo>
                  <a:cubicBezTo>
                    <a:pt x="1512" y="7941"/>
                    <a:pt x="1418" y="7563"/>
                    <a:pt x="1418" y="7122"/>
                  </a:cubicBezTo>
                  <a:cubicBezTo>
                    <a:pt x="1418" y="5956"/>
                    <a:pt x="2363" y="5011"/>
                    <a:pt x="3529" y="5011"/>
                  </a:cubicBezTo>
                  <a:lnTo>
                    <a:pt x="7089" y="5011"/>
                  </a:lnTo>
                  <a:cubicBezTo>
                    <a:pt x="8255" y="5011"/>
                    <a:pt x="9200" y="5956"/>
                    <a:pt x="9200" y="7122"/>
                  </a:cubicBezTo>
                  <a:cubicBezTo>
                    <a:pt x="9200" y="7563"/>
                    <a:pt x="9074" y="7941"/>
                    <a:pt x="8853" y="8319"/>
                  </a:cubicBezTo>
                  <a:lnTo>
                    <a:pt x="8853" y="9989"/>
                  </a:lnTo>
                  <a:cubicBezTo>
                    <a:pt x="9830" y="9989"/>
                    <a:pt x="10617" y="9201"/>
                    <a:pt x="10617" y="8225"/>
                  </a:cubicBezTo>
                  <a:lnTo>
                    <a:pt x="10617" y="5389"/>
                  </a:lnTo>
                  <a:cubicBezTo>
                    <a:pt x="10712" y="3940"/>
                    <a:pt x="10113" y="2554"/>
                    <a:pt x="9074" y="1546"/>
                  </a:cubicBezTo>
                  <a:cubicBezTo>
                    <a:pt x="8063" y="535"/>
                    <a:pt x="6754" y="0"/>
                    <a:pt x="53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9" name="Google Shape;11979;p137"/>
          <p:cNvGrpSpPr/>
          <p:nvPr/>
        </p:nvGrpSpPr>
        <p:grpSpPr>
          <a:xfrm>
            <a:off x="8003755" y="2797062"/>
            <a:ext cx="450470" cy="448180"/>
            <a:chOff x="-16419350" y="4058200"/>
            <a:chExt cx="304825" cy="303275"/>
          </a:xfrm>
        </p:grpSpPr>
        <p:sp>
          <p:nvSpPr>
            <p:cNvPr id="11980" name="Google Shape;11980;p137"/>
            <p:cNvSpPr/>
            <p:nvPr/>
          </p:nvSpPr>
          <p:spPr>
            <a:xfrm>
              <a:off x="-16347675" y="42023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137"/>
            <p:cNvSpPr/>
            <p:nvPr/>
          </p:nvSpPr>
          <p:spPr>
            <a:xfrm>
              <a:off x="-16400450" y="4166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137"/>
            <p:cNvSpPr/>
            <p:nvPr/>
          </p:nvSpPr>
          <p:spPr>
            <a:xfrm>
              <a:off x="-16389425" y="4058200"/>
              <a:ext cx="220575" cy="106950"/>
            </a:xfrm>
            <a:custGeom>
              <a:avLst/>
              <a:gdLst/>
              <a:ahLst/>
              <a:cxnLst/>
              <a:rect l="l" t="t" r="r" b="b"/>
              <a:pathLst>
                <a:path w="8823" h="4278" extrusionOk="0">
                  <a:moveTo>
                    <a:pt x="6621" y="0"/>
                  </a:moveTo>
                  <a:cubicBezTo>
                    <a:pt x="6312" y="0"/>
                    <a:pt x="6008" y="97"/>
                    <a:pt x="5766" y="285"/>
                  </a:cubicBezTo>
                  <a:cubicBezTo>
                    <a:pt x="5703" y="348"/>
                    <a:pt x="5609" y="411"/>
                    <a:pt x="5546" y="474"/>
                  </a:cubicBezTo>
                  <a:cubicBezTo>
                    <a:pt x="5451" y="411"/>
                    <a:pt x="5388" y="316"/>
                    <a:pt x="5294" y="285"/>
                  </a:cubicBezTo>
                  <a:cubicBezTo>
                    <a:pt x="5057" y="111"/>
                    <a:pt x="4758" y="25"/>
                    <a:pt x="4459" y="25"/>
                  </a:cubicBezTo>
                  <a:cubicBezTo>
                    <a:pt x="4159" y="25"/>
                    <a:pt x="3860" y="111"/>
                    <a:pt x="3624" y="285"/>
                  </a:cubicBezTo>
                  <a:cubicBezTo>
                    <a:pt x="3529" y="348"/>
                    <a:pt x="3466" y="411"/>
                    <a:pt x="3372" y="474"/>
                  </a:cubicBezTo>
                  <a:cubicBezTo>
                    <a:pt x="3309" y="411"/>
                    <a:pt x="3214" y="316"/>
                    <a:pt x="3151" y="285"/>
                  </a:cubicBezTo>
                  <a:cubicBezTo>
                    <a:pt x="2915" y="101"/>
                    <a:pt x="2618" y="10"/>
                    <a:pt x="2316" y="10"/>
                  </a:cubicBezTo>
                  <a:cubicBezTo>
                    <a:pt x="1894" y="10"/>
                    <a:pt x="1460" y="188"/>
                    <a:pt x="1166" y="537"/>
                  </a:cubicBezTo>
                  <a:cubicBezTo>
                    <a:pt x="1103" y="631"/>
                    <a:pt x="1072" y="757"/>
                    <a:pt x="977" y="820"/>
                  </a:cubicBezTo>
                  <a:cubicBezTo>
                    <a:pt x="1" y="1356"/>
                    <a:pt x="1" y="2931"/>
                    <a:pt x="1103" y="3435"/>
                  </a:cubicBezTo>
                  <a:cubicBezTo>
                    <a:pt x="1166" y="3624"/>
                    <a:pt x="1356" y="3876"/>
                    <a:pt x="1513" y="3971"/>
                  </a:cubicBezTo>
                  <a:cubicBezTo>
                    <a:pt x="1781" y="4144"/>
                    <a:pt x="2088" y="4231"/>
                    <a:pt x="2387" y="4231"/>
                  </a:cubicBezTo>
                  <a:cubicBezTo>
                    <a:pt x="2687" y="4231"/>
                    <a:pt x="2978" y="4144"/>
                    <a:pt x="3214" y="3971"/>
                  </a:cubicBezTo>
                  <a:cubicBezTo>
                    <a:pt x="3277" y="3939"/>
                    <a:pt x="3356" y="3923"/>
                    <a:pt x="3435" y="3923"/>
                  </a:cubicBezTo>
                  <a:cubicBezTo>
                    <a:pt x="3514" y="3923"/>
                    <a:pt x="3592" y="3939"/>
                    <a:pt x="3655" y="3971"/>
                  </a:cubicBezTo>
                  <a:cubicBezTo>
                    <a:pt x="3907" y="4175"/>
                    <a:pt x="4215" y="4278"/>
                    <a:pt x="4518" y="4278"/>
                  </a:cubicBezTo>
                  <a:cubicBezTo>
                    <a:pt x="4821" y="4278"/>
                    <a:pt x="5120" y="4175"/>
                    <a:pt x="5357" y="3971"/>
                  </a:cubicBezTo>
                  <a:cubicBezTo>
                    <a:pt x="5404" y="3939"/>
                    <a:pt x="5483" y="3923"/>
                    <a:pt x="5561" y="3923"/>
                  </a:cubicBezTo>
                  <a:cubicBezTo>
                    <a:pt x="5640" y="3923"/>
                    <a:pt x="5719" y="3939"/>
                    <a:pt x="5766" y="3971"/>
                  </a:cubicBezTo>
                  <a:cubicBezTo>
                    <a:pt x="6018" y="4166"/>
                    <a:pt x="6312" y="4256"/>
                    <a:pt x="6604" y="4256"/>
                  </a:cubicBezTo>
                  <a:cubicBezTo>
                    <a:pt x="7114" y="4256"/>
                    <a:pt x="7616" y="3979"/>
                    <a:pt x="7877" y="3498"/>
                  </a:cubicBezTo>
                  <a:cubicBezTo>
                    <a:pt x="7909" y="3435"/>
                    <a:pt x="7940" y="3404"/>
                    <a:pt x="8035" y="3341"/>
                  </a:cubicBezTo>
                  <a:cubicBezTo>
                    <a:pt x="8507" y="3120"/>
                    <a:pt x="8822" y="2616"/>
                    <a:pt x="8728" y="1986"/>
                  </a:cubicBezTo>
                  <a:cubicBezTo>
                    <a:pt x="8696" y="1576"/>
                    <a:pt x="8507" y="1198"/>
                    <a:pt x="8129" y="946"/>
                  </a:cubicBezTo>
                  <a:cubicBezTo>
                    <a:pt x="8066" y="915"/>
                    <a:pt x="8035" y="883"/>
                    <a:pt x="7940" y="820"/>
                  </a:cubicBezTo>
                  <a:cubicBezTo>
                    <a:pt x="7909" y="694"/>
                    <a:pt x="7814" y="631"/>
                    <a:pt x="7751" y="537"/>
                  </a:cubicBezTo>
                  <a:cubicBezTo>
                    <a:pt x="7462" y="175"/>
                    <a:pt x="7038" y="0"/>
                    <a:pt x="6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137"/>
            <p:cNvSpPr/>
            <p:nvPr/>
          </p:nvSpPr>
          <p:spPr>
            <a:xfrm>
              <a:off x="-16298850" y="4178725"/>
              <a:ext cx="41000" cy="47275"/>
            </a:xfrm>
            <a:custGeom>
              <a:avLst/>
              <a:gdLst/>
              <a:ahLst/>
              <a:cxnLst/>
              <a:rect l="l" t="t" r="r" b="b"/>
              <a:pathLst>
                <a:path w="1640" h="1891" extrusionOk="0">
                  <a:moveTo>
                    <a:pt x="1" y="0"/>
                  </a:moveTo>
                  <a:cubicBezTo>
                    <a:pt x="158" y="252"/>
                    <a:pt x="221" y="630"/>
                    <a:pt x="221" y="945"/>
                  </a:cubicBezTo>
                  <a:cubicBezTo>
                    <a:pt x="221" y="1292"/>
                    <a:pt x="158" y="1607"/>
                    <a:pt x="1" y="1891"/>
                  </a:cubicBezTo>
                  <a:cubicBezTo>
                    <a:pt x="473" y="1733"/>
                    <a:pt x="946" y="1670"/>
                    <a:pt x="1419" y="1670"/>
                  </a:cubicBezTo>
                  <a:cubicBezTo>
                    <a:pt x="1576" y="1450"/>
                    <a:pt x="1639" y="1197"/>
                    <a:pt x="1639" y="945"/>
                  </a:cubicBezTo>
                  <a:cubicBezTo>
                    <a:pt x="1639" y="662"/>
                    <a:pt x="1576" y="378"/>
                    <a:pt x="1419" y="158"/>
                  </a:cubicBezTo>
                  <a:cubicBezTo>
                    <a:pt x="1272" y="187"/>
                    <a:pt x="1120" y="201"/>
                    <a:pt x="967" y="201"/>
                  </a:cubicBezTo>
                  <a:cubicBezTo>
                    <a:pt x="626" y="201"/>
                    <a:pt x="284" y="13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137"/>
            <p:cNvSpPr/>
            <p:nvPr/>
          </p:nvSpPr>
          <p:spPr>
            <a:xfrm>
              <a:off x="-16246075" y="4178725"/>
              <a:ext cx="41775" cy="55150"/>
            </a:xfrm>
            <a:custGeom>
              <a:avLst/>
              <a:gdLst/>
              <a:ahLst/>
              <a:cxnLst/>
              <a:rect l="l" t="t" r="r" b="b"/>
              <a:pathLst>
                <a:path w="1671" h="2206" extrusionOk="0">
                  <a:moveTo>
                    <a:pt x="1" y="0"/>
                  </a:moveTo>
                  <a:lnTo>
                    <a:pt x="1" y="0"/>
                  </a:lnTo>
                  <a:cubicBezTo>
                    <a:pt x="158" y="252"/>
                    <a:pt x="253" y="630"/>
                    <a:pt x="253" y="945"/>
                  </a:cubicBezTo>
                  <a:cubicBezTo>
                    <a:pt x="253" y="1197"/>
                    <a:pt x="190" y="1481"/>
                    <a:pt x="95" y="1765"/>
                  </a:cubicBezTo>
                  <a:cubicBezTo>
                    <a:pt x="505" y="1828"/>
                    <a:pt x="914" y="1954"/>
                    <a:pt x="1292" y="2206"/>
                  </a:cubicBezTo>
                  <a:cubicBezTo>
                    <a:pt x="1576" y="1891"/>
                    <a:pt x="1670" y="1355"/>
                    <a:pt x="1670" y="945"/>
                  </a:cubicBezTo>
                  <a:cubicBezTo>
                    <a:pt x="1670" y="662"/>
                    <a:pt x="1576" y="378"/>
                    <a:pt x="1418" y="158"/>
                  </a:cubicBezTo>
                  <a:cubicBezTo>
                    <a:pt x="1261" y="189"/>
                    <a:pt x="1103" y="221"/>
                    <a:pt x="946" y="221"/>
                  </a:cubicBezTo>
                  <a:cubicBezTo>
                    <a:pt x="631" y="221"/>
                    <a:pt x="316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137"/>
            <p:cNvSpPr/>
            <p:nvPr/>
          </p:nvSpPr>
          <p:spPr>
            <a:xfrm>
              <a:off x="-16419350" y="4122000"/>
              <a:ext cx="304050" cy="188725"/>
            </a:xfrm>
            <a:custGeom>
              <a:avLst/>
              <a:gdLst/>
              <a:ahLst/>
              <a:cxnLst/>
              <a:rect l="l" t="t" r="r" b="b"/>
              <a:pathLst>
                <a:path w="12162" h="7549" extrusionOk="0">
                  <a:moveTo>
                    <a:pt x="10712" y="1"/>
                  </a:moveTo>
                  <a:cubicBezTo>
                    <a:pt x="10586" y="600"/>
                    <a:pt x="10271" y="1135"/>
                    <a:pt x="9736" y="1450"/>
                  </a:cubicBezTo>
                  <a:cubicBezTo>
                    <a:pt x="9578" y="1734"/>
                    <a:pt x="9326" y="1986"/>
                    <a:pt x="9074" y="2143"/>
                  </a:cubicBezTo>
                  <a:cubicBezTo>
                    <a:pt x="9263" y="2458"/>
                    <a:pt x="9326" y="2805"/>
                    <a:pt x="9326" y="3183"/>
                  </a:cubicBezTo>
                  <a:cubicBezTo>
                    <a:pt x="9326" y="4065"/>
                    <a:pt x="9011" y="4821"/>
                    <a:pt x="8507" y="5168"/>
                  </a:cubicBezTo>
                  <a:cubicBezTo>
                    <a:pt x="8444" y="5199"/>
                    <a:pt x="8373" y="5215"/>
                    <a:pt x="8306" y="5215"/>
                  </a:cubicBezTo>
                  <a:cubicBezTo>
                    <a:pt x="8239" y="5215"/>
                    <a:pt x="8176" y="5199"/>
                    <a:pt x="8129" y="5168"/>
                  </a:cubicBezTo>
                  <a:cubicBezTo>
                    <a:pt x="7515" y="4805"/>
                    <a:pt x="6814" y="4624"/>
                    <a:pt x="6124" y="4624"/>
                  </a:cubicBezTo>
                  <a:cubicBezTo>
                    <a:pt x="5435" y="4624"/>
                    <a:pt x="4758" y="4805"/>
                    <a:pt x="4191" y="5168"/>
                  </a:cubicBezTo>
                  <a:cubicBezTo>
                    <a:pt x="4134" y="5213"/>
                    <a:pt x="4077" y="5230"/>
                    <a:pt x="4022" y="5230"/>
                  </a:cubicBezTo>
                  <a:cubicBezTo>
                    <a:pt x="3924" y="5230"/>
                    <a:pt x="3830" y="5177"/>
                    <a:pt x="3750" y="5136"/>
                  </a:cubicBezTo>
                  <a:cubicBezTo>
                    <a:pt x="3163" y="4757"/>
                    <a:pt x="2501" y="4557"/>
                    <a:pt x="1831" y="4557"/>
                  </a:cubicBezTo>
                  <a:cubicBezTo>
                    <a:pt x="1277" y="4557"/>
                    <a:pt x="717" y="4694"/>
                    <a:pt x="190" y="4979"/>
                  </a:cubicBezTo>
                  <a:cubicBezTo>
                    <a:pt x="95" y="5042"/>
                    <a:pt x="1" y="5168"/>
                    <a:pt x="1" y="5294"/>
                  </a:cubicBezTo>
                  <a:lnTo>
                    <a:pt x="1" y="7436"/>
                  </a:lnTo>
                  <a:cubicBezTo>
                    <a:pt x="316" y="7405"/>
                    <a:pt x="725" y="7247"/>
                    <a:pt x="977" y="7027"/>
                  </a:cubicBezTo>
                  <a:cubicBezTo>
                    <a:pt x="1240" y="6826"/>
                    <a:pt x="1533" y="6723"/>
                    <a:pt x="1823" y="6723"/>
                  </a:cubicBezTo>
                  <a:cubicBezTo>
                    <a:pt x="2124" y="6723"/>
                    <a:pt x="2422" y="6833"/>
                    <a:pt x="2679" y="7058"/>
                  </a:cubicBezTo>
                  <a:cubicBezTo>
                    <a:pt x="3072" y="7373"/>
                    <a:pt x="3529" y="7531"/>
                    <a:pt x="3986" y="7531"/>
                  </a:cubicBezTo>
                  <a:cubicBezTo>
                    <a:pt x="4443" y="7531"/>
                    <a:pt x="4900" y="7373"/>
                    <a:pt x="5293" y="7058"/>
                  </a:cubicBezTo>
                  <a:cubicBezTo>
                    <a:pt x="5545" y="6869"/>
                    <a:pt x="5837" y="6775"/>
                    <a:pt x="6128" y="6775"/>
                  </a:cubicBezTo>
                  <a:cubicBezTo>
                    <a:pt x="6420" y="6775"/>
                    <a:pt x="6711" y="6869"/>
                    <a:pt x="6963" y="7058"/>
                  </a:cubicBezTo>
                  <a:cubicBezTo>
                    <a:pt x="7474" y="7358"/>
                    <a:pt x="7985" y="7549"/>
                    <a:pt x="8524" y="7549"/>
                  </a:cubicBezTo>
                  <a:cubicBezTo>
                    <a:pt x="8948" y="7549"/>
                    <a:pt x="9390" y="7430"/>
                    <a:pt x="9862" y="7153"/>
                  </a:cubicBezTo>
                  <a:cubicBezTo>
                    <a:pt x="11153" y="6428"/>
                    <a:pt x="12162" y="4821"/>
                    <a:pt x="12162" y="3151"/>
                  </a:cubicBezTo>
                  <a:cubicBezTo>
                    <a:pt x="12162" y="1923"/>
                    <a:pt x="11626" y="789"/>
                    <a:pt x="107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137"/>
            <p:cNvSpPr/>
            <p:nvPr/>
          </p:nvSpPr>
          <p:spPr>
            <a:xfrm>
              <a:off x="-16419350" y="4263775"/>
              <a:ext cx="304825" cy="97700"/>
            </a:xfrm>
            <a:custGeom>
              <a:avLst/>
              <a:gdLst/>
              <a:ahLst/>
              <a:cxnLst/>
              <a:rect l="l" t="t" r="r" b="b"/>
              <a:pathLst>
                <a:path w="12193" h="3908" extrusionOk="0">
                  <a:moveTo>
                    <a:pt x="12193" y="1"/>
                  </a:moveTo>
                  <a:cubicBezTo>
                    <a:pt x="11689" y="914"/>
                    <a:pt x="10996" y="1639"/>
                    <a:pt x="10208" y="2112"/>
                  </a:cubicBezTo>
                  <a:cubicBezTo>
                    <a:pt x="9626" y="2424"/>
                    <a:pt x="9064" y="2570"/>
                    <a:pt x="8515" y="2570"/>
                  </a:cubicBezTo>
                  <a:cubicBezTo>
                    <a:pt x="7845" y="2570"/>
                    <a:pt x="7194" y="2352"/>
                    <a:pt x="6554" y="1954"/>
                  </a:cubicBezTo>
                  <a:cubicBezTo>
                    <a:pt x="6402" y="1819"/>
                    <a:pt x="6241" y="1756"/>
                    <a:pt x="6085" y="1756"/>
                  </a:cubicBezTo>
                  <a:cubicBezTo>
                    <a:pt x="5951" y="1756"/>
                    <a:pt x="5820" y="1803"/>
                    <a:pt x="5703" y="1891"/>
                  </a:cubicBezTo>
                  <a:cubicBezTo>
                    <a:pt x="5199" y="2316"/>
                    <a:pt x="4592" y="2529"/>
                    <a:pt x="3986" y="2529"/>
                  </a:cubicBezTo>
                  <a:cubicBezTo>
                    <a:pt x="3380" y="2529"/>
                    <a:pt x="2773" y="2316"/>
                    <a:pt x="2269" y="1891"/>
                  </a:cubicBezTo>
                  <a:cubicBezTo>
                    <a:pt x="2143" y="1797"/>
                    <a:pt x="2001" y="1749"/>
                    <a:pt x="1863" y="1749"/>
                  </a:cubicBezTo>
                  <a:cubicBezTo>
                    <a:pt x="1725" y="1749"/>
                    <a:pt x="1592" y="1797"/>
                    <a:pt x="1481" y="1891"/>
                  </a:cubicBezTo>
                  <a:cubicBezTo>
                    <a:pt x="1040" y="2269"/>
                    <a:pt x="505" y="2427"/>
                    <a:pt x="1" y="2490"/>
                  </a:cubicBezTo>
                  <a:lnTo>
                    <a:pt x="1" y="3561"/>
                  </a:lnTo>
                  <a:cubicBezTo>
                    <a:pt x="1" y="3750"/>
                    <a:pt x="158" y="3907"/>
                    <a:pt x="379" y="3907"/>
                  </a:cubicBezTo>
                  <a:lnTo>
                    <a:pt x="11815" y="3907"/>
                  </a:lnTo>
                  <a:cubicBezTo>
                    <a:pt x="12004" y="3907"/>
                    <a:pt x="12193" y="3750"/>
                    <a:pt x="12193" y="3561"/>
                  </a:cubicBezTo>
                  <a:lnTo>
                    <a:pt x="12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7" name="Google Shape;11987;p137"/>
          <p:cNvGrpSpPr/>
          <p:nvPr/>
        </p:nvGrpSpPr>
        <p:grpSpPr>
          <a:xfrm>
            <a:off x="4030643" y="3343080"/>
            <a:ext cx="450507" cy="447589"/>
            <a:chOff x="-15296200" y="3326900"/>
            <a:chExt cx="304850" cy="302875"/>
          </a:xfrm>
        </p:grpSpPr>
        <p:sp>
          <p:nvSpPr>
            <p:cNvPr id="11988" name="Google Shape;11988;p137"/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137"/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137"/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137"/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137"/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3" name="Google Shape;11993;p137"/>
          <p:cNvGrpSpPr/>
          <p:nvPr/>
        </p:nvGrpSpPr>
        <p:grpSpPr>
          <a:xfrm>
            <a:off x="2946296" y="1706881"/>
            <a:ext cx="486566" cy="414708"/>
            <a:chOff x="-19835275" y="3330250"/>
            <a:chExt cx="329250" cy="280625"/>
          </a:xfrm>
        </p:grpSpPr>
        <p:sp>
          <p:nvSpPr>
            <p:cNvPr id="11994" name="Google Shape;11994;p137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137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137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7" name="Google Shape;11997;p137"/>
          <p:cNvGrpSpPr/>
          <p:nvPr/>
        </p:nvGrpSpPr>
        <p:grpSpPr>
          <a:xfrm>
            <a:off x="2964325" y="2243470"/>
            <a:ext cx="450507" cy="449547"/>
            <a:chOff x="-19822675" y="3692750"/>
            <a:chExt cx="304850" cy="304200"/>
          </a:xfrm>
        </p:grpSpPr>
        <p:sp>
          <p:nvSpPr>
            <p:cNvPr id="11998" name="Google Shape;11998;p137"/>
            <p:cNvSpPr/>
            <p:nvPr/>
          </p:nvSpPr>
          <p:spPr>
            <a:xfrm>
              <a:off x="-19715550" y="3692750"/>
              <a:ext cx="90600" cy="60675"/>
            </a:xfrm>
            <a:custGeom>
              <a:avLst/>
              <a:gdLst/>
              <a:ahLst/>
              <a:cxnLst/>
              <a:rect l="l" t="t" r="r" b="b"/>
              <a:pathLst>
                <a:path w="3624" h="2427" extrusionOk="0">
                  <a:moveTo>
                    <a:pt x="441" y="1"/>
                  </a:moveTo>
                  <a:cubicBezTo>
                    <a:pt x="252" y="1"/>
                    <a:pt x="95" y="158"/>
                    <a:pt x="95" y="379"/>
                  </a:cubicBezTo>
                  <a:cubicBezTo>
                    <a:pt x="0" y="946"/>
                    <a:pt x="315" y="1482"/>
                    <a:pt x="756" y="1828"/>
                  </a:cubicBezTo>
                  <a:cubicBezTo>
                    <a:pt x="567" y="1986"/>
                    <a:pt x="347" y="2175"/>
                    <a:pt x="252" y="2427"/>
                  </a:cubicBezTo>
                  <a:cubicBezTo>
                    <a:pt x="756" y="2269"/>
                    <a:pt x="1261" y="2175"/>
                    <a:pt x="1828" y="2175"/>
                  </a:cubicBezTo>
                  <a:cubicBezTo>
                    <a:pt x="2363" y="2175"/>
                    <a:pt x="2867" y="2238"/>
                    <a:pt x="3403" y="2427"/>
                  </a:cubicBezTo>
                  <a:cubicBezTo>
                    <a:pt x="3277" y="2175"/>
                    <a:pt x="3088" y="1986"/>
                    <a:pt x="2867" y="1828"/>
                  </a:cubicBezTo>
                  <a:cubicBezTo>
                    <a:pt x="3308" y="1513"/>
                    <a:pt x="3623" y="946"/>
                    <a:pt x="3623" y="379"/>
                  </a:cubicBezTo>
                  <a:cubicBezTo>
                    <a:pt x="3623" y="158"/>
                    <a:pt x="3466" y="1"/>
                    <a:pt x="3277" y="1"/>
                  </a:cubicBezTo>
                  <a:cubicBezTo>
                    <a:pt x="3088" y="1"/>
                    <a:pt x="2930" y="158"/>
                    <a:pt x="2930" y="379"/>
                  </a:cubicBezTo>
                  <a:cubicBezTo>
                    <a:pt x="2930" y="946"/>
                    <a:pt x="2458" y="1482"/>
                    <a:pt x="1859" y="1482"/>
                  </a:cubicBezTo>
                  <a:cubicBezTo>
                    <a:pt x="1261" y="1482"/>
                    <a:pt x="788" y="946"/>
                    <a:pt x="788" y="379"/>
                  </a:cubicBezTo>
                  <a:cubicBezTo>
                    <a:pt x="788" y="158"/>
                    <a:pt x="630" y="1"/>
                    <a:pt x="4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137"/>
            <p:cNvSpPr/>
            <p:nvPr/>
          </p:nvSpPr>
          <p:spPr>
            <a:xfrm>
              <a:off x="-19660425" y="3766200"/>
              <a:ext cx="142600" cy="230750"/>
            </a:xfrm>
            <a:custGeom>
              <a:avLst/>
              <a:gdLst/>
              <a:ahLst/>
              <a:cxnLst/>
              <a:rect l="l" t="t" r="r" b="b"/>
              <a:pathLst>
                <a:path w="5704" h="9230" extrusionOk="0">
                  <a:moveTo>
                    <a:pt x="1733" y="3521"/>
                  </a:moveTo>
                  <a:cubicBezTo>
                    <a:pt x="1922" y="3521"/>
                    <a:pt x="2080" y="3679"/>
                    <a:pt x="2080" y="3899"/>
                  </a:cubicBezTo>
                  <a:cubicBezTo>
                    <a:pt x="2080" y="4088"/>
                    <a:pt x="1922" y="4246"/>
                    <a:pt x="1733" y="4246"/>
                  </a:cubicBezTo>
                  <a:cubicBezTo>
                    <a:pt x="1544" y="4246"/>
                    <a:pt x="1387" y="4088"/>
                    <a:pt x="1387" y="3899"/>
                  </a:cubicBezTo>
                  <a:cubicBezTo>
                    <a:pt x="1387" y="3679"/>
                    <a:pt x="1544" y="3521"/>
                    <a:pt x="1733" y="3521"/>
                  </a:cubicBezTo>
                  <a:close/>
                  <a:moveTo>
                    <a:pt x="2080" y="4939"/>
                  </a:moveTo>
                  <a:cubicBezTo>
                    <a:pt x="2490" y="4939"/>
                    <a:pt x="2805" y="5254"/>
                    <a:pt x="2805" y="5664"/>
                  </a:cubicBezTo>
                  <a:cubicBezTo>
                    <a:pt x="2805" y="6042"/>
                    <a:pt x="2490" y="6357"/>
                    <a:pt x="2080" y="6357"/>
                  </a:cubicBezTo>
                  <a:cubicBezTo>
                    <a:pt x="1702" y="6357"/>
                    <a:pt x="1387" y="6042"/>
                    <a:pt x="1387" y="5664"/>
                  </a:cubicBezTo>
                  <a:cubicBezTo>
                    <a:pt x="1387" y="5254"/>
                    <a:pt x="1702" y="4939"/>
                    <a:pt x="2080" y="4939"/>
                  </a:cubicBezTo>
                  <a:close/>
                  <a:moveTo>
                    <a:pt x="5346" y="0"/>
                  </a:moveTo>
                  <a:cubicBezTo>
                    <a:pt x="5207" y="0"/>
                    <a:pt x="5057" y="65"/>
                    <a:pt x="5010" y="182"/>
                  </a:cubicBezTo>
                  <a:lnTo>
                    <a:pt x="4348" y="1474"/>
                  </a:lnTo>
                  <a:lnTo>
                    <a:pt x="3309" y="1883"/>
                  </a:lnTo>
                  <a:cubicBezTo>
                    <a:pt x="3088" y="1568"/>
                    <a:pt x="2805" y="1253"/>
                    <a:pt x="2490" y="1001"/>
                  </a:cubicBezTo>
                  <a:cubicBezTo>
                    <a:pt x="2017" y="1946"/>
                    <a:pt x="1103" y="2671"/>
                    <a:pt x="1" y="2797"/>
                  </a:cubicBezTo>
                  <a:lnTo>
                    <a:pt x="1387" y="8877"/>
                  </a:lnTo>
                  <a:cubicBezTo>
                    <a:pt x="2175" y="8562"/>
                    <a:pt x="2805" y="8027"/>
                    <a:pt x="3309" y="7365"/>
                  </a:cubicBezTo>
                  <a:lnTo>
                    <a:pt x="4348" y="7743"/>
                  </a:lnTo>
                  <a:lnTo>
                    <a:pt x="5010" y="9035"/>
                  </a:lnTo>
                  <a:cubicBezTo>
                    <a:pt x="5078" y="9149"/>
                    <a:pt x="5213" y="9230"/>
                    <a:pt x="5342" y="9230"/>
                  </a:cubicBezTo>
                  <a:cubicBezTo>
                    <a:pt x="5391" y="9230"/>
                    <a:pt x="5439" y="9218"/>
                    <a:pt x="5483" y="9192"/>
                  </a:cubicBezTo>
                  <a:cubicBezTo>
                    <a:pt x="5640" y="9129"/>
                    <a:pt x="5703" y="8877"/>
                    <a:pt x="5640" y="8720"/>
                  </a:cubicBezTo>
                  <a:lnTo>
                    <a:pt x="4915" y="7270"/>
                  </a:lnTo>
                  <a:cubicBezTo>
                    <a:pt x="4884" y="7207"/>
                    <a:pt x="4821" y="7113"/>
                    <a:pt x="4726" y="7113"/>
                  </a:cubicBezTo>
                  <a:lnTo>
                    <a:pt x="3718" y="6735"/>
                  </a:lnTo>
                  <a:cubicBezTo>
                    <a:pt x="4002" y="6168"/>
                    <a:pt x="4128" y="5569"/>
                    <a:pt x="4222" y="4939"/>
                  </a:cubicBezTo>
                  <a:lnTo>
                    <a:pt x="5325" y="4939"/>
                  </a:lnTo>
                  <a:cubicBezTo>
                    <a:pt x="5514" y="4939"/>
                    <a:pt x="5672" y="4782"/>
                    <a:pt x="5672" y="4592"/>
                  </a:cubicBezTo>
                  <a:cubicBezTo>
                    <a:pt x="5672" y="4403"/>
                    <a:pt x="5514" y="4246"/>
                    <a:pt x="5325" y="4246"/>
                  </a:cubicBezTo>
                  <a:lnTo>
                    <a:pt x="4222" y="4246"/>
                  </a:lnTo>
                  <a:cubicBezTo>
                    <a:pt x="4191" y="3616"/>
                    <a:pt x="4002" y="2986"/>
                    <a:pt x="3718" y="2482"/>
                  </a:cubicBezTo>
                  <a:lnTo>
                    <a:pt x="4726" y="2072"/>
                  </a:lnTo>
                  <a:cubicBezTo>
                    <a:pt x="4821" y="2041"/>
                    <a:pt x="4884" y="2009"/>
                    <a:pt x="4915" y="1915"/>
                  </a:cubicBezTo>
                  <a:lnTo>
                    <a:pt x="5640" y="497"/>
                  </a:lnTo>
                  <a:cubicBezTo>
                    <a:pt x="5703" y="339"/>
                    <a:pt x="5640" y="119"/>
                    <a:pt x="5483" y="24"/>
                  </a:cubicBezTo>
                  <a:cubicBezTo>
                    <a:pt x="5442" y="8"/>
                    <a:pt x="5395" y="0"/>
                    <a:pt x="53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137"/>
            <p:cNvSpPr/>
            <p:nvPr/>
          </p:nvSpPr>
          <p:spPr>
            <a:xfrm>
              <a:off x="-19728150" y="3763650"/>
              <a:ext cx="114225" cy="54375"/>
            </a:xfrm>
            <a:custGeom>
              <a:avLst/>
              <a:gdLst/>
              <a:ahLst/>
              <a:cxnLst/>
              <a:rect l="l" t="t" r="r" b="b"/>
              <a:pathLst>
                <a:path w="4569" h="2175" extrusionOk="0">
                  <a:moveTo>
                    <a:pt x="2269" y="0"/>
                  </a:moveTo>
                  <a:cubicBezTo>
                    <a:pt x="1449" y="0"/>
                    <a:pt x="662" y="252"/>
                    <a:pt x="0" y="630"/>
                  </a:cubicBezTo>
                  <a:cubicBezTo>
                    <a:pt x="126" y="914"/>
                    <a:pt x="315" y="1197"/>
                    <a:pt x="504" y="1418"/>
                  </a:cubicBezTo>
                  <a:cubicBezTo>
                    <a:pt x="977" y="1891"/>
                    <a:pt x="1607" y="2174"/>
                    <a:pt x="2269" y="2174"/>
                  </a:cubicBezTo>
                  <a:cubicBezTo>
                    <a:pt x="3308" y="2174"/>
                    <a:pt x="4222" y="1544"/>
                    <a:pt x="4568" y="630"/>
                  </a:cubicBezTo>
                  <a:cubicBezTo>
                    <a:pt x="3907" y="252"/>
                    <a:pt x="3119" y="0"/>
                    <a:pt x="2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137"/>
            <p:cNvSpPr/>
            <p:nvPr/>
          </p:nvSpPr>
          <p:spPr>
            <a:xfrm>
              <a:off x="-19695075" y="3868400"/>
              <a:ext cx="48075" cy="110300"/>
            </a:xfrm>
            <a:custGeom>
              <a:avLst/>
              <a:gdLst/>
              <a:ahLst/>
              <a:cxnLst/>
              <a:rect l="l" t="t" r="r" b="b"/>
              <a:pathLst>
                <a:path w="1923" h="4412" extrusionOk="0">
                  <a:moveTo>
                    <a:pt x="977" y="0"/>
                  </a:moveTo>
                  <a:lnTo>
                    <a:pt x="0" y="4285"/>
                  </a:lnTo>
                  <a:cubicBezTo>
                    <a:pt x="316" y="4380"/>
                    <a:pt x="631" y="4411"/>
                    <a:pt x="977" y="4411"/>
                  </a:cubicBezTo>
                  <a:cubicBezTo>
                    <a:pt x="1261" y="4411"/>
                    <a:pt x="1576" y="4380"/>
                    <a:pt x="1922" y="4285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137"/>
            <p:cNvSpPr/>
            <p:nvPr/>
          </p:nvSpPr>
          <p:spPr>
            <a:xfrm>
              <a:off x="-19822675" y="3764250"/>
              <a:ext cx="142575" cy="229550"/>
            </a:xfrm>
            <a:custGeom>
              <a:avLst/>
              <a:gdLst/>
              <a:ahLst/>
              <a:cxnLst/>
              <a:rect l="l" t="t" r="r" b="b"/>
              <a:pathLst>
                <a:path w="5703" h="9182" extrusionOk="0">
                  <a:moveTo>
                    <a:pt x="3939" y="3599"/>
                  </a:moveTo>
                  <a:cubicBezTo>
                    <a:pt x="4128" y="3599"/>
                    <a:pt x="4285" y="3757"/>
                    <a:pt x="4285" y="3977"/>
                  </a:cubicBezTo>
                  <a:cubicBezTo>
                    <a:pt x="4285" y="4166"/>
                    <a:pt x="4128" y="4324"/>
                    <a:pt x="3939" y="4324"/>
                  </a:cubicBezTo>
                  <a:cubicBezTo>
                    <a:pt x="3750" y="4324"/>
                    <a:pt x="3592" y="4166"/>
                    <a:pt x="3592" y="3977"/>
                  </a:cubicBezTo>
                  <a:cubicBezTo>
                    <a:pt x="3592" y="3757"/>
                    <a:pt x="3750" y="3599"/>
                    <a:pt x="3939" y="3599"/>
                  </a:cubicBezTo>
                  <a:close/>
                  <a:moveTo>
                    <a:pt x="3592" y="5017"/>
                  </a:moveTo>
                  <a:cubicBezTo>
                    <a:pt x="3970" y="5017"/>
                    <a:pt x="4285" y="5332"/>
                    <a:pt x="4285" y="5742"/>
                  </a:cubicBezTo>
                  <a:cubicBezTo>
                    <a:pt x="4285" y="6120"/>
                    <a:pt x="3970" y="6435"/>
                    <a:pt x="3592" y="6435"/>
                  </a:cubicBezTo>
                  <a:cubicBezTo>
                    <a:pt x="3183" y="6435"/>
                    <a:pt x="2868" y="6120"/>
                    <a:pt x="2868" y="5742"/>
                  </a:cubicBezTo>
                  <a:cubicBezTo>
                    <a:pt x="2868" y="5332"/>
                    <a:pt x="3183" y="5017"/>
                    <a:pt x="3592" y="5017"/>
                  </a:cubicBezTo>
                  <a:close/>
                  <a:moveTo>
                    <a:pt x="371" y="1"/>
                  </a:moveTo>
                  <a:cubicBezTo>
                    <a:pt x="318" y="1"/>
                    <a:pt x="266" y="12"/>
                    <a:pt x="221" y="39"/>
                  </a:cubicBezTo>
                  <a:cubicBezTo>
                    <a:pt x="64" y="102"/>
                    <a:pt x="1" y="354"/>
                    <a:pt x="64" y="480"/>
                  </a:cubicBezTo>
                  <a:lnTo>
                    <a:pt x="788" y="1930"/>
                  </a:lnTo>
                  <a:cubicBezTo>
                    <a:pt x="820" y="1993"/>
                    <a:pt x="914" y="2056"/>
                    <a:pt x="977" y="2056"/>
                  </a:cubicBezTo>
                  <a:lnTo>
                    <a:pt x="2017" y="2465"/>
                  </a:lnTo>
                  <a:cubicBezTo>
                    <a:pt x="1733" y="3001"/>
                    <a:pt x="1576" y="3599"/>
                    <a:pt x="1481" y="4229"/>
                  </a:cubicBezTo>
                  <a:lnTo>
                    <a:pt x="379" y="4229"/>
                  </a:lnTo>
                  <a:cubicBezTo>
                    <a:pt x="190" y="4229"/>
                    <a:pt x="32" y="4387"/>
                    <a:pt x="32" y="4576"/>
                  </a:cubicBezTo>
                  <a:cubicBezTo>
                    <a:pt x="32" y="4797"/>
                    <a:pt x="190" y="4954"/>
                    <a:pt x="379" y="4954"/>
                  </a:cubicBezTo>
                  <a:lnTo>
                    <a:pt x="1481" y="4954"/>
                  </a:lnTo>
                  <a:cubicBezTo>
                    <a:pt x="1544" y="5584"/>
                    <a:pt x="1733" y="6151"/>
                    <a:pt x="2017" y="6718"/>
                  </a:cubicBezTo>
                  <a:lnTo>
                    <a:pt x="977" y="7096"/>
                  </a:lnTo>
                  <a:cubicBezTo>
                    <a:pt x="914" y="7159"/>
                    <a:pt x="820" y="7191"/>
                    <a:pt x="788" y="7254"/>
                  </a:cubicBezTo>
                  <a:lnTo>
                    <a:pt x="64" y="8672"/>
                  </a:lnTo>
                  <a:cubicBezTo>
                    <a:pt x="1" y="8829"/>
                    <a:pt x="64" y="9081"/>
                    <a:pt x="221" y="9144"/>
                  </a:cubicBezTo>
                  <a:cubicBezTo>
                    <a:pt x="282" y="9170"/>
                    <a:pt x="340" y="9182"/>
                    <a:pt x="394" y="9182"/>
                  </a:cubicBezTo>
                  <a:cubicBezTo>
                    <a:pt x="536" y="9182"/>
                    <a:pt x="648" y="9101"/>
                    <a:pt x="694" y="8987"/>
                  </a:cubicBezTo>
                  <a:lnTo>
                    <a:pt x="1387" y="7695"/>
                  </a:lnTo>
                  <a:lnTo>
                    <a:pt x="2395" y="7317"/>
                  </a:lnTo>
                  <a:cubicBezTo>
                    <a:pt x="2868" y="7979"/>
                    <a:pt x="3529" y="8483"/>
                    <a:pt x="4317" y="8829"/>
                  </a:cubicBezTo>
                  <a:lnTo>
                    <a:pt x="5703" y="2749"/>
                  </a:lnTo>
                  <a:cubicBezTo>
                    <a:pt x="4947" y="2749"/>
                    <a:pt x="4285" y="2434"/>
                    <a:pt x="3813" y="1930"/>
                  </a:cubicBezTo>
                  <a:cubicBezTo>
                    <a:pt x="3529" y="1646"/>
                    <a:pt x="3340" y="1362"/>
                    <a:pt x="3214" y="1016"/>
                  </a:cubicBezTo>
                  <a:cubicBezTo>
                    <a:pt x="2899" y="1236"/>
                    <a:pt x="2647" y="1552"/>
                    <a:pt x="2395" y="1867"/>
                  </a:cubicBezTo>
                  <a:lnTo>
                    <a:pt x="1387" y="1489"/>
                  </a:lnTo>
                  <a:lnTo>
                    <a:pt x="694" y="165"/>
                  </a:lnTo>
                  <a:cubicBezTo>
                    <a:pt x="649" y="75"/>
                    <a:pt x="506" y="1"/>
                    <a:pt x="3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3" name="Google Shape;12003;p137"/>
          <p:cNvGrpSpPr/>
          <p:nvPr/>
        </p:nvGrpSpPr>
        <p:grpSpPr>
          <a:xfrm>
            <a:off x="2964916" y="2796278"/>
            <a:ext cx="449325" cy="450470"/>
            <a:chOff x="-19822675" y="4066875"/>
            <a:chExt cx="304050" cy="304825"/>
          </a:xfrm>
        </p:grpSpPr>
        <p:sp>
          <p:nvSpPr>
            <p:cNvPr id="12004" name="Google Shape;12004;p137"/>
            <p:cNvSpPr/>
            <p:nvPr/>
          </p:nvSpPr>
          <p:spPr>
            <a:xfrm>
              <a:off x="-19803775" y="4086925"/>
              <a:ext cx="71700" cy="68975"/>
            </a:xfrm>
            <a:custGeom>
              <a:avLst/>
              <a:gdLst/>
              <a:ahLst/>
              <a:cxnLst/>
              <a:rect l="l" t="t" r="r" b="b"/>
              <a:pathLst>
                <a:path w="2868" h="2759" extrusionOk="0">
                  <a:moveTo>
                    <a:pt x="1829" y="1"/>
                  </a:moveTo>
                  <a:cubicBezTo>
                    <a:pt x="1712" y="1"/>
                    <a:pt x="1595" y="17"/>
                    <a:pt x="1482" y="49"/>
                  </a:cubicBezTo>
                  <a:cubicBezTo>
                    <a:pt x="536" y="270"/>
                    <a:pt x="64" y="1467"/>
                    <a:pt x="1" y="2759"/>
                  </a:cubicBezTo>
                  <a:lnTo>
                    <a:pt x="2143" y="2759"/>
                  </a:lnTo>
                  <a:cubicBezTo>
                    <a:pt x="2238" y="1971"/>
                    <a:pt x="2458" y="1089"/>
                    <a:pt x="2868" y="364"/>
                  </a:cubicBezTo>
                  <a:cubicBezTo>
                    <a:pt x="2517" y="131"/>
                    <a:pt x="2167" y="1"/>
                    <a:pt x="1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137"/>
            <p:cNvSpPr/>
            <p:nvPr/>
          </p:nvSpPr>
          <p:spPr>
            <a:xfrm>
              <a:off x="-19822675" y="4174775"/>
              <a:ext cx="304050" cy="124475"/>
            </a:xfrm>
            <a:custGeom>
              <a:avLst/>
              <a:gdLst/>
              <a:ahLst/>
              <a:cxnLst/>
              <a:rect l="l" t="t" r="r" b="b"/>
              <a:pathLst>
                <a:path w="12162" h="4979" extrusionOk="0">
                  <a:moveTo>
                    <a:pt x="3939" y="1450"/>
                  </a:moveTo>
                  <a:cubicBezTo>
                    <a:pt x="4128" y="1450"/>
                    <a:pt x="4285" y="1608"/>
                    <a:pt x="4285" y="1797"/>
                  </a:cubicBezTo>
                  <a:cubicBezTo>
                    <a:pt x="4285" y="1986"/>
                    <a:pt x="4128" y="2143"/>
                    <a:pt x="3939" y="2143"/>
                  </a:cubicBezTo>
                  <a:lnTo>
                    <a:pt x="2521" y="2143"/>
                  </a:lnTo>
                  <a:cubicBezTo>
                    <a:pt x="2332" y="2143"/>
                    <a:pt x="2175" y="1986"/>
                    <a:pt x="2175" y="1797"/>
                  </a:cubicBezTo>
                  <a:cubicBezTo>
                    <a:pt x="2175" y="1608"/>
                    <a:pt x="2332" y="1450"/>
                    <a:pt x="2521" y="1450"/>
                  </a:cubicBezTo>
                  <a:close/>
                  <a:moveTo>
                    <a:pt x="6774" y="1450"/>
                  </a:moveTo>
                  <a:cubicBezTo>
                    <a:pt x="6963" y="1450"/>
                    <a:pt x="7121" y="1608"/>
                    <a:pt x="7121" y="1797"/>
                  </a:cubicBezTo>
                  <a:cubicBezTo>
                    <a:pt x="7121" y="1986"/>
                    <a:pt x="6963" y="2143"/>
                    <a:pt x="6774" y="2143"/>
                  </a:cubicBezTo>
                  <a:lnTo>
                    <a:pt x="5357" y="2143"/>
                  </a:lnTo>
                  <a:cubicBezTo>
                    <a:pt x="5167" y="2143"/>
                    <a:pt x="5010" y="1986"/>
                    <a:pt x="5010" y="1797"/>
                  </a:cubicBezTo>
                  <a:cubicBezTo>
                    <a:pt x="5010" y="1608"/>
                    <a:pt x="5167" y="1450"/>
                    <a:pt x="5357" y="1450"/>
                  </a:cubicBezTo>
                  <a:close/>
                  <a:moveTo>
                    <a:pt x="9641" y="1450"/>
                  </a:moveTo>
                  <a:cubicBezTo>
                    <a:pt x="9830" y="1450"/>
                    <a:pt x="9988" y="1608"/>
                    <a:pt x="9988" y="1797"/>
                  </a:cubicBezTo>
                  <a:cubicBezTo>
                    <a:pt x="9988" y="1986"/>
                    <a:pt x="9830" y="2143"/>
                    <a:pt x="9641" y="2143"/>
                  </a:cubicBezTo>
                  <a:lnTo>
                    <a:pt x="8223" y="2143"/>
                  </a:lnTo>
                  <a:cubicBezTo>
                    <a:pt x="8034" y="2143"/>
                    <a:pt x="7877" y="1986"/>
                    <a:pt x="7877" y="1797"/>
                  </a:cubicBezTo>
                  <a:cubicBezTo>
                    <a:pt x="7877" y="1608"/>
                    <a:pt x="8034" y="1450"/>
                    <a:pt x="8223" y="1450"/>
                  </a:cubicBezTo>
                  <a:close/>
                  <a:moveTo>
                    <a:pt x="5357" y="2868"/>
                  </a:moveTo>
                  <a:cubicBezTo>
                    <a:pt x="5546" y="2868"/>
                    <a:pt x="5703" y="3025"/>
                    <a:pt x="5703" y="3214"/>
                  </a:cubicBezTo>
                  <a:cubicBezTo>
                    <a:pt x="5703" y="3403"/>
                    <a:pt x="5546" y="3561"/>
                    <a:pt x="5357" y="3561"/>
                  </a:cubicBezTo>
                  <a:lnTo>
                    <a:pt x="3939" y="3561"/>
                  </a:lnTo>
                  <a:cubicBezTo>
                    <a:pt x="3750" y="3561"/>
                    <a:pt x="3592" y="3403"/>
                    <a:pt x="3592" y="3214"/>
                  </a:cubicBezTo>
                  <a:cubicBezTo>
                    <a:pt x="3592" y="3025"/>
                    <a:pt x="3750" y="2868"/>
                    <a:pt x="3939" y="2868"/>
                  </a:cubicBezTo>
                  <a:close/>
                  <a:moveTo>
                    <a:pt x="8223" y="2868"/>
                  </a:moveTo>
                  <a:cubicBezTo>
                    <a:pt x="8412" y="2868"/>
                    <a:pt x="8570" y="3025"/>
                    <a:pt x="8570" y="3214"/>
                  </a:cubicBezTo>
                  <a:cubicBezTo>
                    <a:pt x="8570" y="3403"/>
                    <a:pt x="8412" y="3561"/>
                    <a:pt x="8223" y="3561"/>
                  </a:cubicBezTo>
                  <a:lnTo>
                    <a:pt x="6806" y="3561"/>
                  </a:lnTo>
                  <a:cubicBezTo>
                    <a:pt x="6617" y="3561"/>
                    <a:pt x="6459" y="3403"/>
                    <a:pt x="6459" y="3214"/>
                  </a:cubicBezTo>
                  <a:cubicBezTo>
                    <a:pt x="6459" y="3025"/>
                    <a:pt x="6617" y="2868"/>
                    <a:pt x="6806" y="2868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3214"/>
                    <a:pt x="1765" y="4979"/>
                    <a:pt x="3939" y="4979"/>
                  </a:cubicBezTo>
                  <a:lnTo>
                    <a:pt x="8223" y="4979"/>
                  </a:lnTo>
                  <a:cubicBezTo>
                    <a:pt x="10397" y="4979"/>
                    <a:pt x="12162" y="3214"/>
                    <a:pt x="12162" y="1040"/>
                  </a:cubicBezTo>
                  <a:cubicBezTo>
                    <a:pt x="12162" y="473"/>
                    <a:pt x="11689" y="1"/>
                    <a:pt x="1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137"/>
            <p:cNvSpPr/>
            <p:nvPr/>
          </p:nvSpPr>
          <p:spPr>
            <a:xfrm>
              <a:off x="-19732100" y="4066875"/>
              <a:ext cx="122100" cy="89825"/>
            </a:xfrm>
            <a:custGeom>
              <a:avLst/>
              <a:gdLst/>
              <a:ahLst/>
              <a:cxnLst/>
              <a:rect l="l" t="t" r="r" b="b"/>
              <a:pathLst>
                <a:path w="4884" h="3593" extrusionOk="0">
                  <a:moveTo>
                    <a:pt x="2427" y="1"/>
                  </a:moveTo>
                  <a:cubicBezTo>
                    <a:pt x="1229" y="1"/>
                    <a:pt x="190" y="1796"/>
                    <a:pt x="1" y="3592"/>
                  </a:cubicBezTo>
                  <a:lnTo>
                    <a:pt x="4884" y="3592"/>
                  </a:lnTo>
                  <a:cubicBezTo>
                    <a:pt x="4695" y="1796"/>
                    <a:pt x="3687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137"/>
            <p:cNvSpPr/>
            <p:nvPr/>
          </p:nvSpPr>
          <p:spPr>
            <a:xfrm>
              <a:off x="-19609225" y="4087725"/>
              <a:ext cx="71700" cy="69750"/>
            </a:xfrm>
            <a:custGeom>
              <a:avLst/>
              <a:gdLst/>
              <a:ahLst/>
              <a:cxnLst/>
              <a:rect l="l" t="t" r="r" b="b"/>
              <a:pathLst>
                <a:path w="2868" h="2790" extrusionOk="0">
                  <a:moveTo>
                    <a:pt x="1039" y="0"/>
                  </a:moveTo>
                  <a:cubicBezTo>
                    <a:pt x="701" y="0"/>
                    <a:pt x="351" y="130"/>
                    <a:pt x="1" y="364"/>
                  </a:cubicBezTo>
                  <a:cubicBezTo>
                    <a:pt x="410" y="1120"/>
                    <a:pt x="631" y="1971"/>
                    <a:pt x="725" y="2790"/>
                  </a:cubicBezTo>
                  <a:lnTo>
                    <a:pt x="2867" y="2790"/>
                  </a:lnTo>
                  <a:lnTo>
                    <a:pt x="2867" y="2758"/>
                  </a:lnTo>
                  <a:cubicBezTo>
                    <a:pt x="2804" y="1466"/>
                    <a:pt x="2332" y="269"/>
                    <a:pt x="1387" y="49"/>
                  </a:cubicBezTo>
                  <a:cubicBezTo>
                    <a:pt x="1273" y="16"/>
                    <a:pt x="1157" y="0"/>
                    <a:pt x="10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137"/>
            <p:cNvSpPr/>
            <p:nvPr/>
          </p:nvSpPr>
          <p:spPr>
            <a:xfrm>
              <a:off x="-19643875" y="4308675"/>
              <a:ext cx="70900" cy="44125"/>
            </a:xfrm>
            <a:custGeom>
              <a:avLst/>
              <a:gdLst/>
              <a:ahLst/>
              <a:cxnLst/>
              <a:rect l="l" t="t" r="r" b="b"/>
              <a:pathLst>
                <a:path w="2836" h="1765" extrusionOk="0">
                  <a:moveTo>
                    <a:pt x="2836" y="1"/>
                  </a:moveTo>
                  <a:cubicBezTo>
                    <a:pt x="2300" y="221"/>
                    <a:pt x="1702" y="347"/>
                    <a:pt x="1071" y="347"/>
                  </a:cubicBezTo>
                  <a:lnTo>
                    <a:pt x="63" y="347"/>
                  </a:lnTo>
                  <a:cubicBezTo>
                    <a:pt x="0" y="473"/>
                    <a:pt x="0" y="568"/>
                    <a:pt x="0" y="694"/>
                  </a:cubicBezTo>
                  <a:lnTo>
                    <a:pt x="0" y="1387"/>
                  </a:lnTo>
                  <a:cubicBezTo>
                    <a:pt x="0" y="1607"/>
                    <a:pt x="189" y="1765"/>
                    <a:pt x="378" y="1765"/>
                  </a:cubicBezTo>
                  <a:lnTo>
                    <a:pt x="1071" y="1765"/>
                  </a:lnTo>
                  <a:cubicBezTo>
                    <a:pt x="2048" y="1765"/>
                    <a:pt x="2836" y="977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137"/>
            <p:cNvSpPr/>
            <p:nvPr/>
          </p:nvSpPr>
          <p:spPr>
            <a:xfrm>
              <a:off x="-19581650" y="4292925"/>
              <a:ext cx="63025" cy="78775"/>
            </a:xfrm>
            <a:custGeom>
              <a:avLst/>
              <a:gdLst/>
              <a:ahLst/>
              <a:cxnLst/>
              <a:rect l="l" t="t" r="r" b="b"/>
              <a:pathLst>
                <a:path w="2521" h="3151" extrusionOk="0">
                  <a:moveTo>
                    <a:pt x="1418" y="1"/>
                  </a:moveTo>
                  <a:lnTo>
                    <a:pt x="1071" y="221"/>
                  </a:lnTo>
                  <a:lnTo>
                    <a:pt x="1071" y="631"/>
                  </a:lnTo>
                  <a:cubicBezTo>
                    <a:pt x="1071" y="1450"/>
                    <a:pt x="630" y="2206"/>
                    <a:pt x="0" y="2678"/>
                  </a:cubicBezTo>
                  <a:cubicBezTo>
                    <a:pt x="410" y="2930"/>
                    <a:pt x="945" y="3151"/>
                    <a:pt x="1449" y="3151"/>
                  </a:cubicBezTo>
                  <a:lnTo>
                    <a:pt x="2174" y="3151"/>
                  </a:lnTo>
                  <a:cubicBezTo>
                    <a:pt x="2363" y="3151"/>
                    <a:pt x="2521" y="2993"/>
                    <a:pt x="2521" y="2773"/>
                  </a:cubicBezTo>
                  <a:lnTo>
                    <a:pt x="2521" y="2080"/>
                  </a:lnTo>
                  <a:cubicBezTo>
                    <a:pt x="2521" y="1198"/>
                    <a:pt x="2048" y="473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0" name="Google Shape;12010;p137"/>
          <p:cNvGrpSpPr/>
          <p:nvPr/>
        </p:nvGrpSpPr>
        <p:grpSpPr>
          <a:xfrm>
            <a:off x="5773985" y="1689571"/>
            <a:ext cx="399302" cy="449325"/>
            <a:chOff x="-17878825" y="3334400"/>
            <a:chExt cx="270200" cy="304050"/>
          </a:xfrm>
        </p:grpSpPr>
        <p:sp>
          <p:nvSpPr>
            <p:cNvPr id="12011" name="Google Shape;12011;p137"/>
            <p:cNvSpPr/>
            <p:nvPr/>
          </p:nvSpPr>
          <p:spPr>
            <a:xfrm>
              <a:off x="-17683475" y="3334400"/>
              <a:ext cx="74850" cy="74050"/>
            </a:xfrm>
            <a:custGeom>
              <a:avLst/>
              <a:gdLst/>
              <a:ahLst/>
              <a:cxnLst/>
              <a:rect l="l" t="t" r="r" b="b"/>
              <a:pathLst>
                <a:path w="2994" h="2962" extrusionOk="0">
                  <a:moveTo>
                    <a:pt x="1985" y="0"/>
                  </a:moveTo>
                  <a:cubicBezTo>
                    <a:pt x="1197" y="0"/>
                    <a:pt x="473" y="378"/>
                    <a:pt x="0" y="945"/>
                  </a:cubicBezTo>
                  <a:cubicBezTo>
                    <a:pt x="630" y="1481"/>
                    <a:pt x="1229" y="2174"/>
                    <a:pt x="1670" y="2962"/>
                  </a:cubicBezTo>
                  <a:lnTo>
                    <a:pt x="2867" y="473"/>
                  </a:lnTo>
                  <a:cubicBezTo>
                    <a:pt x="2993" y="252"/>
                    <a:pt x="2836" y="0"/>
                    <a:pt x="25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137"/>
            <p:cNvSpPr/>
            <p:nvPr/>
          </p:nvSpPr>
          <p:spPr>
            <a:xfrm>
              <a:off x="-17752000" y="35139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137"/>
            <p:cNvSpPr/>
            <p:nvPr/>
          </p:nvSpPr>
          <p:spPr>
            <a:xfrm>
              <a:off x="-17860700" y="3405275"/>
              <a:ext cx="107150" cy="206225"/>
            </a:xfrm>
            <a:custGeom>
              <a:avLst/>
              <a:gdLst/>
              <a:ahLst/>
              <a:cxnLst/>
              <a:rect l="l" t="t" r="r" b="b"/>
              <a:pathLst>
                <a:path w="4286" h="8249" extrusionOk="0">
                  <a:moveTo>
                    <a:pt x="2521" y="2931"/>
                  </a:moveTo>
                  <a:cubicBezTo>
                    <a:pt x="2710" y="2931"/>
                    <a:pt x="2867" y="3088"/>
                    <a:pt x="2867" y="3277"/>
                  </a:cubicBezTo>
                  <a:cubicBezTo>
                    <a:pt x="2867" y="3466"/>
                    <a:pt x="2710" y="3624"/>
                    <a:pt x="2521" y="3624"/>
                  </a:cubicBezTo>
                  <a:cubicBezTo>
                    <a:pt x="2332" y="3624"/>
                    <a:pt x="2174" y="3466"/>
                    <a:pt x="2174" y="3277"/>
                  </a:cubicBezTo>
                  <a:cubicBezTo>
                    <a:pt x="2174" y="3088"/>
                    <a:pt x="2332" y="2931"/>
                    <a:pt x="2521" y="2931"/>
                  </a:cubicBezTo>
                  <a:close/>
                  <a:moveTo>
                    <a:pt x="1513" y="1"/>
                  </a:moveTo>
                  <a:cubicBezTo>
                    <a:pt x="568" y="1387"/>
                    <a:pt x="1" y="3246"/>
                    <a:pt x="1" y="4695"/>
                  </a:cubicBezTo>
                  <a:cubicBezTo>
                    <a:pt x="1" y="6113"/>
                    <a:pt x="473" y="7184"/>
                    <a:pt x="1450" y="7845"/>
                  </a:cubicBezTo>
                  <a:cubicBezTo>
                    <a:pt x="1859" y="8112"/>
                    <a:pt x="2328" y="8248"/>
                    <a:pt x="2801" y="8248"/>
                  </a:cubicBezTo>
                  <a:cubicBezTo>
                    <a:pt x="3166" y="8248"/>
                    <a:pt x="3533" y="8167"/>
                    <a:pt x="3876" y="8003"/>
                  </a:cubicBezTo>
                  <a:cubicBezTo>
                    <a:pt x="4128" y="7845"/>
                    <a:pt x="4285" y="7562"/>
                    <a:pt x="4285" y="7310"/>
                  </a:cubicBezTo>
                  <a:lnTo>
                    <a:pt x="4285" y="5608"/>
                  </a:lnTo>
                  <a:cubicBezTo>
                    <a:pt x="4065" y="5451"/>
                    <a:pt x="3718" y="5199"/>
                    <a:pt x="3624" y="4852"/>
                  </a:cubicBezTo>
                  <a:cubicBezTo>
                    <a:pt x="3592" y="4821"/>
                    <a:pt x="3592" y="4726"/>
                    <a:pt x="3592" y="4695"/>
                  </a:cubicBezTo>
                  <a:lnTo>
                    <a:pt x="3592" y="2300"/>
                  </a:lnTo>
                  <a:cubicBezTo>
                    <a:pt x="3592" y="1670"/>
                    <a:pt x="3277" y="1103"/>
                    <a:pt x="2773" y="788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137"/>
            <p:cNvSpPr/>
            <p:nvPr/>
          </p:nvSpPr>
          <p:spPr>
            <a:xfrm>
              <a:off x="-17735475" y="3405275"/>
              <a:ext cx="107150" cy="206475"/>
            </a:xfrm>
            <a:custGeom>
              <a:avLst/>
              <a:gdLst/>
              <a:ahLst/>
              <a:cxnLst/>
              <a:rect l="l" t="t" r="r" b="b"/>
              <a:pathLst>
                <a:path w="4286" h="8259" extrusionOk="0">
                  <a:moveTo>
                    <a:pt x="1797" y="2931"/>
                  </a:moveTo>
                  <a:cubicBezTo>
                    <a:pt x="2017" y="2931"/>
                    <a:pt x="2175" y="3088"/>
                    <a:pt x="2175" y="3277"/>
                  </a:cubicBezTo>
                  <a:cubicBezTo>
                    <a:pt x="2175" y="3466"/>
                    <a:pt x="2017" y="3624"/>
                    <a:pt x="1797" y="3624"/>
                  </a:cubicBezTo>
                  <a:cubicBezTo>
                    <a:pt x="1608" y="3624"/>
                    <a:pt x="1450" y="3466"/>
                    <a:pt x="1450" y="3277"/>
                  </a:cubicBezTo>
                  <a:cubicBezTo>
                    <a:pt x="1450" y="3088"/>
                    <a:pt x="1608" y="2931"/>
                    <a:pt x="1797" y="2931"/>
                  </a:cubicBezTo>
                  <a:close/>
                  <a:moveTo>
                    <a:pt x="2805" y="1"/>
                  </a:moveTo>
                  <a:lnTo>
                    <a:pt x="1545" y="788"/>
                  </a:lnTo>
                  <a:cubicBezTo>
                    <a:pt x="1009" y="1103"/>
                    <a:pt x="694" y="1702"/>
                    <a:pt x="694" y="2300"/>
                  </a:cubicBezTo>
                  <a:lnTo>
                    <a:pt x="694" y="4506"/>
                  </a:lnTo>
                  <a:lnTo>
                    <a:pt x="694" y="4695"/>
                  </a:lnTo>
                  <a:cubicBezTo>
                    <a:pt x="694" y="4789"/>
                    <a:pt x="694" y="4852"/>
                    <a:pt x="662" y="4947"/>
                  </a:cubicBezTo>
                  <a:lnTo>
                    <a:pt x="662" y="4978"/>
                  </a:lnTo>
                  <a:cubicBezTo>
                    <a:pt x="568" y="5293"/>
                    <a:pt x="253" y="5514"/>
                    <a:pt x="1" y="5640"/>
                  </a:cubicBezTo>
                  <a:lnTo>
                    <a:pt x="1" y="7310"/>
                  </a:lnTo>
                  <a:cubicBezTo>
                    <a:pt x="1" y="7562"/>
                    <a:pt x="158" y="7845"/>
                    <a:pt x="442" y="8003"/>
                  </a:cubicBezTo>
                  <a:cubicBezTo>
                    <a:pt x="777" y="8174"/>
                    <a:pt x="1139" y="8258"/>
                    <a:pt x="1503" y="8258"/>
                  </a:cubicBezTo>
                  <a:cubicBezTo>
                    <a:pt x="2884" y="8258"/>
                    <a:pt x="4285" y="7039"/>
                    <a:pt x="4285" y="4695"/>
                  </a:cubicBezTo>
                  <a:cubicBezTo>
                    <a:pt x="4285" y="3246"/>
                    <a:pt x="3750" y="1418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137"/>
            <p:cNvSpPr/>
            <p:nvPr/>
          </p:nvSpPr>
          <p:spPr>
            <a:xfrm>
              <a:off x="-17812650" y="3353300"/>
              <a:ext cx="136275" cy="144150"/>
            </a:xfrm>
            <a:custGeom>
              <a:avLst/>
              <a:gdLst/>
              <a:ahLst/>
              <a:cxnLst/>
              <a:rect l="l" t="t" r="r" b="b"/>
              <a:pathLst>
                <a:path w="5451" h="5766" extrusionOk="0">
                  <a:moveTo>
                    <a:pt x="2741" y="0"/>
                  </a:moveTo>
                  <a:cubicBezTo>
                    <a:pt x="1702" y="0"/>
                    <a:pt x="756" y="599"/>
                    <a:pt x="0" y="1513"/>
                  </a:cubicBezTo>
                  <a:lnTo>
                    <a:pt x="1229" y="2300"/>
                  </a:lnTo>
                  <a:cubicBezTo>
                    <a:pt x="1954" y="2741"/>
                    <a:pt x="2363" y="3529"/>
                    <a:pt x="2363" y="4379"/>
                  </a:cubicBezTo>
                  <a:lnTo>
                    <a:pt x="2363" y="5766"/>
                  </a:lnTo>
                  <a:cubicBezTo>
                    <a:pt x="2489" y="5703"/>
                    <a:pt x="2615" y="5671"/>
                    <a:pt x="2773" y="5671"/>
                  </a:cubicBezTo>
                  <a:cubicBezTo>
                    <a:pt x="2899" y="5671"/>
                    <a:pt x="2993" y="5703"/>
                    <a:pt x="3088" y="5766"/>
                  </a:cubicBezTo>
                  <a:lnTo>
                    <a:pt x="3088" y="4379"/>
                  </a:lnTo>
                  <a:cubicBezTo>
                    <a:pt x="3088" y="3497"/>
                    <a:pt x="3529" y="2710"/>
                    <a:pt x="4222" y="2300"/>
                  </a:cubicBezTo>
                  <a:lnTo>
                    <a:pt x="5451" y="1513"/>
                  </a:lnTo>
                  <a:cubicBezTo>
                    <a:pt x="4695" y="599"/>
                    <a:pt x="3749" y="0"/>
                    <a:pt x="27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137"/>
            <p:cNvSpPr/>
            <p:nvPr/>
          </p:nvSpPr>
          <p:spPr>
            <a:xfrm>
              <a:off x="-17770900" y="3614000"/>
              <a:ext cx="52775" cy="24450"/>
            </a:xfrm>
            <a:custGeom>
              <a:avLst/>
              <a:gdLst/>
              <a:ahLst/>
              <a:cxnLst/>
              <a:rect l="l" t="t" r="r" b="b"/>
              <a:pathLst>
                <a:path w="2111" h="978" extrusionOk="0">
                  <a:moveTo>
                    <a:pt x="1071" y="0"/>
                  </a:moveTo>
                  <a:cubicBezTo>
                    <a:pt x="756" y="252"/>
                    <a:pt x="378" y="410"/>
                    <a:pt x="0" y="536"/>
                  </a:cubicBezTo>
                  <a:lnTo>
                    <a:pt x="0" y="630"/>
                  </a:lnTo>
                  <a:cubicBezTo>
                    <a:pt x="0" y="851"/>
                    <a:pt x="158" y="977"/>
                    <a:pt x="347" y="977"/>
                  </a:cubicBezTo>
                  <a:lnTo>
                    <a:pt x="1764" y="977"/>
                  </a:lnTo>
                  <a:cubicBezTo>
                    <a:pt x="1953" y="977"/>
                    <a:pt x="2111" y="851"/>
                    <a:pt x="2111" y="630"/>
                  </a:cubicBezTo>
                  <a:lnTo>
                    <a:pt x="2111" y="536"/>
                  </a:lnTo>
                  <a:cubicBezTo>
                    <a:pt x="1733" y="410"/>
                    <a:pt x="1386" y="252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137"/>
            <p:cNvSpPr/>
            <p:nvPr/>
          </p:nvSpPr>
          <p:spPr>
            <a:xfrm>
              <a:off x="-17878825" y="3334400"/>
              <a:ext cx="74075" cy="74050"/>
            </a:xfrm>
            <a:custGeom>
              <a:avLst/>
              <a:gdLst/>
              <a:ahLst/>
              <a:cxnLst/>
              <a:rect l="l" t="t" r="r" b="b"/>
              <a:pathLst>
                <a:path w="2963" h="2962" extrusionOk="0">
                  <a:moveTo>
                    <a:pt x="410" y="0"/>
                  </a:moveTo>
                  <a:cubicBezTo>
                    <a:pt x="127" y="0"/>
                    <a:pt x="1" y="284"/>
                    <a:pt x="95" y="536"/>
                  </a:cubicBezTo>
                  <a:lnTo>
                    <a:pt x="1324" y="2962"/>
                  </a:lnTo>
                  <a:cubicBezTo>
                    <a:pt x="1765" y="2174"/>
                    <a:pt x="2301" y="1512"/>
                    <a:pt x="2962" y="945"/>
                  </a:cubicBezTo>
                  <a:cubicBezTo>
                    <a:pt x="2490" y="378"/>
                    <a:pt x="179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8" name="Google Shape;12018;p137"/>
          <p:cNvGrpSpPr/>
          <p:nvPr/>
        </p:nvGrpSpPr>
        <p:grpSpPr>
          <a:xfrm>
            <a:off x="5747809" y="2242416"/>
            <a:ext cx="451653" cy="451653"/>
            <a:chOff x="-17896150" y="3709300"/>
            <a:chExt cx="305625" cy="305625"/>
          </a:xfrm>
        </p:grpSpPr>
        <p:sp>
          <p:nvSpPr>
            <p:cNvPr id="12019" name="Google Shape;12019;p137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137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137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137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3" name="Google Shape;12023;p137"/>
          <p:cNvGrpSpPr/>
          <p:nvPr/>
        </p:nvGrpSpPr>
        <p:grpSpPr>
          <a:xfrm>
            <a:off x="5775740" y="2795686"/>
            <a:ext cx="395792" cy="451653"/>
            <a:chOff x="-17878025" y="4082625"/>
            <a:chExt cx="267825" cy="305625"/>
          </a:xfrm>
        </p:grpSpPr>
        <p:sp>
          <p:nvSpPr>
            <p:cNvPr id="12024" name="Google Shape;12024;p137"/>
            <p:cNvSpPr/>
            <p:nvPr/>
          </p:nvSpPr>
          <p:spPr>
            <a:xfrm>
              <a:off x="-17660650" y="4191325"/>
              <a:ext cx="50450" cy="52000"/>
            </a:xfrm>
            <a:custGeom>
              <a:avLst/>
              <a:gdLst/>
              <a:ahLst/>
              <a:cxnLst/>
              <a:rect l="l" t="t" r="r" b="b"/>
              <a:pathLst>
                <a:path w="2018" h="2080" extrusionOk="0">
                  <a:moveTo>
                    <a:pt x="946" y="0"/>
                  </a:moveTo>
                  <a:cubicBezTo>
                    <a:pt x="599" y="0"/>
                    <a:pt x="284" y="126"/>
                    <a:pt x="1" y="284"/>
                  </a:cubicBezTo>
                  <a:cubicBezTo>
                    <a:pt x="316" y="788"/>
                    <a:pt x="505" y="1418"/>
                    <a:pt x="536" y="2080"/>
                  </a:cubicBezTo>
                  <a:cubicBezTo>
                    <a:pt x="1387" y="1922"/>
                    <a:pt x="2017" y="1229"/>
                    <a:pt x="2017" y="347"/>
                  </a:cubicBezTo>
                  <a:cubicBezTo>
                    <a:pt x="2017" y="158"/>
                    <a:pt x="1860" y="0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137"/>
            <p:cNvSpPr/>
            <p:nvPr/>
          </p:nvSpPr>
          <p:spPr>
            <a:xfrm>
              <a:off x="-17716575" y="4084200"/>
              <a:ext cx="88250" cy="103200"/>
            </a:xfrm>
            <a:custGeom>
              <a:avLst/>
              <a:gdLst/>
              <a:ahLst/>
              <a:cxnLst/>
              <a:rect l="l" t="t" r="r" b="b"/>
              <a:pathLst>
                <a:path w="3530" h="4128" extrusionOk="0"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040"/>
                  </a:lnTo>
                  <a:cubicBezTo>
                    <a:pt x="2836" y="1261"/>
                    <a:pt x="2679" y="1418"/>
                    <a:pt x="2458" y="1418"/>
                  </a:cubicBezTo>
                  <a:lnTo>
                    <a:pt x="2112" y="1418"/>
                  </a:lnTo>
                  <a:lnTo>
                    <a:pt x="2112" y="1040"/>
                  </a:lnTo>
                  <a:cubicBezTo>
                    <a:pt x="2112" y="851"/>
                    <a:pt x="1954" y="694"/>
                    <a:pt x="1765" y="694"/>
                  </a:cubicBezTo>
                  <a:cubicBezTo>
                    <a:pt x="1576" y="694"/>
                    <a:pt x="1419" y="851"/>
                    <a:pt x="1419" y="1040"/>
                  </a:cubicBezTo>
                  <a:lnTo>
                    <a:pt x="1419" y="2112"/>
                  </a:lnTo>
                  <a:lnTo>
                    <a:pt x="1041" y="2112"/>
                  </a:lnTo>
                  <a:cubicBezTo>
                    <a:pt x="852" y="2112"/>
                    <a:pt x="694" y="1954"/>
                    <a:pt x="694" y="1765"/>
                  </a:cubicBezTo>
                  <a:lnTo>
                    <a:pt x="694" y="1040"/>
                  </a:lnTo>
                  <a:cubicBezTo>
                    <a:pt x="694" y="851"/>
                    <a:pt x="537" y="694"/>
                    <a:pt x="347" y="694"/>
                  </a:cubicBezTo>
                  <a:cubicBezTo>
                    <a:pt x="158" y="694"/>
                    <a:pt x="1" y="851"/>
                    <a:pt x="1" y="1040"/>
                  </a:cubicBezTo>
                  <a:lnTo>
                    <a:pt x="1" y="1765"/>
                  </a:lnTo>
                  <a:cubicBezTo>
                    <a:pt x="1" y="2364"/>
                    <a:pt x="474" y="2836"/>
                    <a:pt x="1041" y="2836"/>
                  </a:cubicBezTo>
                  <a:lnTo>
                    <a:pt x="1419" y="2836"/>
                  </a:lnTo>
                  <a:lnTo>
                    <a:pt x="1419" y="3466"/>
                  </a:lnTo>
                  <a:cubicBezTo>
                    <a:pt x="1419" y="3498"/>
                    <a:pt x="1356" y="3529"/>
                    <a:pt x="1356" y="3624"/>
                  </a:cubicBezTo>
                  <a:cubicBezTo>
                    <a:pt x="1576" y="3781"/>
                    <a:pt x="1734" y="3939"/>
                    <a:pt x="1923" y="4128"/>
                  </a:cubicBezTo>
                  <a:cubicBezTo>
                    <a:pt x="2049" y="3939"/>
                    <a:pt x="2143" y="3718"/>
                    <a:pt x="2143" y="3498"/>
                  </a:cubicBezTo>
                  <a:lnTo>
                    <a:pt x="2143" y="2112"/>
                  </a:lnTo>
                  <a:lnTo>
                    <a:pt x="2521" y="2112"/>
                  </a:lnTo>
                  <a:cubicBezTo>
                    <a:pt x="3057" y="2112"/>
                    <a:pt x="3529" y="1639"/>
                    <a:pt x="3529" y="1040"/>
                  </a:cubicBez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137"/>
            <p:cNvSpPr/>
            <p:nvPr/>
          </p:nvSpPr>
          <p:spPr>
            <a:xfrm>
              <a:off x="-17860700" y="4082625"/>
              <a:ext cx="90600" cy="104000"/>
            </a:xfrm>
            <a:custGeom>
              <a:avLst/>
              <a:gdLst/>
              <a:ahLst/>
              <a:cxnLst/>
              <a:rect l="l" t="t" r="r" b="b"/>
              <a:pathLst>
                <a:path w="3624" h="4160" extrusionOk="0">
                  <a:moveTo>
                    <a:pt x="442" y="1"/>
                  </a:moveTo>
                  <a:cubicBezTo>
                    <a:pt x="253" y="1"/>
                    <a:pt x="95" y="158"/>
                    <a:pt x="95" y="379"/>
                  </a:cubicBezTo>
                  <a:lnTo>
                    <a:pt x="95" y="1072"/>
                  </a:lnTo>
                  <a:cubicBezTo>
                    <a:pt x="1" y="1702"/>
                    <a:pt x="505" y="2175"/>
                    <a:pt x="1103" y="2175"/>
                  </a:cubicBezTo>
                  <a:lnTo>
                    <a:pt x="1450" y="2175"/>
                  </a:lnTo>
                  <a:lnTo>
                    <a:pt x="1450" y="3529"/>
                  </a:lnTo>
                  <a:cubicBezTo>
                    <a:pt x="1450" y="3750"/>
                    <a:pt x="1544" y="4002"/>
                    <a:pt x="1702" y="4159"/>
                  </a:cubicBezTo>
                  <a:cubicBezTo>
                    <a:pt x="1859" y="3939"/>
                    <a:pt x="2048" y="3781"/>
                    <a:pt x="2237" y="3624"/>
                  </a:cubicBezTo>
                  <a:cubicBezTo>
                    <a:pt x="2206" y="3592"/>
                    <a:pt x="2206" y="3561"/>
                    <a:pt x="2206" y="3466"/>
                  </a:cubicBezTo>
                  <a:lnTo>
                    <a:pt x="2206" y="2836"/>
                  </a:lnTo>
                  <a:lnTo>
                    <a:pt x="2584" y="2836"/>
                  </a:lnTo>
                  <a:cubicBezTo>
                    <a:pt x="3151" y="2836"/>
                    <a:pt x="3624" y="2364"/>
                    <a:pt x="3624" y="1797"/>
                  </a:cubicBezTo>
                  <a:lnTo>
                    <a:pt x="3624" y="1072"/>
                  </a:lnTo>
                  <a:cubicBezTo>
                    <a:pt x="3624" y="883"/>
                    <a:pt x="3466" y="725"/>
                    <a:pt x="3277" y="725"/>
                  </a:cubicBezTo>
                  <a:cubicBezTo>
                    <a:pt x="3088" y="725"/>
                    <a:pt x="2930" y="883"/>
                    <a:pt x="2930" y="1072"/>
                  </a:cubicBezTo>
                  <a:lnTo>
                    <a:pt x="2930" y="1797"/>
                  </a:lnTo>
                  <a:cubicBezTo>
                    <a:pt x="2930" y="1986"/>
                    <a:pt x="2773" y="2143"/>
                    <a:pt x="2552" y="2143"/>
                  </a:cubicBezTo>
                  <a:lnTo>
                    <a:pt x="2206" y="2143"/>
                  </a:lnTo>
                  <a:lnTo>
                    <a:pt x="2206" y="1072"/>
                  </a:lnTo>
                  <a:cubicBezTo>
                    <a:pt x="2206" y="883"/>
                    <a:pt x="2048" y="725"/>
                    <a:pt x="1859" y="725"/>
                  </a:cubicBezTo>
                  <a:cubicBezTo>
                    <a:pt x="1670" y="725"/>
                    <a:pt x="1513" y="883"/>
                    <a:pt x="1513" y="1072"/>
                  </a:cubicBezTo>
                  <a:lnTo>
                    <a:pt x="1513" y="1418"/>
                  </a:lnTo>
                  <a:lnTo>
                    <a:pt x="1135" y="1418"/>
                  </a:lnTo>
                  <a:cubicBezTo>
                    <a:pt x="946" y="1418"/>
                    <a:pt x="788" y="1261"/>
                    <a:pt x="788" y="1072"/>
                  </a:cubicBezTo>
                  <a:lnTo>
                    <a:pt x="788" y="379"/>
                  </a:lnTo>
                  <a:cubicBezTo>
                    <a:pt x="788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137"/>
            <p:cNvSpPr/>
            <p:nvPr/>
          </p:nvSpPr>
          <p:spPr>
            <a:xfrm>
              <a:off x="-17752000" y="4281300"/>
              <a:ext cx="16550" cy="16375"/>
            </a:xfrm>
            <a:custGeom>
              <a:avLst/>
              <a:gdLst/>
              <a:ahLst/>
              <a:cxnLst/>
              <a:rect l="l" t="t" r="r" b="b"/>
              <a:pathLst>
                <a:path w="662" h="655" extrusionOk="0">
                  <a:moveTo>
                    <a:pt x="319" y="1"/>
                  </a:moveTo>
                  <a:cubicBezTo>
                    <a:pt x="173" y="1"/>
                    <a:pt x="32" y="72"/>
                    <a:pt x="0" y="213"/>
                  </a:cubicBezTo>
                  <a:lnTo>
                    <a:pt x="347" y="655"/>
                  </a:lnTo>
                  <a:lnTo>
                    <a:pt x="662" y="213"/>
                  </a:lnTo>
                  <a:cubicBezTo>
                    <a:pt x="615" y="72"/>
                    <a:pt x="465" y="1"/>
                    <a:pt x="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137"/>
            <p:cNvSpPr/>
            <p:nvPr/>
          </p:nvSpPr>
          <p:spPr>
            <a:xfrm>
              <a:off x="-17825250" y="4173200"/>
              <a:ext cx="161475" cy="161500"/>
            </a:xfrm>
            <a:custGeom>
              <a:avLst/>
              <a:gdLst/>
              <a:ahLst/>
              <a:cxnLst/>
              <a:rect l="l" t="t" r="r" b="b"/>
              <a:pathLst>
                <a:path w="6459" h="6460" extrusionOk="0">
                  <a:moveTo>
                    <a:pt x="1828" y="2175"/>
                  </a:moveTo>
                  <a:cubicBezTo>
                    <a:pt x="2017" y="2175"/>
                    <a:pt x="2174" y="2332"/>
                    <a:pt x="2174" y="2521"/>
                  </a:cubicBezTo>
                  <a:cubicBezTo>
                    <a:pt x="2174" y="2742"/>
                    <a:pt x="2017" y="2899"/>
                    <a:pt x="1828" y="2899"/>
                  </a:cubicBezTo>
                  <a:cubicBezTo>
                    <a:pt x="1607" y="2899"/>
                    <a:pt x="1449" y="2742"/>
                    <a:pt x="1449" y="2521"/>
                  </a:cubicBezTo>
                  <a:cubicBezTo>
                    <a:pt x="1449" y="2332"/>
                    <a:pt x="1607" y="2175"/>
                    <a:pt x="1828" y="2175"/>
                  </a:cubicBezTo>
                  <a:close/>
                  <a:moveTo>
                    <a:pt x="4663" y="2175"/>
                  </a:moveTo>
                  <a:cubicBezTo>
                    <a:pt x="4852" y="2175"/>
                    <a:pt x="5010" y="2332"/>
                    <a:pt x="5010" y="2521"/>
                  </a:cubicBezTo>
                  <a:cubicBezTo>
                    <a:pt x="5041" y="2742"/>
                    <a:pt x="4852" y="2899"/>
                    <a:pt x="4663" y="2899"/>
                  </a:cubicBezTo>
                  <a:cubicBezTo>
                    <a:pt x="4442" y="2899"/>
                    <a:pt x="4285" y="2742"/>
                    <a:pt x="4285" y="2521"/>
                  </a:cubicBezTo>
                  <a:cubicBezTo>
                    <a:pt x="4285" y="2332"/>
                    <a:pt x="4442" y="2175"/>
                    <a:pt x="4663" y="2175"/>
                  </a:cubicBezTo>
                  <a:close/>
                  <a:moveTo>
                    <a:pt x="3245" y="1"/>
                  </a:moveTo>
                  <a:cubicBezTo>
                    <a:pt x="1260" y="1"/>
                    <a:pt x="0" y="1229"/>
                    <a:pt x="0" y="3246"/>
                  </a:cubicBezTo>
                  <a:cubicBezTo>
                    <a:pt x="0" y="4348"/>
                    <a:pt x="410" y="5546"/>
                    <a:pt x="1040" y="6459"/>
                  </a:cubicBezTo>
                  <a:lnTo>
                    <a:pt x="1229" y="5325"/>
                  </a:lnTo>
                  <a:cubicBezTo>
                    <a:pt x="1386" y="4348"/>
                    <a:pt x="2237" y="3624"/>
                    <a:pt x="3245" y="3624"/>
                  </a:cubicBezTo>
                  <a:cubicBezTo>
                    <a:pt x="4222" y="3624"/>
                    <a:pt x="5073" y="4348"/>
                    <a:pt x="5230" y="5325"/>
                  </a:cubicBezTo>
                  <a:lnTo>
                    <a:pt x="5451" y="6459"/>
                  </a:lnTo>
                  <a:cubicBezTo>
                    <a:pt x="6081" y="5546"/>
                    <a:pt x="6459" y="4348"/>
                    <a:pt x="6459" y="3246"/>
                  </a:cubicBezTo>
                  <a:cubicBezTo>
                    <a:pt x="6459" y="1229"/>
                    <a:pt x="5230" y="1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137"/>
            <p:cNvSpPr/>
            <p:nvPr/>
          </p:nvSpPr>
          <p:spPr>
            <a:xfrm>
              <a:off x="-17787450" y="4293725"/>
              <a:ext cx="84300" cy="94525"/>
            </a:xfrm>
            <a:custGeom>
              <a:avLst/>
              <a:gdLst/>
              <a:ahLst/>
              <a:cxnLst/>
              <a:rect l="l" t="t" r="r" b="b"/>
              <a:pathLst>
                <a:path w="3372" h="3781" extrusionOk="0">
                  <a:moveTo>
                    <a:pt x="662" y="0"/>
                  </a:moveTo>
                  <a:cubicBezTo>
                    <a:pt x="536" y="158"/>
                    <a:pt x="442" y="378"/>
                    <a:pt x="379" y="599"/>
                  </a:cubicBezTo>
                  <a:lnTo>
                    <a:pt x="32" y="2741"/>
                  </a:lnTo>
                  <a:cubicBezTo>
                    <a:pt x="0" y="2961"/>
                    <a:pt x="63" y="3182"/>
                    <a:pt x="221" y="3308"/>
                  </a:cubicBezTo>
                  <a:cubicBezTo>
                    <a:pt x="631" y="3623"/>
                    <a:pt x="1072" y="3781"/>
                    <a:pt x="1544" y="3781"/>
                  </a:cubicBezTo>
                  <a:lnTo>
                    <a:pt x="1859" y="3781"/>
                  </a:lnTo>
                  <a:cubicBezTo>
                    <a:pt x="2332" y="3781"/>
                    <a:pt x="2804" y="3623"/>
                    <a:pt x="3182" y="3308"/>
                  </a:cubicBezTo>
                  <a:cubicBezTo>
                    <a:pt x="3340" y="3182"/>
                    <a:pt x="3372" y="2993"/>
                    <a:pt x="3372" y="2772"/>
                  </a:cubicBezTo>
                  <a:lnTo>
                    <a:pt x="3025" y="630"/>
                  </a:lnTo>
                  <a:cubicBezTo>
                    <a:pt x="3025" y="347"/>
                    <a:pt x="2899" y="158"/>
                    <a:pt x="2773" y="0"/>
                  </a:cubicBezTo>
                  <a:cubicBezTo>
                    <a:pt x="2773" y="32"/>
                    <a:pt x="2741" y="32"/>
                    <a:pt x="2741" y="63"/>
                  </a:cubicBezTo>
                  <a:lnTo>
                    <a:pt x="2111" y="851"/>
                  </a:lnTo>
                  <a:lnTo>
                    <a:pt x="2111" y="1134"/>
                  </a:lnTo>
                  <a:lnTo>
                    <a:pt x="2710" y="1733"/>
                  </a:lnTo>
                  <a:cubicBezTo>
                    <a:pt x="2867" y="1890"/>
                    <a:pt x="2867" y="2079"/>
                    <a:pt x="2710" y="2237"/>
                  </a:cubicBezTo>
                  <a:cubicBezTo>
                    <a:pt x="2631" y="2316"/>
                    <a:pt x="2545" y="2355"/>
                    <a:pt x="2458" y="2355"/>
                  </a:cubicBezTo>
                  <a:cubicBezTo>
                    <a:pt x="2371" y="2355"/>
                    <a:pt x="2285" y="2316"/>
                    <a:pt x="2206" y="2237"/>
                  </a:cubicBezTo>
                  <a:lnTo>
                    <a:pt x="1733" y="1764"/>
                  </a:lnTo>
                  <a:lnTo>
                    <a:pt x="1261" y="2237"/>
                  </a:lnTo>
                  <a:cubicBezTo>
                    <a:pt x="1182" y="2316"/>
                    <a:pt x="1087" y="2355"/>
                    <a:pt x="997" y="2355"/>
                  </a:cubicBezTo>
                  <a:cubicBezTo>
                    <a:pt x="906" y="2355"/>
                    <a:pt x="820" y="2316"/>
                    <a:pt x="757" y="2237"/>
                  </a:cubicBezTo>
                  <a:cubicBezTo>
                    <a:pt x="568" y="2079"/>
                    <a:pt x="568" y="1890"/>
                    <a:pt x="757" y="1733"/>
                  </a:cubicBezTo>
                  <a:lnTo>
                    <a:pt x="1324" y="1134"/>
                  </a:lnTo>
                  <a:lnTo>
                    <a:pt x="1324" y="851"/>
                  </a:lnTo>
                  <a:lnTo>
                    <a:pt x="694" y="63"/>
                  </a:lnTo>
                  <a:cubicBezTo>
                    <a:pt x="694" y="32"/>
                    <a:pt x="662" y="32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137"/>
            <p:cNvSpPr/>
            <p:nvPr/>
          </p:nvSpPr>
          <p:spPr>
            <a:xfrm>
              <a:off x="-17878025" y="4191325"/>
              <a:ext cx="49650" cy="52000"/>
            </a:xfrm>
            <a:custGeom>
              <a:avLst/>
              <a:gdLst/>
              <a:ahLst/>
              <a:cxnLst/>
              <a:rect l="l" t="t" r="r" b="b"/>
              <a:pathLst>
                <a:path w="1986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1229"/>
                    <a:pt x="631" y="1954"/>
                    <a:pt x="1450" y="2080"/>
                  </a:cubicBezTo>
                  <a:cubicBezTo>
                    <a:pt x="1481" y="1355"/>
                    <a:pt x="1670" y="788"/>
                    <a:pt x="1985" y="252"/>
                  </a:cubicBezTo>
                  <a:cubicBezTo>
                    <a:pt x="1733" y="9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1" name="Google Shape;12031;p137"/>
          <p:cNvGrpSpPr/>
          <p:nvPr/>
        </p:nvGrpSpPr>
        <p:grpSpPr>
          <a:xfrm>
            <a:off x="2919632" y="3355015"/>
            <a:ext cx="450507" cy="423722"/>
            <a:chOff x="-16044450" y="3317850"/>
            <a:chExt cx="304850" cy="286725"/>
          </a:xfrm>
        </p:grpSpPr>
        <p:sp>
          <p:nvSpPr>
            <p:cNvPr id="12032" name="Google Shape;12032;p137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137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137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137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6" name="Google Shape;12036;p137"/>
          <p:cNvSpPr/>
          <p:nvPr/>
        </p:nvSpPr>
        <p:spPr>
          <a:xfrm>
            <a:off x="5164353" y="3341975"/>
            <a:ext cx="448180" cy="450507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5798" y="1639"/>
                </a:moveTo>
                <a:lnTo>
                  <a:pt x="5798" y="2395"/>
                </a:lnTo>
                <a:lnTo>
                  <a:pt x="3782" y="3214"/>
                </a:lnTo>
                <a:lnTo>
                  <a:pt x="3214" y="2679"/>
                </a:lnTo>
                <a:lnTo>
                  <a:pt x="5798" y="1639"/>
                </a:lnTo>
                <a:close/>
                <a:moveTo>
                  <a:pt x="6491" y="1639"/>
                </a:moveTo>
                <a:lnTo>
                  <a:pt x="9043" y="2679"/>
                </a:lnTo>
                <a:lnTo>
                  <a:pt x="8507" y="3214"/>
                </a:lnTo>
                <a:lnTo>
                  <a:pt x="6491" y="2395"/>
                </a:lnTo>
                <a:lnTo>
                  <a:pt x="6491" y="1639"/>
                </a:lnTo>
                <a:close/>
                <a:moveTo>
                  <a:pt x="5798" y="3151"/>
                </a:moveTo>
                <a:lnTo>
                  <a:pt x="5798" y="3939"/>
                </a:lnTo>
                <a:lnTo>
                  <a:pt x="4853" y="4285"/>
                </a:lnTo>
                <a:lnTo>
                  <a:pt x="4286" y="3718"/>
                </a:lnTo>
                <a:lnTo>
                  <a:pt x="5798" y="3151"/>
                </a:lnTo>
                <a:close/>
                <a:moveTo>
                  <a:pt x="6491" y="3183"/>
                </a:moveTo>
                <a:lnTo>
                  <a:pt x="8003" y="3781"/>
                </a:lnTo>
                <a:lnTo>
                  <a:pt x="7436" y="4317"/>
                </a:lnTo>
                <a:lnTo>
                  <a:pt x="6491" y="3970"/>
                </a:lnTo>
                <a:lnTo>
                  <a:pt x="6491" y="3183"/>
                </a:lnTo>
                <a:close/>
                <a:moveTo>
                  <a:pt x="5798" y="4695"/>
                </a:moveTo>
                <a:lnTo>
                  <a:pt x="5798" y="5231"/>
                </a:lnTo>
                <a:lnTo>
                  <a:pt x="5388" y="4853"/>
                </a:lnTo>
                <a:lnTo>
                  <a:pt x="5798" y="4695"/>
                </a:lnTo>
                <a:close/>
                <a:moveTo>
                  <a:pt x="6491" y="4727"/>
                </a:moveTo>
                <a:lnTo>
                  <a:pt x="6901" y="4884"/>
                </a:lnTo>
                <a:lnTo>
                  <a:pt x="6491" y="5262"/>
                </a:lnTo>
                <a:lnTo>
                  <a:pt x="6491" y="4727"/>
                </a:lnTo>
                <a:close/>
                <a:moveTo>
                  <a:pt x="2679" y="3183"/>
                </a:moveTo>
                <a:lnTo>
                  <a:pt x="3214" y="3718"/>
                </a:lnTo>
                <a:lnTo>
                  <a:pt x="2395" y="5735"/>
                </a:lnTo>
                <a:lnTo>
                  <a:pt x="1608" y="5735"/>
                </a:lnTo>
                <a:lnTo>
                  <a:pt x="2679" y="3183"/>
                </a:lnTo>
                <a:close/>
                <a:moveTo>
                  <a:pt x="3782" y="4254"/>
                </a:moveTo>
                <a:lnTo>
                  <a:pt x="4317" y="4790"/>
                </a:lnTo>
                <a:lnTo>
                  <a:pt x="3971" y="5735"/>
                </a:lnTo>
                <a:lnTo>
                  <a:pt x="3183" y="5735"/>
                </a:lnTo>
                <a:lnTo>
                  <a:pt x="3782" y="4254"/>
                </a:lnTo>
                <a:close/>
                <a:moveTo>
                  <a:pt x="4884" y="5357"/>
                </a:moveTo>
                <a:lnTo>
                  <a:pt x="5262" y="5735"/>
                </a:lnTo>
                <a:lnTo>
                  <a:pt x="4727" y="5735"/>
                </a:lnTo>
                <a:lnTo>
                  <a:pt x="4884" y="5357"/>
                </a:lnTo>
                <a:close/>
                <a:moveTo>
                  <a:pt x="7405" y="5357"/>
                </a:moveTo>
                <a:lnTo>
                  <a:pt x="7562" y="5735"/>
                </a:lnTo>
                <a:lnTo>
                  <a:pt x="6995" y="5735"/>
                </a:lnTo>
                <a:lnTo>
                  <a:pt x="7405" y="5357"/>
                </a:lnTo>
                <a:close/>
                <a:moveTo>
                  <a:pt x="8507" y="4254"/>
                </a:moveTo>
                <a:lnTo>
                  <a:pt x="9106" y="5735"/>
                </a:lnTo>
                <a:lnTo>
                  <a:pt x="8318" y="5735"/>
                </a:lnTo>
                <a:lnTo>
                  <a:pt x="7940" y="4790"/>
                </a:lnTo>
                <a:lnTo>
                  <a:pt x="8507" y="4254"/>
                </a:lnTo>
                <a:close/>
                <a:moveTo>
                  <a:pt x="9578" y="3183"/>
                </a:moveTo>
                <a:lnTo>
                  <a:pt x="10587" y="5735"/>
                </a:lnTo>
                <a:lnTo>
                  <a:pt x="9831" y="5735"/>
                </a:lnTo>
                <a:lnTo>
                  <a:pt x="9011" y="3718"/>
                </a:lnTo>
                <a:lnTo>
                  <a:pt x="9578" y="3183"/>
                </a:lnTo>
                <a:close/>
                <a:moveTo>
                  <a:pt x="5262" y="6459"/>
                </a:moveTo>
                <a:lnTo>
                  <a:pt x="4884" y="6837"/>
                </a:lnTo>
                <a:lnTo>
                  <a:pt x="4727" y="6459"/>
                </a:lnTo>
                <a:close/>
                <a:moveTo>
                  <a:pt x="7531" y="6459"/>
                </a:moveTo>
                <a:lnTo>
                  <a:pt x="7373" y="6837"/>
                </a:lnTo>
                <a:lnTo>
                  <a:pt x="6964" y="6459"/>
                </a:lnTo>
                <a:close/>
                <a:moveTo>
                  <a:pt x="5798" y="6932"/>
                </a:moveTo>
                <a:lnTo>
                  <a:pt x="5798" y="7467"/>
                </a:lnTo>
                <a:lnTo>
                  <a:pt x="5388" y="7310"/>
                </a:lnTo>
                <a:lnTo>
                  <a:pt x="5798" y="6932"/>
                </a:lnTo>
                <a:close/>
                <a:moveTo>
                  <a:pt x="6491" y="6963"/>
                </a:moveTo>
                <a:lnTo>
                  <a:pt x="6901" y="7373"/>
                </a:lnTo>
                <a:lnTo>
                  <a:pt x="6491" y="7530"/>
                </a:lnTo>
                <a:lnTo>
                  <a:pt x="6491" y="6963"/>
                </a:lnTo>
                <a:close/>
                <a:moveTo>
                  <a:pt x="3971" y="6459"/>
                </a:moveTo>
                <a:lnTo>
                  <a:pt x="4317" y="7404"/>
                </a:lnTo>
                <a:lnTo>
                  <a:pt x="3782" y="7940"/>
                </a:lnTo>
                <a:lnTo>
                  <a:pt x="3183" y="6459"/>
                </a:lnTo>
                <a:close/>
                <a:moveTo>
                  <a:pt x="9043" y="6459"/>
                </a:moveTo>
                <a:lnTo>
                  <a:pt x="8476" y="7940"/>
                </a:lnTo>
                <a:lnTo>
                  <a:pt x="7909" y="7404"/>
                </a:lnTo>
                <a:lnTo>
                  <a:pt x="8255" y="6459"/>
                </a:lnTo>
                <a:close/>
                <a:moveTo>
                  <a:pt x="2427" y="6459"/>
                </a:moveTo>
                <a:lnTo>
                  <a:pt x="3277" y="8476"/>
                </a:lnTo>
                <a:lnTo>
                  <a:pt x="2710" y="9011"/>
                </a:lnTo>
                <a:lnTo>
                  <a:pt x="1639" y="6459"/>
                </a:lnTo>
                <a:close/>
                <a:moveTo>
                  <a:pt x="4853" y="7877"/>
                </a:moveTo>
                <a:lnTo>
                  <a:pt x="5798" y="8224"/>
                </a:lnTo>
                <a:lnTo>
                  <a:pt x="5798" y="9011"/>
                </a:lnTo>
                <a:lnTo>
                  <a:pt x="4286" y="8413"/>
                </a:lnTo>
                <a:lnTo>
                  <a:pt x="4853" y="7877"/>
                </a:lnTo>
                <a:close/>
                <a:moveTo>
                  <a:pt x="7436" y="7908"/>
                </a:moveTo>
                <a:lnTo>
                  <a:pt x="8003" y="8444"/>
                </a:lnTo>
                <a:lnTo>
                  <a:pt x="6491" y="9043"/>
                </a:lnTo>
                <a:lnTo>
                  <a:pt x="6491" y="8255"/>
                </a:lnTo>
                <a:lnTo>
                  <a:pt x="7436" y="7908"/>
                </a:lnTo>
                <a:close/>
                <a:moveTo>
                  <a:pt x="10618" y="6491"/>
                </a:moveTo>
                <a:lnTo>
                  <a:pt x="9578" y="9043"/>
                </a:lnTo>
                <a:lnTo>
                  <a:pt x="9011" y="8507"/>
                </a:lnTo>
                <a:lnTo>
                  <a:pt x="9831" y="6491"/>
                </a:lnTo>
                <a:close/>
                <a:moveTo>
                  <a:pt x="3782" y="8980"/>
                </a:moveTo>
                <a:lnTo>
                  <a:pt x="5798" y="9799"/>
                </a:lnTo>
                <a:lnTo>
                  <a:pt x="5798" y="10555"/>
                </a:lnTo>
                <a:lnTo>
                  <a:pt x="3214" y="9515"/>
                </a:lnTo>
                <a:lnTo>
                  <a:pt x="3782" y="8980"/>
                </a:lnTo>
                <a:close/>
                <a:moveTo>
                  <a:pt x="8507" y="8917"/>
                </a:moveTo>
                <a:lnTo>
                  <a:pt x="9043" y="9484"/>
                </a:lnTo>
                <a:lnTo>
                  <a:pt x="6491" y="10555"/>
                </a:lnTo>
                <a:lnTo>
                  <a:pt x="6491" y="9767"/>
                </a:lnTo>
                <a:lnTo>
                  <a:pt x="8507" y="8917"/>
                </a:lnTo>
                <a:close/>
                <a:moveTo>
                  <a:pt x="6113" y="1"/>
                </a:moveTo>
                <a:cubicBezTo>
                  <a:pt x="5892" y="1"/>
                  <a:pt x="5735" y="158"/>
                  <a:pt x="5735" y="347"/>
                </a:cubicBezTo>
                <a:lnTo>
                  <a:pt x="5735" y="851"/>
                </a:lnTo>
                <a:lnTo>
                  <a:pt x="2647" y="2112"/>
                </a:lnTo>
                <a:lnTo>
                  <a:pt x="2332" y="1797"/>
                </a:lnTo>
                <a:cubicBezTo>
                  <a:pt x="2254" y="1718"/>
                  <a:pt x="2159" y="1678"/>
                  <a:pt x="2065" y="1678"/>
                </a:cubicBezTo>
                <a:cubicBezTo>
                  <a:pt x="1970" y="1678"/>
                  <a:pt x="1875" y="1718"/>
                  <a:pt x="1797" y="1797"/>
                </a:cubicBezTo>
                <a:cubicBezTo>
                  <a:pt x="1639" y="1954"/>
                  <a:pt x="1639" y="2143"/>
                  <a:pt x="1797" y="2332"/>
                </a:cubicBezTo>
                <a:lnTo>
                  <a:pt x="2112" y="2647"/>
                </a:lnTo>
                <a:lnTo>
                  <a:pt x="852" y="5735"/>
                </a:lnTo>
                <a:lnTo>
                  <a:pt x="348" y="5735"/>
                </a:lnTo>
                <a:cubicBezTo>
                  <a:pt x="158" y="5735"/>
                  <a:pt x="1" y="5892"/>
                  <a:pt x="1" y="6081"/>
                </a:cubicBezTo>
                <a:cubicBezTo>
                  <a:pt x="1" y="6302"/>
                  <a:pt x="158" y="6459"/>
                  <a:pt x="348" y="6459"/>
                </a:cubicBezTo>
                <a:lnTo>
                  <a:pt x="852" y="6459"/>
                </a:lnTo>
                <a:lnTo>
                  <a:pt x="2112" y="9547"/>
                </a:lnTo>
                <a:lnTo>
                  <a:pt x="1797" y="9862"/>
                </a:lnTo>
                <a:cubicBezTo>
                  <a:pt x="1639" y="10019"/>
                  <a:pt x="1639" y="10240"/>
                  <a:pt x="1797" y="10397"/>
                </a:cubicBezTo>
                <a:cubicBezTo>
                  <a:pt x="1891" y="10460"/>
                  <a:pt x="1954" y="10492"/>
                  <a:pt x="2049" y="10492"/>
                </a:cubicBezTo>
                <a:cubicBezTo>
                  <a:pt x="2112" y="10492"/>
                  <a:pt x="2238" y="10460"/>
                  <a:pt x="2269" y="10397"/>
                </a:cubicBezTo>
                <a:lnTo>
                  <a:pt x="2584" y="10082"/>
                </a:lnTo>
                <a:lnTo>
                  <a:pt x="5703" y="11343"/>
                </a:lnTo>
                <a:lnTo>
                  <a:pt x="5703" y="11847"/>
                </a:lnTo>
                <a:cubicBezTo>
                  <a:pt x="5703" y="12036"/>
                  <a:pt x="5861" y="12193"/>
                  <a:pt x="6050" y="12193"/>
                </a:cubicBezTo>
                <a:cubicBezTo>
                  <a:pt x="6270" y="12193"/>
                  <a:pt x="6428" y="12036"/>
                  <a:pt x="6428" y="11847"/>
                </a:cubicBezTo>
                <a:lnTo>
                  <a:pt x="6428" y="11343"/>
                </a:lnTo>
                <a:lnTo>
                  <a:pt x="9515" y="10082"/>
                </a:lnTo>
                <a:lnTo>
                  <a:pt x="9831" y="10397"/>
                </a:lnTo>
                <a:cubicBezTo>
                  <a:pt x="9925" y="10460"/>
                  <a:pt x="9988" y="10492"/>
                  <a:pt x="10083" y="10492"/>
                </a:cubicBezTo>
                <a:cubicBezTo>
                  <a:pt x="10146" y="10492"/>
                  <a:pt x="10272" y="10460"/>
                  <a:pt x="10303" y="10397"/>
                </a:cubicBezTo>
                <a:cubicBezTo>
                  <a:pt x="10461" y="10240"/>
                  <a:pt x="10461" y="10019"/>
                  <a:pt x="10303" y="9862"/>
                </a:cubicBezTo>
                <a:lnTo>
                  <a:pt x="9988" y="9547"/>
                </a:lnTo>
                <a:lnTo>
                  <a:pt x="11248" y="6459"/>
                </a:lnTo>
                <a:lnTo>
                  <a:pt x="11784" y="6459"/>
                </a:lnTo>
                <a:cubicBezTo>
                  <a:pt x="11973" y="6459"/>
                  <a:pt x="12130" y="6302"/>
                  <a:pt x="12130" y="6081"/>
                </a:cubicBezTo>
                <a:cubicBezTo>
                  <a:pt x="12130" y="5892"/>
                  <a:pt x="12036" y="5735"/>
                  <a:pt x="11847" y="5735"/>
                </a:cubicBezTo>
                <a:lnTo>
                  <a:pt x="11343" y="5735"/>
                </a:lnTo>
                <a:lnTo>
                  <a:pt x="10083" y="2647"/>
                </a:lnTo>
                <a:lnTo>
                  <a:pt x="10398" y="2332"/>
                </a:lnTo>
                <a:cubicBezTo>
                  <a:pt x="10555" y="2175"/>
                  <a:pt x="10555" y="1954"/>
                  <a:pt x="10398" y="1797"/>
                </a:cubicBezTo>
                <a:cubicBezTo>
                  <a:pt x="10319" y="1718"/>
                  <a:pt x="10232" y="1678"/>
                  <a:pt x="10146" y="1678"/>
                </a:cubicBezTo>
                <a:cubicBezTo>
                  <a:pt x="10059" y="1678"/>
                  <a:pt x="9972" y="1718"/>
                  <a:pt x="9894" y="1797"/>
                </a:cubicBezTo>
                <a:lnTo>
                  <a:pt x="9578" y="2112"/>
                </a:lnTo>
                <a:lnTo>
                  <a:pt x="6459" y="851"/>
                </a:lnTo>
                <a:lnTo>
                  <a:pt x="6459" y="347"/>
                </a:lnTo>
                <a:cubicBezTo>
                  <a:pt x="6459" y="158"/>
                  <a:pt x="6302" y="1"/>
                  <a:pt x="611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7" name="Google Shape;12037;p137"/>
          <p:cNvGrpSpPr/>
          <p:nvPr/>
        </p:nvGrpSpPr>
        <p:grpSpPr>
          <a:xfrm>
            <a:off x="8042149" y="2243724"/>
            <a:ext cx="373662" cy="449030"/>
            <a:chOff x="-16018450" y="4058400"/>
            <a:chExt cx="252850" cy="303850"/>
          </a:xfrm>
        </p:grpSpPr>
        <p:sp>
          <p:nvSpPr>
            <p:cNvPr id="12038" name="Google Shape;12038;p137"/>
            <p:cNvSpPr/>
            <p:nvPr/>
          </p:nvSpPr>
          <p:spPr>
            <a:xfrm>
              <a:off x="-15927875" y="4129900"/>
              <a:ext cx="88250" cy="89025"/>
            </a:xfrm>
            <a:custGeom>
              <a:avLst/>
              <a:gdLst/>
              <a:ahLst/>
              <a:cxnLst/>
              <a:rect l="l" t="t" r="r" b="b"/>
              <a:pathLst>
                <a:path w="3530" h="3561" extrusionOk="0">
                  <a:moveTo>
                    <a:pt x="1765" y="0"/>
                  </a:moveTo>
                  <a:cubicBezTo>
                    <a:pt x="788" y="0"/>
                    <a:pt x="1" y="788"/>
                    <a:pt x="1" y="1764"/>
                  </a:cubicBezTo>
                  <a:cubicBezTo>
                    <a:pt x="1" y="2772"/>
                    <a:pt x="788" y="3560"/>
                    <a:pt x="1765" y="3560"/>
                  </a:cubicBezTo>
                  <a:cubicBezTo>
                    <a:pt x="2742" y="3560"/>
                    <a:pt x="3529" y="2772"/>
                    <a:pt x="3529" y="1764"/>
                  </a:cubicBezTo>
                  <a:cubicBezTo>
                    <a:pt x="3529" y="788"/>
                    <a:pt x="2742" y="0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137"/>
            <p:cNvSpPr/>
            <p:nvPr/>
          </p:nvSpPr>
          <p:spPr>
            <a:xfrm>
              <a:off x="-16002700" y="4058400"/>
              <a:ext cx="237100" cy="233575"/>
            </a:xfrm>
            <a:custGeom>
              <a:avLst/>
              <a:gdLst/>
              <a:ahLst/>
              <a:cxnLst/>
              <a:rect l="l" t="t" r="r" b="b"/>
              <a:pathLst>
                <a:path w="9484" h="9343" extrusionOk="0">
                  <a:moveTo>
                    <a:pt x="4758" y="2167"/>
                  </a:moveTo>
                  <a:cubicBezTo>
                    <a:pt x="6144" y="2167"/>
                    <a:pt x="7247" y="3270"/>
                    <a:pt x="7247" y="4656"/>
                  </a:cubicBezTo>
                  <a:cubicBezTo>
                    <a:pt x="7247" y="6010"/>
                    <a:pt x="6144" y="7113"/>
                    <a:pt x="4758" y="7113"/>
                  </a:cubicBezTo>
                  <a:cubicBezTo>
                    <a:pt x="3372" y="7113"/>
                    <a:pt x="2269" y="6010"/>
                    <a:pt x="2269" y="4656"/>
                  </a:cubicBezTo>
                  <a:cubicBezTo>
                    <a:pt x="2269" y="3270"/>
                    <a:pt x="3372" y="2167"/>
                    <a:pt x="4758" y="2167"/>
                  </a:cubicBezTo>
                  <a:close/>
                  <a:moveTo>
                    <a:pt x="4742" y="1"/>
                  </a:moveTo>
                  <a:cubicBezTo>
                    <a:pt x="4648" y="1"/>
                    <a:pt x="4553" y="40"/>
                    <a:pt x="4474" y="119"/>
                  </a:cubicBezTo>
                  <a:cubicBezTo>
                    <a:pt x="4159" y="434"/>
                    <a:pt x="3939" y="781"/>
                    <a:pt x="3813" y="1222"/>
                  </a:cubicBezTo>
                  <a:cubicBezTo>
                    <a:pt x="3498" y="938"/>
                    <a:pt x="3120" y="686"/>
                    <a:pt x="2679" y="623"/>
                  </a:cubicBezTo>
                  <a:cubicBezTo>
                    <a:pt x="2655" y="619"/>
                    <a:pt x="2630" y="617"/>
                    <a:pt x="2606" y="617"/>
                  </a:cubicBezTo>
                  <a:cubicBezTo>
                    <a:pt x="2437" y="617"/>
                    <a:pt x="2265" y="710"/>
                    <a:pt x="2238" y="875"/>
                  </a:cubicBezTo>
                  <a:cubicBezTo>
                    <a:pt x="2112" y="1285"/>
                    <a:pt x="2112" y="1726"/>
                    <a:pt x="2206" y="2135"/>
                  </a:cubicBezTo>
                  <a:cubicBezTo>
                    <a:pt x="2001" y="2092"/>
                    <a:pt x="1797" y="2068"/>
                    <a:pt x="1595" y="2068"/>
                  </a:cubicBezTo>
                  <a:cubicBezTo>
                    <a:pt x="1362" y="2068"/>
                    <a:pt x="1134" y="2099"/>
                    <a:pt x="914" y="2167"/>
                  </a:cubicBezTo>
                  <a:cubicBezTo>
                    <a:pt x="694" y="2198"/>
                    <a:pt x="599" y="2387"/>
                    <a:pt x="662" y="2608"/>
                  </a:cubicBezTo>
                  <a:cubicBezTo>
                    <a:pt x="788" y="3018"/>
                    <a:pt x="977" y="3396"/>
                    <a:pt x="1261" y="3742"/>
                  </a:cubicBezTo>
                  <a:cubicBezTo>
                    <a:pt x="851" y="3868"/>
                    <a:pt x="473" y="4089"/>
                    <a:pt x="158" y="4404"/>
                  </a:cubicBezTo>
                  <a:cubicBezTo>
                    <a:pt x="1" y="4561"/>
                    <a:pt x="1" y="4750"/>
                    <a:pt x="158" y="4908"/>
                  </a:cubicBezTo>
                  <a:cubicBezTo>
                    <a:pt x="473" y="5223"/>
                    <a:pt x="820" y="5475"/>
                    <a:pt x="1261" y="5601"/>
                  </a:cubicBezTo>
                  <a:cubicBezTo>
                    <a:pt x="977" y="5916"/>
                    <a:pt x="757" y="6294"/>
                    <a:pt x="662" y="6735"/>
                  </a:cubicBezTo>
                  <a:cubicBezTo>
                    <a:pt x="631" y="6924"/>
                    <a:pt x="757" y="7113"/>
                    <a:pt x="914" y="7176"/>
                  </a:cubicBezTo>
                  <a:cubicBezTo>
                    <a:pt x="1140" y="7228"/>
                    <a:pt x="1375" y="7252"/>
                    <a:pt x="1614" y="7252"/>
                  </a:cubicBezTo>
                  <a:cubicBezTo>
                    <a:pt x="1810" y="7252"/>
                    <a:pt x="2008" y="7236"/>
                    <a:pt x="2206" y="7208"/>
                  </a:cubicBezTo>
                  <a:lnTo>
                    <a:pt x="2206" y="7208"/>
                  </a:lnTo>
                  <a:cubicBezTo>
                    <a:pt x="2112" y="7649"/>
                    <a:pt x="2112" y="8058"/>
                    <a:pt x="2238" y="8468"/>
                  </a:cubicBezTo>
                  <a:cubicBezTo>
                    <a:pt x="2262" y="8613"/>
                    <a:pt x="2397" y="8721"/>
                    <a:pt x="2544" y="8721"/>
                  </a:cubicBezTo>
                  <a:cubicBezTo>
                    <a:pt x="2589" y="8721"/>
                    <a:pt x="2634" y="8711"/>
                    <a:pt x="2679" y="8688"/>
                  </a:cubicBezTo>
                  <a:cubicBezTo>
                    <a:pt x="3120" y="8594"/>
                    <a:pt x="3466" y="8373"/>
                    <a:pt x="3813" y="8121"/>
                  </a:cubicBezTo>
                  <a:cubicBezTo>
                    <a:pt x="3939" y="8499"/>
                    <a:pt x="4159" y="8909"/>
                    <a:pt x="4474" y="9224"/>
                  </a:cubicBezTo>
                  <a:cubicBezTo>
                    <a:pt x="4553" y="9303"/>
                    <a:pt x="4648" y="9342"/>
                    <a:pt x="4742" y="9342"/>
                  </a:cubicBezTo>
                  <a:cubicBezTo>
                    <a:pt x="4837" y="9342"/>
                    <a:pt x="4931" y="9303"/>
                    <a:pt x="5010" y="9224"/>
                  </a:cubicBezTo>
                  <a:cubicBezTo>
                    <a:pt x="5325" y="8909"/>
                    <a:pt x="5546" y="8531"/>
                    <a:pt x="5672" y="8121"/>
                  </a:cubicBezTo>
                  <a:cubicBezTo>
                    <a:pt x="5987" y="8342"/>
                    <a:pt x="6365" y="8594"/>
                    <a:pt x="6806" y="8688"/>
                  </a:cubicBezTo>
                  <a:cubicBezTo>
                    <a:pt x="6840" y="8700"/>
                    <a:pt x="6875" y="8705"/>
                    <a:pt x="6910" y="8705"/>
                  </a:cubicBezTo>
                  <a:cubicBezTo>
                    <a:pt x="7068" y="8705"/>
                    <a:pt x="7221" y="8597"/>
                    <a:pt x="7247" y="8468"/>
                  </a:cubicBezTo>
                  <a:cubicBezTo>
                    <a:pt x="7373" y="8027"/>
                    <a:pt x="7373" y="7586"/>
                    <a:pt x="7278" y="7208"/>
                  </a:cubicBezTo>
                  <a:lnTo>
                    <a:pt x="7278" y="7208"/>
                  </a:lnTo>
                  <a:cubicBezTo>
                    <a:pt x="7477" y="7236"/>
                    <a:pt x="7675" y="7252"/>
                    <a:pt x="7870" y="7252"/>
                  </a:cubicBezTo>
                  <a:cubicBezTo>
                    <a:pt x="8110" y="7252"/>
                    <a:pt x="8345" y="7228"/>
                    <a:pt x="8570" y="7176"/>
                  </a:cubicBezTo>
                  <a:cubicBezTo>
                    <a:pt x="8791" y="7113"/>
                    <a:pt x="8885" y="6924"/>
                    <a:pt x="8822" y="6735"/>
                  </a:cubicBezTo>
                  <a:cubicBezTo>
                    <a:pt x="8696" y="6294"/>
                    <a:pt x="8507" y="5947"/>
                    <a:pt x="8224" y="5601"/>
                  </a:cubicBezTo>
                  <a:cubicBezTo>
                    <a:pt x="8633" y="5475"/>
                    <a:pt x="9011" y="5223"/>
                    <a:pt x="9326" y="4908"/>
                  </a:cubicBezTo>
                  <a:cubicBezTo>
                    <a:pt x="9484" y="4750"/>
                    <a:pt x="9484" y="4561"/>
                    <a:pt x="9326" y="4404"/>
                  </a:cubicBezTo>
                  <a:cubicBezTo>
                    <a:pt x="9011" y="4089"/>
                    <a:pt x="8665" y="3868"/>
                    <a:pt x="8224" y="3742"/>
                  </a:cubicBezTo>
                  <a:cubicBezTo>
                    <a:pt x="8507" y="3427"/>
                    <a:pt x="8728" y="3018"/>
                    <a:pt x="8822" y="2608"/>
                  </a:cubicBezTo>
                  <a:cubicBezTo>
                    <a:pt x="8854" y="2387"/>
                    <a:pt x="8728" y="2198"/>
                    <a:pt x="8570" y="2167"/>
                  </a:cubicBezTo>
                  <a:cubicBezTo>
                    <a:pt x="8351" y="2099"/>
                    <a:pt x="8122" y="2068"/>
                    <a:pt x="7889" y="2068"/>
                  </a:cubicBezTo>
                  <a:cubicBezTo>
                    <a:pt x="7688" y="2068"/>
                    <a:pt x="7483" y="2092"/>
                    <a:pt x="7278" y="2135"/>
                  </a:cubicBezTo>
                  <a:cubicBezTo>
                    <a:pt x="7373" y="1694"/>
                    <a:pt x="7373" y="1253"/>
                    <a:pt x="7247" y="875"/>
                  </a:cubicBezTo>
                  <a:cubicBezTo>
                    <a:pt x="7223" y="705"/>
                    <a:pt x="7086" y="591"/>
                    <a:pt x="6938" y="591"/>
                  </a:cubicBezTo>
                  <a:cubicBezTo>
                    <a:pt x="6894" y="591"/>
                    <a:pt x="6849" y="602"/>
                    <a:pt x="6806" y="623"/>
                  </a:cubicBezTo>
                  <a:cubicBezTo>
                    <a:pt x="6365" y="749"/>
                    <a:pt x="6018" y="938"/>
                    <a:pt x="5672" y="1222"/>
                  </a:cubicBezTo>
                  <a:cubicBezTo>
                    <a:pt x="5546" y="812"/>
                    <a:pt x="5325" y="434"/>
                    <a:pt x="5010" y="119"/>
                  </a:cubicBezTo>
                  <a:cubicBezTo>
                    <a:pt x="4931" y="40"/>
                    <a:pt x="4837" y="1"/>
                    <a:pt x="4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137"/>
            <p:cNvSpPr/>
            <p:nvPr/>
          </p:nvSpPr>
          <p:spPr>
            <a:xfrm>
              <a:off x="-16018450" y="4253550"/>
              <a:ext cx="129200" cy="108700"/>
            </a:xfrm>
            <a:custGeom>
              <a:avLst/>
              <a:gdLst/>
              <a:ahLst/>
              <a:cxnLst/>
              <a:rect l="l" t="t" r="r" b="b"/>
              <a:pathLst>
                <a:path w="5168" h="4348" extrusionOk="0">
                  <a:moveTo>
                    <a:pt x="1009" y="0"/>
                  </a:moveTo>
                  <a:cubicBezTo>
                    <a:pt x="410" y="693"/>
                    <a:pt x="1" y="1607"/>
                    <a:pt x="1" y="2615"/>
                  </a:cubicBezTo>
                  <a:lnTo>
                    <a:pt x="1" y="4001"/>
                  </a:lnTo>
                  <a:lnTo>
                    <a:pt x="32" y="4001"/>
                  </a:lnTo>
                  <a:cubicBezTo>
                    <a:pt x="32" y="4190"/>
                    <a:pt x="190" y="4348"/>
                    <a:pt x="410" y="4348"/>
                  </a:cubicBezTo>
                  <a:lnTo>
                    <a:pt x="1796" y="4348"/>
                  </a:lnTo>
                  <a:cubicBezTo>
                    <a:pt x="3214" y="4348"/>
                    <a:pt x="4443" y="3560"/>
                    <a:pt x="5167" y="2426"/>
                  </a:cubicBezTo>
                  <a:cubicBezTo>
                    <a:pt x="4915" y="2237"/>
                    <a:pt x="4411" y="1733"/>
                    <a:pt x="4159" y="1355"/>
                  </a:cubicBezTo>
                  <a:cubicBezTo>
                    <a:pt x="3750" y="1576"/>
                    <a:pt x="3309" y="1670"/>
                    <a:pt x="2836" y="1796"/>
                  </a:cubicBezTo>
                  <a:cubicBezTo>
                    <a:pt x="2805" y="1801"/>
                    <a:pt x="2774" y="1804"/>
                    <a:pt x="2743" y="1804"/>
                  </a:cubicBezTo>
                  <a:cubicBezTo>
                    <a:pt x="2580" y="1804"/>
                    <a:pt x="2421" y="1734"/>
                    <a:pt x="2395" y="1576"/>
                  </a:cubicBezTo>
                  <a:cubicBezTo>
                    <a:pt x="2269" y="1040"/>
                    <a:pt x="2111" y="662"/>
                    <a:pt x="2080" y="189"/>
                  </a:cubicBezTo>
                  <a:cubicBezTo>
                    <a:pt x="1702" y="158"/>
                    <a:pt x="1418" y="63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137"/>
            <p:cNvSpPr/>
            <p:nvPr/>
          </p:nvSpPr>
          <p:spPr>
            <a:xfrm>
              <a:off x="-15876675" y="4254325"/>
              <a:ext cx="107925" cy="90600"/>
            </a:xfrm>
            <a:custGeom>
              <a:avLst/>
              <a:gdLst/>
              <a:ahLst/>
              <a:cxnLst/>
              <a:rect l="l" t="t" r="r" b="b"/>
              <a:pathLst>
                <a:path w="4317" h="3624" extrusionOk="0">
                  <a:moveTo>
                    <a:pt x="3750" y="1"/>
                  </a:moveTo>
                  <a:cubicBezTo>
                    <a:pt x="3466" y="64"/>
                    <a:pt x="3277" y="127"/>
                    <a:pt x="2993" y="127"/>
                  </a:cubicBezTo>
                  <a:cubicBezTo>
                    <a:pt x="2962" y="599"/>
                    <a:pt x="2836" y="977"/>
                    <a:pt x="2678" y="1482"/>
                  </a:cubicBezTo>
                  <a:cubicBezTo>
                    <a:pt x="2653" y="1657"/>
                    <a:pt x="2509" y="1753"/>
                    <a:pt x="2355" y="1753"/>
                  </a:cubicBezTo>
                  <a:cubicBezTo>
                    <a:pt x="2316" y="1753"/>
                    <a:pt x="2276" y="1746"/>
                    <a:pt x="2237" y="1734"/>
                  </a:cubicBezTo>
                  <a:cubicBezTo>
                    <a:pt x="1733" y="1608"/>
                    <a:pt x="1292" y="1482"/>
                    <a:pt x="914" y="1292"/>
                  </a:cubicBezTo>
                  <a:cubicBezTo>
                    <a:pt x="631" y="1702"/>
                    <a:pt x="347" y="1923"/>
                    <a:pt x="1" y="2269"/>
                  </a:cubicBezTo>
                  <a:cubicBezTo>
                    <a:pt x="599" y="3057"/>
                    <a:pt x="1481" y="3592"/>
                    <a:pt x="2552" y="3592"/>
                  </a:cubicBezTo>
                  <a:lnTo>
                    <a:pt x="3970" y="3592"/>
                  </a:lnTo>
                  <a:lnTo>
                    <a:pt x="3970" y="3624"/>
                  </a:lnTo>
                  <a:cubicBezTo>
                    <a:pt x="4159" y="3624"/>
                    <a:pt x="4317" y="3466"/>
                    <a:pt x="4317" y="3277"/>
                  </a:cubicBezTo>
                  <a:lnTo>
                    <a:pt x="4317" y="1860"/>
                  </a:lnTo>
                  <a:cubicBezTo>
                    <a:pt x="4317" y="1166"/>
                    <a:pt x="4096" y="536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42" name="Google Shape;12042;p137"/>
          <p:cNvSpPr/>
          <p:nvPr/>
        </p:nvSpPr>
        <p:spPr>
          <a:xfrm>
            <a:off x="6274865" y="3343157"/>
            <a:ext cx="449288" cy="448143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3" name="Google Shape;12043;p137"/>
          <p:cNvSpPr txBox="1"/>
          <p:nvPr/>
        </p:nvSpPr>
        <p:spPr>
          <a:xfrm>
            <a:off x="1048350" y="721025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Nature Icons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7" name="Google Shape;13987;p146"/>
          <p:cNvGrpSpPr/>
          <p:nvPr/>
        </p:nvGrpSpPr>
        <p:grpSpPr>
          <a:xfrm>
            <a:off x="1002229" y="1542724"/>
            <a:ext cx="1801525" cy="2849778"/>
            <a:chOff x="1002229" y="1542724"/>
            <a:chExt cx="1801525" cy="2849778"/>
          </a:xfrm>
        </p:grpSpPr>
        <p:sp>
          <p:nvSpPr>
            <p:cNvPr id="13988" name="Google Shape;13988;p146"/>
            <p:cNvSpPr/>
            <p:nvPr/>
          </p:nvSpPr>
          <p:spPr>
            <a:xfrm>
              <a:off x="1002229" y="1542724"/>
              <a:ext cx="1801525" cy="2849778"/>
            </a:xfrm>
            <a:custGeom>
              <a:avLst/>
              <a:gdLst/>
              <a:ahLst/>
              <a:cxnLst/>
              <a:rect l="l" t="t" r="r" b="b"/>
              <a:pathLst>
                <a:path w="71284" h="112762" extrusionOk="0">
                  <a:moveTo>
                    <a:pt x="33233" y="0"/>
                  </a:moveTo>
                  <a:cubicBezTo>
                    <a:pt x="24128" y="0"/>
                    <a:pt x="22128" y="6626"/>
                    <a:pt x="21469" y="8958"/>
                  </a:cubicBezTo>
                  <a:cubicBezTo>
                    <a:pt x="20788" y="11339"/>
                    <a:pt x="22134" y="12004"/>
                    <a:pt x="22096" y="14347"/>
                  </a:cubicBezTo>
                  <a:cubicBezTo>
                    <a:pt x="22057" y="16668"/>
                    <a:pt x="19404" y="18238"/>
                    <a:pt x="19567" y="19104"/>
                  </a:cubicBezTo>
                  <a:cubicBezTo>
                    <a:pt x="19709" y="19791"/>
                    <a:pt x="21158" y="19867"/>
                    <a:pt x="21807" y="19867"/>
                  </a:cubicBezTo>
                  <a:cubicBezTo>
                    <a:pt x="21992" y="19867"/>
                    <a:pt x="22112" y="19862"/>
                    <a:pt x="22112" y="19862"/>
                  </a:cubicBezTo>
                  <a:lnTo>
                    <a:pt x="22112" y="19862"/>
                  </a:lnTo>
                  <a:cubicBezTo>
                    <a:pt x="22499" y="20706"/>
                    <a:pt x="21447" y="21333"/>
                    <a:pt x="21431" y="21850"/>
                  </a:cubicBezTo>
                  <a:cubicBezTo>
                    <a:pt x="21414" y="22368"/>
                    <a:pt x="22079" y="22717"/>
                    <a:pt x="22079" y="22717"/>
                  </a:cubicBezTo>
                  <a:cubicBezTo>
                    <a:pt x="22079" y="22717"/>
                    <a:pt x="21431" y="23011"/>
                    <a:pt x="22079" y="23768"/>
                  </a:cubicBezTo>
                  <a:cubicBezTo>
                    <a:pt x="22722" y="24542"/>
                    <a:pt x="22112" y="24711"/>
                    <a:pt x="22079" y="26073"/>
                  </a:cubicBezTo>
                  <a:cubicBezTo>
                    <a:pt x="22047" y="27196"/>
                    <a:pt x="23447" y="27430"/>
                    <a:pt x="24973" y="27430"/>
                  </a:cubicBezTo>
                  <a:cubicBezTo>
                    <a:pt x="25327" y="27430"/>
                    <a:pt x="25692" y="27419"/>
                    <a:pt x="26041" y="27403"/>
                  </a:cubicBezTo>
                  <a:cubicBezTo>
                    <a:pt x="26144" y="27397"/>
                    <a:pt x="26242" y="27397"/>
                    <a:pt x="26340" y="27397"/>
                  </a:cubicBezTo>
                  <a:cubicBezTo>
                    <a:pt x="28030" y="27397"/>
                    <a:pt x="28929" y="28171"/>
                    <a:pt x="29343" y="30024"/>
                  </a:cubicBezTo>
                  <a:cubicBezTo>
                    <a:pt x="29806" y="31975"/>
                    <a:pt x="28329" y="32787"/>
                    <a:pt x="28329" y="32787"/>
                  </a:cubicBezTo>
                  <a:cubicBezTo>
                    <a:pt x="28329" y="32787"/>
                    <a:pt x="24809" y="33620"/>
                    <a:pt x="22243" y="34890"/>
                  </a:cubicBezTo>
                  <a:cubicBezTo>
                    <a:pt x="19682" y="36187"/>
                    <a:pt x="18646" y="36824"/>
                    <a:pt x="13813" y="37789"/>
                  </a:cubicBezTo>
                  <a:cubicBezTo>
                    <a:pt x="8964" y="38742"/>
                    <a:pt x="5994" y="46049"/>
                    <a:pt x="5923" y="53612"/>
                  </a:cubicBezTo>
                  <a:cubicBezTo>
                    <a:pt x="5863" y="61170"/>
                    <a:pt x="5351" y="63034"/>
                    <a:pt x="5182" y="67295"/>
                  </a:cubicBezTo>
                  <a:cubicBezTo>
                    <a:pt x="5019" y="71572"/>
                    <a:pt x="6179" y="74357"/>
                    <a:pt x="4277" y="79027"/>
                  </a:cubicBezTo>
                  <a:cubicBezTo>
                    <a:pt x="2398" y="83707"/>
                    <a:pt x="1014" y="95183"/>
                    <a:pt x="1351" y="100179"/>
                  </a:cubicBezTo>
                  <a:cubicBezTo>
                    <a:pt x="1662" y="105198"/>
                    <a:pt x="185" y="112298"/>
                    <a:pt x="0" y="112756"/>
                  </a:cubicBezTo>
                  <a:lnTo>
                    <a:pt x="6729" y="112756"/>
                  </a:lnTo>
                  <a:cubicBezTo>
                    <a:pt x="6729" y="112756"/>
                    <a:pt x="9923" y="103460"/>
                    <a:pt x="11138" y="101155"/>
                  </a:cubicBezTo>
                  <a:cubicBezTo>
                    <a:pt x="12358" y="98834"/>
                    <a:pt x="14091" y="88045"/>
                    <a:pt x="14037" y="86018"/>
                  </a:cubicBezTo>
                  <a:cubicBezTo>
                    <a:pt x="13960" y="84007"/>
                    <a:pt x="14587" y="75207"/>
                    <a:pt x="14941" y="74264"/>
                  </a:cubicBezTo>
                  <a:cubicBezTo>
                    <a:pt x="15181" y="73637"/>
                    <a:pt x="15955" y="59476"/>
                    <a:pt x="15955" y="59476"/>
                  </a:cubicBezTo>
                  <a:cubicBezTo>
                    <a:pt x="15955" y="59476"/>
                    <a:pt x="18554" y="72112"/>
                    <a:pt x="18592" y="77239"/>
                  </a:cubicBezTo>
                  <a:cubicBezTo>
                    <a:pt x="18608" y="82367"/>
                    <a:pt x="18298" y="86628"/>
                    <a:pt x="18074" y="89434"/>
                  </a:cubicBezTo>
                  <a:cubicBezTo>
                    <a:pt x="17851" y="92219"/>
                    <a:pt x="17006" y="96698"/>
                    <a:pt x="16914" y="98970"/>
                  </a:cubicBezTo>
                  <a:cubicBezTo>
                    <a:pt x="16821" y="101253"/>
                    <a:pt x="14609" y="105198"/>
                    <a:pt x="15693" y="112761"/>
                  </a:cubicBezTo>
                  <a:lnTo>
                    <a:pt x="55569" y="112761"/>
                  </a:lnTo>
                  <a:cubicBezTo>
                    <a:pt x="56659" y="105203"/>
                    <a:pt x="54446" y="101253"/>
                    <a:pt x="54354" y="98970"/>
                  </a:cubicBezTo>
                  <a:cubicBezTo>
                    <a:pt x="54261" y="96698"/>
                    <a:pt x="53433" y="92219"/>
                    <a:pt x="53193" y="89434"/>
                  </a:cubicBezTo>
                  <a:cubicBezTo>
                    <a:pt x="52970" y="86628"/>
                    <a:pt x="52654" y="82367"/>
                    <a:pt x="52692" y="77239"/>
                  </a:cubicBezTo>
                  <a:cubicBezTo>
                    <a:pt x="52713" y="72112"/>
                    <a:pt x="55313" y="59481"/>
                    <a:pt x="55313" y="59481"/>
                  </a:cubicBezTo>
                  <a:cubicBezTo>
                    <a:pt x="55313" y="59481"/>
                    <a:pt x="56086" y="73648"/>
                    <a:pt x="56326" y="74270"/>
                  </a:cubicBezTo>
                  <a:cubicBezTo>
                    <a:pt x="56675" y="75212"/>
                    <a:pt x="57301" y="84012"/>
                    <a:pt x="57231" y="86018"/>
                  </a:cubicBezTo>
                  <a:cubicBezTo>
                    <a:pt x="57176" y="88045"/>
                    <a:pt x="58909" y="98839"/>
                    <a:pt x="60124" y="101160"/>
                  </a:cubicBezTo>
                  <a:cubicBezTo>
                    <a:pt x="61345" y="103465"/>
                    <a:pt x="64554" y="112761"/>
                    <a:pt x="64554" y="112761"/>
                  </a:cubicBezTo>
                  <a:lnTo>
                    <a:pt x="71284" y="112761"/>
                  </a:lnTo>
                  <a:cubicBezTo>
                    <a:pt x="71082" y="112298"/>
                    <a:pt x="69605" y="105203"/>
                    <a:pt x="69938" y="100185"/>
                  </a:cubicBezTo>
                  <a:cubicBezTo>
                    <a:pt x="70248" y="95183"/>
                    <a:pt x="68870" y="83713"/>
                    <a:pt x="66984" y="79027"/>
                  </a:cubicBezTo>
                  <a:cubicBezTo>
                    <a:pt x="65088" y="74362"/>
                    <a:pt x="66249" y="71578"/>
                    <a:pt x="66085" y="67300"/>
                  </a:cubicBezTo>
                  <a:cubicBezTo>
                    <a:pt x="65916" y="63039"/>
                    <a:pt x="65638" y="59683"/>
                    <a:pt x="65568" y="52119"/>
                  </a:cubicBezTo>
                  <a:cubicBezTo>
                    <a:pt x="65513" y="44534"/>
                    <a:pt x="62336" y="37696"/>
                    <a:pt x="57487" y="36715"/>
                  </a:cubicBezTo>
                  <a:cubicBezTo>
                    <a:pt x="52654" y="35762"/>
                    <a:pt x="52049" y="34541"/>
                    <a:pt x="49482" y="33266"/>
                  </a:cubicBezTo>
                  <a:cubicBezTo>
                    <a:pt x="47842" y="32432"/>
                    <a:pt x="46262" y="31490"/>
                    <a:pt x="44742" y="30449"/>
                  </a:cubicBezTo>
                  <a:cubicBezTo>
                    <a:pt x="42251" y="29670"/>
                    <a:pt x="43156" y="27032"/>
                    <a:pt x="43156" y="24139"/>
                  </a:cubicBezTo>
                  <a:cubicBezTo>
                    <a:pt x="43156" y="21262"/>
                    <a:pt x="47363" y="19622"/>
                    <a:pt x="47858" y="12762"/>
                  </a:cubicBezTo>
                  <a:cubicBezTo>
                    <a:pt x="48360" y="5879"/>
                    <a:pt x="43712" y="365"/>
                    <a:pt x="33974" y="16"/>
                  </a:cubicBezTo>
                  <a:cubicBezTo>
                    <a:pt x="33718" y="5"/>
                    <a:pt x="33473" y="0"/>
                    <a:pt x="332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146"/>
            <p:cNvSpPr/>
            <p:nvPr/>
          </p:nvSpPr>
          <p:spPr>
            <a:xfrm>
              <a:off x="1586934" y="1597666"/>
              <a:ext cx="592312" cy="519173"/>
            </a:xfrm>
            <a:custGeom>
              <a:avLst/>
              <a:gdLst/>
              <a:ahLst/>
              <a:cxnLst/>
              <a:rect l="l" t="t" r="r" b="b"/>
              <a:pathLst>
                <a:path w="23437" h="20543" extrusionOk="0">
                  <a:moveTo>
                    <a:pt x="11144" y="0"/>
                  </a:moveTo>
                  <a:cubicBezTo>
                    <a:pt x="4392" y="0"/>
                    <a:pt x="605" y="2681"/>
                    <a:pt x="306" y="6621"/>
                  </a:cubicBezTo>
                  <a:cubicBezTo>
                    <a:pt x="0" y="10620"/>
                    <a:pt x="1815" y="11912"/>
                    <a:pt x="4376" y="11912"/>
                  </a:cubicBezTo>
                  <a:cubicBezTo>
                    <a:pt x="4621" y="11912"/>
                    <a:pt x="4877" y="11901"/>
                    <a:pt x="5139" y="11873"/>
                  </a:cubicBezTo>
                  <a:cubicBezTo>
                    <a:pt x="5139" y="11873"/>
                    <a:pt x="5362" y="11857"/>
                    <a:pt x="5656" y="11857"/>
                  </a:cubicBezTo>
                  <a:cubicBezTo>
                    <a:pt x="6234" y="11857"/>
                    <a:pt x="7073" y="11928"/>
                    <a:pt x="7073" y="12298"/>
                  </a:cubicBezTo>
                  <a:cubicBezTo>
                    <a:pt x="7073" y="12854"/>
                    <a:pt x="6888" y="14364"/>
                    <a:pt x="8125" y="14402"/>
                  </a:cubicBezTo>
                  <a:cubicBezTo>
                    <a:pt x="8539" y="14418"/>
                    <a:pt x="8926" y="14429"/>
                    <a:pt x="9258" y="14429"/>
                  </a:cubicBezTo>
                  <a:cubicBezTo>
                    <a:pt x="9923" y="14429"/>
                    <a:pt x="10375" y="14402"/>
                    <a:pt x="10375" y="14402"/>
                  </a:cubicBezTo>
                  <a:cubicBezTo>
                    <a:pt x="10375" y="14402"/>
                    <a:pt x="10724" y="16096"/>
                    <a:pt x="11465" y="16451"/>
                  </a:cubicBezTo>
                  <a:cubicBezTo>
                    <a:pt x="12201" y="16821"/>
                    <a:pt x="11906" y="17480"/>
                    <a:pt x="12130" y="17867"/>
                  </a:cubicBezTo>
                  <a:cubicBezTo>
                    <a:pt x="12348" y="18238"/>
                    <a:pt x="13236" y="18663"/>
                    <a:pt x="13585" y="19230"/>
                  </a:cubicBezTo>
                  <a:cubicBezTo>
                    <a:pt x="13939" y="19785"/>
                    <a:pt x="14086" y="20521"/>
                    <a:pt x="14674" y="20543"/>
                  </a:cubicBezTo>
                  <a:lnTo>
                    <a:pt x="14707" y="20543"/>
                  </a:lnTo>
                  <a:cubicBezTo>
                    <a:pt x="15301" y="20543"/>
                    <a:pt x="15759" y="20047"/>
                    <a:pt x="15377" y="19268"/>
                  </a:cubicBezTo>
                  <a:cubicBezTo>
                    <a:pt x="14969" y="18456"/>
                    <a:pt x="14582" y="17737"/>
                    <a:pt x="14843" y="17666"/>
                  </a:cubicBezTo>
                  <a:cubicBezTo>
                    <a:pt x="14854" y="17660"/>
                    <a:pt x="14860" y="17660"/>
                    <a:pt x="14871" y="17666"/>
                  </a:cubicBezTo>
                  <a:cubicBezTo>
                    <a:pt x="15099" y="17666"/>
                    <a:pt x="16009" y="17971"/>
                    <a:pt x="16985" y="17971"/>
                  </a:cubicBezTo>
                  <a:cubicBezTo>
                    <a:pt x="17562" y="17971"/>
                    <a:pt x="18162" y="17862"/>
                    <a:pt x="18663" y="17519"/>
                  </a:cubicBezTo>
                  <a:cubicBezTo>
                    <a:pt x="20064" y="16560"/>
                    <a:pt x="21998" y="15361"/>
                    <a:pt x="21077" y="12576"/>
                  </a:cubicBezTo>
                  <a:lnTo>
                    <a:pt x="21132" y="12576"/>
                  </a:lnTo>
                  <a:cubicBezTo>
                    <a:pt x="21437" y="12576"/>
                    <a:pt x="22984" y="12457"/>
                    <a:pt x="23197" y="10048"/>
                  </a:cubicBezTo>
                  <a:cubicBezTo>
                    <a:pt x="23436" y="7373"/>
                    <a:pt x="21851" y="807"/>
                    <a:pt x="13568" y="104"/>
                  </a:cubicBezTo>
                  <a:cubicBezTo>
                    <a:pt x="12724" y="33"/>
                    <a:pt x="11912" y="0"/>
                    <a:pt x="1114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146"/>
            <p:cNvSpPr/>
            <p:nvPr/>
          </p:nvSpPr>
          <p:spPr>
            <a:xfrm>
              <a:off x="1915375" y="2556935"/>
              <a:ext cx="398547" cy="598251"/>
            </a:xfrm>
            <a:custGeom>
              <a:avLst/>
              <a:gdLst/>
              <a:ahLst/>
              <a:cxnLst/>
              <a:rect l="l" t="t" r="r" b="b"/>
              <a:pathLst>
                <a:path w="15770" h="23672" extrusionOk="0">
                  <a:moveTo>
                    <a:pt x="4833" y="6"/>
                  </a:moveTo>
                  <a:cubicBezTo>
                    <a:pt x="4131" y="6"/>
                    <a:pt x="2730" y="235"/>
                    <a:pt x="2267" y="1968"/>
                  </a:cubicBezTo>
                  <a:cubicBezTo>
                    <a:pt x="1657" y="4311"/>
                    <a:pt x="126" y="7226"/>
                    <a:pt x="905" y="10583"/>
                  </a:cubicBezTo>
                  <a:cubicBezTo>
                    <a:pt x="1662" y="13939"/>
                    <a:pt x="0" y="16871"/>
                    <a:pt x="1733" y="18718"/>
                  </a:cubicBezTo>
                  <a:cubicBezTo>
                    <a:pt x="3411" y="20516"/>
                    <a:pt x="7405" y="23671"/>
                    <a:pt x="11312" y="23671"/>
                  </a:cubicBezTo>
                  <a:cubicBezTo>
                    <a:pt x="11454" y="23671"/>
                    <a:pt x="11590" y="23666"/>
                    <a:pt x="11732" y="23660"/>
                  </a:cubicBezTo>
                  <a:cubicBezTo>
                    <a:pt x="15770" y="23420"/>
                    <a:pt x="15677" y="19879"/>
                    <a:pt x="14990" y="18533"/>
                  </a:cubicBezTo>
                  <a:cubicBezTo>
                    <a:pt x="14331" y="17187"/>
                    <a:pt x="12800" y="14310"/>
                    <a:pt x="12669" y="12631"/>
                  </a:cubicBezTo>
                  <a:cubicBezTo>
                    <a:pt x="12538" y="10970"/>
                    <a:pt x="10588" y="1733"/>
                    <a:pt x="5253" y="33"/>
                  </a:cubicBezTo>
                  <a:cubicBezTo>
                    <a:pt x="5117" y="12"/>
                    <a:pt x="4975" y="1"/>
                    <a:pt x="4833" y="6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146"/>
            <p:cNvSpPr/>
            <p:nvPr/>
          </p:nvSpPr>
          <p:spPr>
            <a:xfrm>
              <a:off x="1457614" y="2541114"/>
              <a:ext cx="398977" cy="598225"/>
            </a:xfrm>
            <a:custGeom>
              <a:avLst/>
              <a:gdLst/>
              <a:ahLst/>
              <a:cxnLst/>
              <a:rect l="l" t="t" r="r" b="b"/>
              <a:pathLst>
                <a:path w="15787" h="23671" extrusionOk="0">
                  <a:moveTo>
                    <a:pt x="10970" y="0"/>
                  </a:moveTo>
                  <a:cubicBezTo>
                    <a:pt x="10822" y="0"/>
                    <a:pt x="10675" y="11"/>
                    <a:pt x="10534" y="33"/>
                  </a:cubicBezTo>
                  <a:cubicBezTo>
                    <a:pt x="5183" y="1733"/>
                    <a:pt x="3243" y="10953"/>
                    <a:pt x="3118" y="12631"/>
                  </a:cubicBezTo>
                  <a:cubicBezTo>
                    <a:pt x="2987" y="14293"/>
                    <a:pt x="1456" y="17186"/>
                    <a:pt x="775" y="18532"/>
                  </a:cubicBezTo>
                  <a:cubicBezTo>
                    <a:pt x="110" y="19862"/>
                    <a:pt x="1" y="23420"/>
                    <a:pt x="4038" y="23660"/>
                  </a:cubicBezTo>
                  <a:cubicBezTo>
                    <a:pt x="4175" y="23665"/>
                    <a:pt x="4316" y="23670"/>
                    <a:pt x="4458" y="23670"/>
                  </a:cubicBezTo>
                  <a:cubicBezTo>
                    <a:pt x="8370" y="23670"/>
                    <a:pt x="12381" y="20515"/>
                    <a:pt x="14054" y="18717"/>
                  </a:cubicBezTo>
                  <a:cubicBezTo>
                    <a:pt x="15786" y="16854"/>
                    <a:pt x="14108" y="13922"/>
                    <a:pt x="14882" y="10582"/>
                  </a:cubicBezTo>
                  <a:cubicBezTo>
                    <a:pt x="15661" y="7225"/>
                    <a:pt x="14130" y="4310"/>
                    <a:pt x="13498" y="1951"/>
                  </a:cubicBezTo>
                  <a:cubicBezTo>
                    <a:pt x="13046" y="234"/>
                    <a:pt x="11683" y="0"/>
                    <a:pt x="109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146"/>
            <p:cNvSpPr/>
            <p:nvPr/>
          </p:nvSpPr>
          <p:spPr>
            <a:xfrm>
              <a:off x="1836045" y="2217070"/>
              <a:ext cx="115698" cy="519198"/>
            </a:xfrm>
            <a:custGeom>
              <a:avLst/>
              <a:gdLst/>
              <a:ahLst/>
              <a:cxnLst/>
              <a:rect l="l" t="t" r="r" b="b"/>
              <a:pathLst>
                <a:path w="4578" h="20544" extrusionOk="0">
                  <a:moveTo>
                    <a:pt x="3210" y="1"/>
                  </a:moveTo>
                  <a:cubicBezTo>
                    <a:pt x="3210" y="1"/>
                    <a:pt x="2104" y="611"/>
                    <a:pt x="774" y="682"/>
                  </a:cubicBezTo>
                  <a:cubicBezTo>
                    <a:pt x="774" y="682"/>
                    <a:pt x="1663" y="9700"/>
                    <a:pt x="1237" y="13225"/>
                  </a:cubicBezTo>
                  <a:cubicBezTo>
                    <a:pt x="796" y="16767"/>
                    <a:pt x="1" y="18053"/>
                    <a:pt x="1" y="18053"/>
                  </a:cubicBezTo>
                  <a:cubicBezTo>
                    <a:pt x="17" y="18385"/>
                    <a:pt x="142" y="18484"/>
                    <a:pt x="289" y="18484"/>
                  </a:cubicBezTo>
                  <a:cubicBezTo>
                    <a:pt x="507" y="18484"/>
                    <a:pt x="774" y="18255"/>
                    <a:pt x="774" y="18255"/>
                  </a:cubicBezTo>
                  <a:lnTo>
                    <a:pt x="1368" y="17132"/>
                  </a:lnTo>
                  <a:cubicBezTo>
                    <a:pt x="1417" y="17132"/>
                    <a:pt x="1461" y="17127"/>
                    <a:pt x="1504" y="17127"/>
                  </a:cubicBezTo>
                  <a:cubicBezTo>
                    <a:pt x="2349" y="17127"/>
                    <a:pt x="2382" y="17612"/>
                    <a:pt x="2382" y="17612"/>
                  </a:cubicBezTo>
                  <a:lnTo>
                    <a:pt x="2197" y="18091"/>
                  </a:lnTo>
                  <a:lnTo>
                    <a:pt x="3946" y="20543"/>
                  </a:lnTo>
                  <a:lnTo>
                    <a:pt x="4578" y="18048"/>
                  </a:lnTo>
                  <a:cubicBezTo>
                    <a:pt x="4578" y="18048"/>
                    <a:pt x="2970" y="16375"/>
                    <a:pt x="3248" y="11874"/>
                  </a:cubicBezTo>
                  <a:cubicBezTo>
                    <a:pt x="3542" y="7395"/>
                    <a:pt x="3210" y="1"/>
                    <a:pt x="3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146"/>
            <p:cNvSpPr/>
            <p:nvPr/>
          </p:nvSpPr>
          <p:spPr>
            <a:xfrm>
              <a:off x="1625348" y="3061652"/>
              <a:ext cx="645055" cy="415076"/>
            </a:xfrm>
            <a:custGeom>
              <a:avLst/>
              <a:gdLst/>
              <a:ahLst/>
              <a:cxnLst/>
              <a:rect l="l" t="t" r="r" b="b"/>
              <a:pathLst>
                <a:path w="25524" h="16424" extrusionOk="0">
                  <a:moveTo>
                    <a:pt x="18331" y="0"/>
                  </a:moveTo>
                  <a:cubicBezTo>
                    <a:pt x="15552" y="0"/>
                    <a:pt x="12511" y="1003"/>
                    <a:pt x="10975" y="1493"/>
                  </a:cubicBezTo>
                  <a:cubicBezTo>
                    <a:pt x="9411" y="1989"/>
                    <a:pt x="6736" y="1826"/>
                    <a:pt x="3989" y="2065"/>
                  </a:cubicBezTo>
                  <a:cubicBezTo>
                    <a:pt x="1238" y="2305"/>
                    <a:pt x="1" y="4060"/>
                    <a:pt x="633" y="4812"/>
                  </a:cubicBezTo>
                  <a:cubicBezTo>
                    <a:pt x="1259" y="5553"/>
                    <a:pt x="4098" y="4648"/>
                    <a:pt x="5482" y="6310"/>
                  </a:cubicBezTo>
                  <a:cubicBezTo>
                    <a:pt x="6883" y="7967"/>
                    <a:pt x="8746" y="8871"/>
                    <a:pt x="9814" y="9389"/>
                  </a:cubicBezTo>
                  <a:cubicBezTo>
                    <a:pt x="10147" y="9536"/>
                    <a:pt x="10702" y="9776"/>
                    <a:pt x="11329" y="10086"/>
                  </a:cubicBezTo>
                  <a:cubicBezTo>
                    <a:pt x="11694" y="10255"/>
                    <a:pt x="12081" y="10440"/>
                    <a:pt x="12490" y="10642"/>
                  </a:cubicBezTo>
                  <a:cubicBezTo>
                    <a:pt x="13579" y="11231"/>
                    <a:pt x="14702" y="11917"/>
                    <a:pt x="15290" y="12598"/>
                  </a:cubicBezTo>
                  <a:cubicBezTo>
                    <a:pt x="16435" y="13982"/>
                    <a:pt x="20402" y="15677"/>
                    <a:pt x="21933" y="16249"/>
                  </a:cubicBezTo>
                  <a:cubicBezTo>
                    <a:pt x="22200" y="16358"/>
                    <a:pt x="22489" y="16418"/>
                    <a:pt x="22783" y="16423"/>
                  </a:cubicBezTo>
                  <a:cubicBezTo>
                    <a:pt x="23824" y="16423"/>
                    <a:pt x="24527" y="15519"/>
                    <a:pt x="24810" y="13944"/>
                  </a:cubicBezTo>
                  <a:cubicBezTo>
                    <a:pt x="25175" y="11966"/>
                    <a:pt x="25050" y="8392"/>
                    <a:pt x="25284" y="5106"/>
                  </a:cubicBezTo>
                  <a:cubicBezTo>
                    <a:pt x="25524" y="1809"/>
                    <a:pt x="22739" y="387"/>
                    <a:pt x="22739" y="387"/>
                  </a:cubicBezTo>
                  <a:cubicBezTo>
                    <a:pt x="22739" y="387"/>
                    <a:pt x="21230" y="38"/>
                    <a:pt x="1840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146"/>
            <p:cNvSpPr/>
            <p:nvPr/>
          </p:nvSpPr>
          <p:spPr>
            <a:xfrm>
              <a:off x="1523727" y="3044441"/>
              <a:ext cx="358465" cy="579776"/>
            </a:xfrm>
            <a:custGeom>
              <a:avLst/>
              <a:gdLst/>
              <a:ahLst/>
              <a:cxnLst/>
              <a:rect l="l" t="t" r="r" b="b"/>
              <a:pathLst>
                <a:path w="14184" h="22941" extrusionOk="0">
                  <a:moveTo>
                    <a:pt x="10163" y="0"/>
                  </a:moveTo>
                  <a:lnTo>
                    <a:pt x="8190" y="1493"/>
                  </a:lnTo>
                  <a:cubicBezTo>
                    <a:pt x="7302" y="1199"/>
                    <a:pt x="6528" y="1074"/>
                    <a:pt x="5842" y="1074"/>
                  </a:cubicBezTo>
                  <a:cubicBezTo>
                    <a:pt x="4016" y="1074"/>
                    <a:pt x="2790" y="1984"/>
                    <a:pt x="1624" y="3133"/>
                  </a:cubicBezTo>
                  <a:cubicBezTo>
                    <a:pt x="0" y="4719"/>
                    <a:pt x="60" y="9569"/>
                    <a:pt x="2049" y="12260"/>
                  </a:cubicBezTo>
                  <a:cubicBezTo>
                    <a:pt x="4038" y="14952"/>
                    <a:pt x="8354" y="15748"/>
                    <a:pt x="10310" y="16118"/>
                  </a:cubicBezTo>
                  <a:cubicBezTo>
                    <a:pt x="12288" y="16483"/>
                    <a:pt x="11803" y="17442"/>
                    <a:pt x="11770" y="18238"/>
                  </a:cubicBezTo>
                  <a:cubicBezTo>
                    <a:pt x="11710" y="19028"/>
                    <a:pt x="8724" y="21131"/>
                    <a:pt x="8833" y="22074"/>
                  </a:cubicBezTo>
                  <a:cubicBezTo>
                    <a:pt x="8915" y="22886"/>
                    <a:pt x="9999" y="22940"/>
                    <a:pt x="10293" y="22940"/>
                  </a:cubicBezTo>
                  <a:lnTo>
                    <a:pt x="10364" y="22940"/>
                  </a:lnTo>
                  <a:cubicBezTo>
                    <a:pt x="10364" y="22940"/>
                    <a:pt x="10773" y="21889"/>
                    <a:pt x="11863" y="20695"/>
                  </a:cubicBezTo>
                  <a:cubicBezTo>
                    <a:pt x="12953" y="19475"/>
                    <a:pt x="14108" y="18630"/>
                    <a:pt x="14021" y="16837"/>
                  </a:cubicBezTo>
                  <a:cubicBezTo>
                    <a:pt x="13928" y="15067"/>
                    <a:pt x="12468" y="14533"/>
                    <a:pt x="12468" y="14533"/>
                  </a:cubicBezTo>
                  <a:cubicBezTo>
                    <a:pt x="12468" y="14533"/>
                    <a:pt x="14184" y="13922"/>
                    <a:pt x="13388" y="11786"/>
                  </a:cubicBezTo>
                  <a:cubicBezTo>
                    <a:pt x="12598" y="9645"/>
                    <a:pt x="8691" y="10958"/>
                    <a:pt x="8724" y="8893"/>
                  </a:cubicBezTo>
                  <a:cubicBezTo>
                    <a:pt x="8779" y="6844"/>
                    <a:pt x="7934" y="5329"/>
                    <a:pt x="9165" y="3744"/>
                  </a:cubicBezTo>
                  <a:cubicBezTo>
                    <a:pt x="10386" y="2180"/>
                    <a:pt x="11291" y="202"/>
                    <a:pt x="11291" y="202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95" name="Google Shape;13995;p146"/>
            <p:cNvGrpSpPr/>
            <p:nvPr/>
          </p:nvGrpSpPr>
          <p:grpSpPr>
            <a:xfrm>
              <a:off x="1675337" y="3316550"/>
              <a:ext cx="437113" cy="383257"/>
              <a:chOff x="1675337" y="3316550"/>
              <a:chExt cx="437113" cy="383257"/>
            </a:xfrm>
          </p:grpSpPr>
          <p:sp>
            <p:nvSpPr>
              <p:cNvPr id="13996" name="Google Shape;13996;p146"/>
              <p:cNvSpPr/>
              <p:nvPr/>
            </p:nvSpPr>
            <p:spPr>
              <a:xfrm>
                <a:off x="1948836" y="3389941"/>
                <a:ext cx="163614" cy="233998"/>
              </a:xfrm>
              <a:custGeom>
                <a:avLst/>
                <a:gdLst/>
                <a:ahLst/>
                <a:cxnLst/>
                <a:rect l="l" t="t" r="r" b="b"/>
                <a:pathLst>
                  <a:path w="6474" h="9259" extrusionOk="0">
                    <a:moveTo>
                      <a:pt x="3286" y="1"/>
                    </a:moveTo>
                    <a:cubicBezTo>
                      <a:pt x="2316" y="1"/>
                      <a:pt x="1052" y="273"/>
                      <a:pt x="594" y="1505"/>
                    </a:cubicBezTo>
                    <a:cubicBezTo>
                      <a:pt x="0" y="3096"/>
                      <a:pt x="1717" y="3940"/>
                      <a:pt x="1717" y="3940"/>
                    </a:cubicBezTo>
                    <a:cubicBezTo>
                      <a:pt x="1493" y="4496"/>
                      <a:pt x="1771" y="4845"/>
                      <a:pt x="1771" y="4845"/>
                    </a:cubicBezTo>
                    <a:cubicBezTo>
                      <a:pt x="1477" y="5401"/>
                      <a:pt x="1717" y="5673"/>
                      <a:pt x="1717" y="5673"/>
                    </a:cubicBezTo>
                    <a:cubicBezTo>
                      <a:pt x="1205" y="6109"/>
                      <a:pt x="916" y="6752"/>
                      <a:pt x="921" y="7428"/>
                    </a:cubicBezTo>
                    <a:cubicBezTo>
                      <a:pt x="921" y="8338"/>
                      <a:pt x="2049" y="9258"/>
                      <a:pt x="3428" y="9258"/>
                    </a:cubicBezTo>
                    <a:cubicBezTo>
                      <a:pt x="3836" y="9258"/>
                      <a:pt x="4234" y="9182"/>
                      <a:pt x="4610" y="9030"/>
                    </a:cubicBezTo>
                    <a:cubicBezTo>
                      <a:pt x="6474" y="8294"/>
                      <a:pt x="6179" y="6360"/>
                      <a:pt x="6141" y="3444"/>
                    </a:cubicBezTo>
                    <a:cubicBezTo>
                      <a:pt x="6109" y="513"/>
                      <a:pt x="4022" y="55"/>
                      <a:pt x="4022" y="55"/>
                    </a:cubicBezTo>
                    <a:cubicBezTo>
                      <a:pt x="3776" y="17"/>
                      <a:pt x="3531" y="1"/>
                      <a:pt x="32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7" name="Google Shape;13997;p146"/>
              <p:cNvSpPr/>
              <p:nvPr/>
            </p:nvSpPr>
            <p:spPr>
              <a:xfrm>
                <a:off x="1675337" y="3384988"/>
                <a:ext cx="163639" cy="234124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9264" extrusionOk="0">
                    <a:moveTo>
                      <a:pt x="3139" y="0"/>
                    </a:moveTo>
                    <a:cubicBezTo>
                      <a:pt x="2910" y="0"/>
                      <a:pt x="2676" y="17"/>
                      <a:pt x="2453" y="44"/>
                    </a:cubicBezTo>
                    <a:cubicBezTo>
                      <a:pt x="2453" y="44"/>
                      <a:pt x="366" y="502"/>
                      <a:pt x="328" y="3433"/>
                    </a:cubicBezTo>
                    <a:cubicBezTo>
                      <a:pt x="295" y="6370"/>
                      <a:pt x="1" y="8305"/>
                      <a:pt x="1859" y="9046"/>
                    </a:cubicBezTo>
                    <a:cubicBezTo>
                      <a:pt x="2229" y="9187"/>
                      <a:pt x="2627" y="9264"/>
                      <a:pt x="3025" y="9264"/>
                    </a:cubicBezTo>
                    <a:cubicBezTo>
                      <a:pt x="4414" y="9264"/>
                      <a:pt x="5548" y="8337"/>
                      <a:pt x="5548" y="7422"/>
                    </a:cubicBezTo>
                    <a:cubicBezTo>
                      <a:pt x="5559" y="6752"/>
                      <a:pt x="5270" y="6109"/>
                      <a:pt x="4758" y="5673"/>
                    </a:cubicBezTo>
                    <a:cubicBezTo>
                      <a:pt x="4758" y="5673"/>
                      <a:pt x="4997" y="5411"/>
                      <a:pt x="4703" y="4861"/>
                    </a:cubicBezTo>
                    <a:cubicBezTo>
                      <a:pt x="4703" y="4861"/>
                      <a:pt x="4976" y="4507"/>
                      <a:pt x="4758" y="3940"/>
                    </a:cubicBezTo>
                    <a:cubicBezTo>
                      <a:pt x="4758" y="3940"/>
                      <a:pt x="6474" y="3106"/>
                      <a:pt x="5880" y="1521"/>
                    </a:cubicBezTo>
                    <a:cubicBezTo>
                      <a:pt x="5417" y="262"/>
                      <a:pt x="4115" y="0"/>
                      <a:pt x="313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8" name="Google Shape;13998;p146"/>
              <p:cNvSpPr/>
              <p:nvPr/>
            </p:nvSpPr>
            <p:spPr>
              <a:xfrm>
                <a:off x="1794193" y="3316550"/>
                <a:ext cx="199552" cy="383257"/>
              </a:xfrm>
              <a:custGeom>
                <a:avLst/>
                <a:gdLst/>
                <a:ahLst/>
                <a:cxnLst/>
                <a:rect l="l" t="t" r="r" b="b"/>
                <a:pathLst>
                  <a:path w="7896" h="15165" extrusionOk="0">
                    <a:moveTo>
                      <a:pt x="4648" y="0"/>
                    </a:moveTo>
                    <a:lnTo>
                      <a:pt x="4648" y="4191"/>
                    </a:lnTo>
                    <a:cubicBezTo>
                      <a:pt x="4648" y="4191"/>
                      <a:pt x="1733" y="6812"/>
                      <a:pt x="125" y="6959"/>
                    </a:cubicBezTo>
                    <a:lnTo>
                      <a:pt x="0" y="7563"/>
                    </a:lnTo>
                    <a:cubicBezTo>
                      <a:pt x="0" y="7563"/>
                      <a:pt x="2839" y="6719"/>
                      <a:pt x="4239" y="5558"/>
                    </a:cubicBezTo>
                    <a:lnTo>
                      <a:pt x="4239" y="5558"/>
                    </a:lnTo>
                    <a:cubicBezTo>
                      <a:pt x="4054" y="5722"/>
                      <a:pt x="1139" y="8283"/>
                      <a:pt x="55" y="8375"/>
                    </a:cubicBezTo>
                    <a:lnTo>
                      <a:pt x="550" y="8969"/>
                    </a:lnTo>
                    <a:cubicBezTo>
                      <a:pt x="550" y="8969"/>
                      <a:pt x="4169" y="7068"/>
                      <a:pt x="4299" y="6294"/>
                    </a:cubicBezTo>
                    <a:lnTo>
                      <a:pt x="4299" y="15165"/>
                    </a:lnTo>
                    <a:lnTo>
                      <a:pt x="5754" y="15165"/>
                    </a:lnTo>
                    <a:lnTo>
                      <a:pt x="5754" y="8081"/>
                    </a:lnTo>
                    <a:cubicBezTo>
                      <a:pt x="6283" y="8931"/>
                      <a:pt x="7187" y="8986"/>
                      <a:pt x="7416" y="8986"/>
                    </a:cubicBezTo>
                    <a:lnTo>
                      <a:pt x="7471" y="8986"/>
                    </a:lnTo>
                    <a:lnTo>
                      <a:pt x="7841" y="8577"/>
                    </a:lnTo>
                    <a:cubicBezTo>
                      <a:pt x="6713" y="8468"/>
                      <a:pt x="6217" y="7340"/>
                      <a:pt x="6217" y="7340"/>
                    </a:cubicBezTo>
                    <a:lnTo>
                      <a:pt x="6217" y="7340"/>
                    </a:lnTo>
                    <a:cubicBezTo>
                      <a:pt x="6768" y="7705"/>
                      <a:pt x="7405" y="7754"/>
                      <a:pt x="7716" y="7754"/>
                    </a:cubicBezTo>
                    <a:cubicBezTo>
                      <a:pt x="7825" y="7754"/>
                      <a:pt x="7896" y="7749"/>
                      <a:pt x="7896" y="7749"/>
                    </a:cubicBezTo>
                    <a:lnTo>
                      <a:pt x="7765" y="7155"/>
                    </a:lnTo>
                    <a:cubicBezTo>
                      <a:pt x="7667" y="7166"/>
                      <a:pt x="7569" y="7171"/>
                      <a:pt x="7471" y="7171"/>
                    </a:cubicBezTo>
                    <a:cubicBezTo>
                      <a:pt x="6081" y="7171"/>
                      <a:pt x="5792" y="5978"/>
                      <a:pt x="5792" y="5978"/>
                    </a:cubicBezTo>
                    <a:lnTo>
                      <a:pt x="5792" y="556"/>
                    </a:lnTo>
                    <a:cubicBezTo>
                      <a:pt x="5400" y="354"/>
                      <a:pt x="5013" y="175"/>
                      <a:pt x="464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99" name="Google Shape;13999;p146"/>
            <p:cNvSpPr/>
            <p:nvPr/>
          </p:nvSpPr>
          <p:spPr>
            <a:xfrm>
              <a:off x="1512152" y="3450115"/>
              <a:ext cx="732650" cy="863056"/>
            </a:xfrm>
            <a:custGeom>
              <a:avLst/>
              <a:gdLst/>
              <a:ahLst/>
              <a:cxnLst/>
              <a:rect l="l" t="t" r="r" b="b"/>
              <a:pathLst>
                <a:path w="28990" h="34150" extrusionOk="0">
                  <a:moveTo>
                    <a:pt x="2235" y="1"/>
                  </a:moveTo>
                  <a:cubicBezTo>
                    <a:pt x="1968" y="6"/>
                    <a:pt x="1695" y="44"/>
                    <a:pt x="1439" y="121"/>
                  </a:cubicBezTo>
                  <a:cubicBezTo>
                    <a:pt x="1" y="508"/>
                    <a:pt x="1014" y="2061"/>
                    <a:pt x="1090" y="2796"/>
                  </a:cubicBezTo>
                  <a:cubicBezTo>
                    <a:pt x="1145" y="3515"/>
                    <a:pt x="1586" y="4698"/>
                    <a:pt x="1586" y="4698"/>
                  </a:cubicBezTo>
                  <a:cubicBezTo>
                    <a:pt x="1363" y="5657"/>
                    <a:pt x="2305" y="6981"/>
                    <a:pt x="2305" y="6981"/>
                  </a:cubicBezTo>
                  <a:cubicBezTo>
                    <a:pt x="1842" y="8180"/>
                    <a:pt x="2398" y="8736"/>
                    <a:pt x="2398" y="8736"/>
                  </a:cubicBezTo>
                  <a:cubicBezTo>
                    <a:pt x="1919" y="9509"/>
                    <a:pt x="2414" y="10915"/>
                    <a:pt x="2414" y="10915"/>
                  </a:cubicBezTo>
                  <a:cubicBezTo>
                    <a:pt x="1510" y="12686"/>
                    <a:pt x="2289" y="13830"/>
                    <a:pt x="2289" y="13830"/>
                  </a:cubicBezTo>
                  <a:cubicBezTo>
                    <a:pt x="1641" y="14713"/>
                    <a:pt x="1973" y="16282"/>
                    <a:pt x="1973" y="16282"/>
                  </a:cubicBezTo>
                  <a:cubicBezTo>
                    <a:pt x="938" y="17917"/>
                    <a:pt x="1826" y="19781"/>
                    <a:pt x="1826" y="19781"/>
                  </a:cubicBezTo>
                  <a:cubicBezTo>
                    <a:pt x="1494" y="21077"/>
                    <a:pt x="1733" y="22380"/>
                    <a:pt x="1733" y="22380"/>
                  </a:cubicBezTo>
                  <a:cubicBezTo>
                    <a:pt x="1401" y="24298"/>
                    <a:pt x="2213" y="24963"/>
                    <a:pt x="2213" y="24963"/>
                  </a:cubicBezTo>
                  <a:cubicBezTo>
                    <a:pt x="2360" y="27584"/>
                    <a:pt x="4937" y="27954"/>
                    <a:pt x="4937" y="27954"/>
                  </a:cubicBezTo>
                  <a:cubicBezTo>
                    <a:pt x="5395" y="28880"/>
                    <a:pt x="6125" y="29158"/>
                    <a:pt x="6839" y="29158"/>
                  </a:cubicBezTo>
                  <a:cubicBezTo>
                    <a:pt x="7907" y="29158"/>
                    <a:pt x="8942" y="28526"/>
                    <a:pt x="8942" y="28526"/>
                  </a:cubicBezTo>
                  <a:cubicBezTo>
                    <a:pt x="9286" y="28641"/>
                    <a:pt x="9645" y="28706"/>
                    <a:pt x="10010" y="28717"/>
                  </a:cubicBezTo>
                  <a:cubicBezTo>
                    <a:pt x="10893" y="28717"/>
                    <a:pt x="11138" y="28177"/>
                    <a:pt x="11710" y="27954"/>
                  </a:cubicBezTo>
                  <a:cubicBezTo>
                    <a:pt x="11923" y="27861"/>
                    <a:pt x="12152" y="27812"/>
                    <a:pt x="12386" y="27801"/>
                  </a:cubicBezTo>
                  <a:cubicBezTo>
                    <a:pt x="12811" y="27801"/>
                    <a:pt x="13127" y="28030"/>
                    <a:pt x="13274" y="28581"/>
                  </a:cubicBezTo>
                  <a:cubicBezTo>
                    <a:pt x="13498" y="29393"/>
                    <a:pt x="13111" y="30646"/>
                    <a:pt x="12942" y="31899"/>
                  </a:cubicBezTo>
                  <a:cubicBezTo>
                    <a:pt x="12778" y="33136"/>
                    <a:pt x="13574" y="34150"/>
                    <a:pt x="13574" y="34150"/>
                  </a:cubicBezTo>
                  <a:lnTo>
                    <a:pt x="15454" y="34150"/>
                  </a:lnTo>
                  <a:cubicBezTo>
                    <a:pt x="15416" y="34150"/>
                    <a:pt x="15269" y="34111"/>
                    <a:pt x="15912" y="33005"/>
                  </a:cubicBezTo>
                  <a:cubicBezTo>
                    <a:pt x="16615" y="31823"/>
                    <a:pt x="15655" y="30679"/>
                    <a:pt x="16560" y="29240"/>
                  </a:cubicBezTo>
                  <a:cubicBezTo>
                    <a:pt x="17465" y="27801"/>
                    <a:pt x="17410" y="25976"/>
                    <a:pt x="17410" y="25976"/>
                  </a:cubicBezTo>
                  <a:cubicBezTo>
                    <a:pt x="17851" y="23540"/>
                    <a:pt x="16707" y="23470"/>
                    <a:pt x="15786" y="22434"/>
                  </a:cubicBezTo>
                  <a:cubicBezTo>
                    <a:pt x="15388" y="22009"/>
                    <a:pt x="14773" y="21884"/>
                    <a:pt x="14184" y="21884"/>
                  </a:cubicBezTo>
                  <a:cubicBezTo>
                    <a:pt x="13661" y="21895"/>
                    <a:pt x="13138" y="21971"/>
                    <a:pt x="12631" y="22124"/>
                  </a:cubicBezTo>
                  <a:cubicBezTo>
                    <a:pt x="12419" y="22042"/>
                    <a:pt x="12201" y="21998"/>
                    <a:pt x="11977" y="21993"/>
                  </a:cubicBezTo>
                  <a:cubicBezTo>
                    <a:pt x="11525" y="21977"/>
                    <a:pt x="11122" y="22254"/>
                    <a:pt x="10969" y="22674"/>
                  </a:cubicBezTo>
                  <a:cubicBezTo>
                    <a:pt x="10828" y="22625"/>
                    <a:pt x="10681" y="22598"/>
                    <a:pt x="10533" y="22598"/>
                  </a:cubicBezTo>
                  <a:cubicBezTo>
                    <a:pt x="9781" y="22598"/>
                    <a:pt x="9144" y="23213"/>
                    <a:pt x="9144" y="23213"/>
                  </a:cubicBezTo>
                  <a:cubicBezTo>
                    <a:pt x="9089" y="22837"/>
                    <a:pt x="8779" y="22734"/>
                    <a:pt x="8452" y="22734"/>
                  </a:cubicBezTo>
                  <a:cubicBezTo>
                    <a:pt x="8158" y="22745"/>
                    <a:pt x="7869" y="22805"/>
                    <a:pt x="7596" y="22903"/>
                  </a:cubicBezTo>
                  <a:cubicBezTo>
                    <a:pt x="7667" y="22036"/>
                    <a:pt x="6877" y="21720"/>
                    <a:pt x="6877" y="21720"/>
                  </a:cubicBezTo>
                  <a:cubicBezTo>
                    <a:pt x="7542" y="20467"/>
                    <a:pt x="6599" y="19639"/>
                    <a:pt x="6599" y="19639"/>
                  </a:cubicBezTo>
                  <a:cubicBezTo>
                    <a:pt x="7689" y="18070"/>
                    <a:pt x="7024" y="16266"/>
                    <a:pt x="7024" y="16266"/>
                  </a:cubicBezTo>
                  <a:cubicBezTo>
                    <a:pt x="7487" y="14402"/>
                    <a:pt x="6452" y="13367"/>
                    <a:pt x="6452" y="13367"/>
                  </a:cubicBezTo>
                  <a:cubicBezTo>
                    <a:pt x="7558" y="11890"/>
                    <a:pt x="6251" y="10528"/>
                    <a:pt x="6251" y="10528"/>
                  </a:cubicBezTo>
                  <a:cubicBezTo>
                    <a:pt x="6670" y="10120"/>
                    <a:pt x="6523" y="9231"/>
                    <a:pt x="6490" y="9013"/>
                  </a:cubicBezTo>
                  <a:lnTo>
                    <a:pt x="6490" y="9013"/>
                  </a:lnTo>
                  <a:cubicBezTo>
                    <a:pt x="6665" y="9983"/>
                    <a:pt x="7733" y="10049"/>
                    <a:pt x="8032" y="10049"/>
                  </a:cubicBezTo>
                  <a:lnTo>
                    <a:pt x="8109" y="10049"/>
                  </a:lnTo>
                  <a:cubicBezTo>
                    <a:pt x="8196" y="10899"/>
                    <a:pt x="9280" y="11002"/>
                    <a:pt x="9814" y="11002"/>
                  </a:cubicBezTo>
                  <a:cubicBezTo>
                    <a:pt x="9989" y="11002"/>
                    <a:pt x="10103" y="10991"/>
                    <a:pt x="10103" y="10991"/>
                  </a:cubicBezTo>
                  <a:cubicBezTo>
                    <a:pt x="10272" y="11743"/>
                    <a:pt x="10735" y="11934"/>
                    <a:pt x="11166" y="11934"/>
                  </a:cubicBezTo>
                  <a:cubicBezTo>
                    <a:pt x="11476" y="11923"/>
                    <a:pt x="11781" y="11847"/>
                    <a:pt x="12059" y="11711"/>
                  </a:cubicBezTo>
                  <a:cubicBezTo>
                    <a:pt x="12479" y="12119"/>
                    <a:pt x="13013" y="12245"/>
                    <a:pt x="13525" y="12245"/>
                  </a:cubicBezTo>
                  <a:cubicBezTo>
                    <a:pt x="14413" y="12245"/>
                    <a:pt x="15230" y="11858"/>
                    <a:pt x="15230" y="11858"/>
                  </a:cubicBezTo>
                  <a:cubicBezTo>
                    <a:pt x="15454" y="12076"/>
                    <a:pt x="15759" y="12196"/>
                    <a:pt x="16070" y="12179"/>
                  </a:cubicBezTo>
                  <a:cubicBezTo>
                    <a:pt x="16963" y="12179"/>
                    <a:pt x="17977" y="11471"/>
                    <a:pt x="17977" y="11471"/>
                  </a:cubicBezTo>
                  <a:cubicBezTo>
                    <a:pt x="18173" y="11536"/>
                    <a:pt x="18369" y="11569"/>
                    <a:pt x="18571" y="11569"/>
                  </a:cubicBezTo>
                  <a:cubicBezTo>
                    <a:pt x="19699" y="11569"/>
                    <a:pt x="19987" y="10387"/>
                    <a:pt x="19987" y="10387"/>
                  </a:cubicBezTo>
                  <a:lnTo>
                    <a:pt x="20031" y="10387"/>
                  </a:lnTo>
                  <a:cubicBezTo>
                    <a:pt x="21617" y="10387"/>
                    <a:pt x="21927" y="9297"/>
                    <a:pt x="21927" y="9297"/>
                  </a:cubicBezTo>
                  <a:cubicBezTo>
                    <a:pt x="22123" y="9362"/>
                    <a:pt x="22331" y="9400"/>
                    <a:pt x="22538" y="9406"/>
                  </a:cubicBezTo>
                  <a:cubicBezTo>
                    <a:pt x="22946" y="9406"/>
                    <a:pt x="23066" y="9188"/>
                    <a:pt x="23110" y="9052"/>
                  </a:cubicBezTo>
                  <a:lnTo>
                    <a:pt x="23110" y="9052"/>
                  </a:lnTo>
                  <a:cubicBezTo>
                    <a:pt x="22924" y="10365"/>
                    <a:pt x="23753" y="10583"/>
                    <a:pt x="23753" y="10583"/>
                  </a:cubicBezTo>
                  <a:cubicBezTo>
                    <a:pt x="23382" y="11945"/>
                    <a:pt x="23458" y="13018"/>
                    <a:pt x="23458" y="13018"/>
                  </a:cubicBezTo>
                  <a:cubicBezTo>
                    <a:pt x="22554" y="15307"/>
                    <a:pt x="24031" y="16212"/>
                    <a:pt x="24031" y="16212"/>
                  </a:cubicBezTo>
                  <a:cubicBezTo>
                    <a:pt x="22941" y="17574"/>
                    <a:pt x="23753" y="18903"/>
                    <a:pt x="23753" y="18903"/>
                  </a:cubicBezTo>
                  <a:cubicBezTo>
                    <a:pt x="23344" y="19514"/>
                    <a:pt x="23529" y="21377"/>
                    <a:pt x="23529" y="21377"/>
                  </a:cubicBezTo>
                  <a:cubicBezTo>
                    <a:pt x="22995" y="21982"/>
                    <a:pt x="22723" y="23257"/>
                    <a:pt x="22723" y="23257"/>
                  </a:cubicBezTo>
                  <a:cubicBezTo>
                    <a:pt x="20892" y="24031"/>
                    <a:pt x="20985" y="25655"/>
                    <a:pt x="20985" y="25655"/>
                  </a:cubicBezTo>
                  <a:cubicBezTo>
                    <a:pt x="21099" y="25704"/>
                    <a:pt x="21197" y="25785"/>
                    <a:pt x="21263" y="25894"/>
                  </a:cubicBezTo>
                  <a:cubicBezTo>
                    <a:pt x="21524" y="26281"/>
                    <a:pt x="22167" y="26706"/>
                    <a:pt x="22167" y="26706"/>
                  </a:cubicBezTo>
                  <a:cubicBezTo>
                    <a:pt x="21448" y="27039"/>
                    <a:pt x="20805" y="29398"/>
                    <a:pt x="20598" y="29970"/>
                  </a:cubicBezTo>
                  <a:cubicBezTo>
                    <a:pt x="20543" y="30134"/>
                    <a:pt x="20609" y="30210"/>
                    <a:pt x="20734" y="30210"/>
                  </a:cubicBezTo>
                  <a:cubicBezTo>
                    <a:pt x="21061" y="30210"/>
                    <a:pt x="21824" y="29692"/>
                    <a:pt x="22020" y="28864"/>
                  </a:cubicBezTo>
                  <a:cubicBezTo>
                    <a:pt x="22314" y="27736"/>
                    <a:pt x="23126" y="27333"/>
                    <a:pt x="23126" y="27333"/>
                  </a:cubicBezTo>
                  <a:cubicBezTo>
                    <a:pt x="23513" y="28194"/>
                    <a:pt x="24140" y="28466"/>
                    <a:pt x="24793" y="28466"/>
                  </a:cubicBezTo>
                  <a:cubicBezTo>
                    <a:pt x="25507" y="28466"/>
                    <a:pt x="26248" y="28145"/>
                    <a:pt x="26744" y="27921"/>
                  </a:cubicBezTo>
                  <a:cubicBezTo>
                    <a:pt x="27681" y="27496"/>
                    <a:pt x="27589" y="25355"/>
                    <a:pt x="27589" y="25355"/>
                  </a:cubicBezTo>
                  <a:cubicBezTo>
                    <a:pt x="27589" y="25355"/>
                    <a:pt x="27905" y="25230"/>
                    <a:pt x="28439" y="23731"/>
                  </a:cubicBezTo>
                  <a:cubicBezTo>
                    <a:pt x="28989" y="22260"/>
                    <a:pt x="28215" y="21154"/>
                    <a:pt x="28215" y="21154"/>
                  </a:cubicBezTo>
                  <a:cubicBezTo>
                    <a:pt x="28864" y="19159"/>
                    <a:pt x="27790" y="17999"/>
                    <a:pt x="27790" y="17999"/>
                  </a:cubicBezTo>
                  <a:cubicBezTo>
                    <a:pt x="28733" y="16429"/>
                    <a:pt x="27774" y="15045"/>
                    <a:pt x="27774" y="15045"/>
                  </a:cubicBezTo>
                  <a:cubicBezTo>
                    <a:pt x="28570" y="13700"/>
                    <a:pt x="27698" y="12408"/>
                    <a:pt x="27698" y="12408"/>
                  </a:cubicBezTo>
                  <a:cubicBezTo>
                    <a:pt x="28493" y="11264"/>
                    <a:pt x="27921" y="9771"/>
                    <a:pt x="27921" y="9771"/>
                  </a:cubicBezTo>
                  <a:cubicBezTo>
                    <a:pt x="28935" y="8294"/>
                    <a:pt x="27976" y="7335"/>
                    <a:pt x="27976" y="7335"/>
                  </a:cubicBezTo>
                  <a:cubicBezTo>
                    <a:pt x="27976" y="7335"/>
                    <a:pt x="28602" y="7155"/>
                    <a:pt x="28531" y="5145"/>
                  </a:cubicBezTo>
                  <a:cubicBezTo>
                    <a:pt x="28482" y="3417"/>
                    <a:pt x="26913" y="3297"/>
                    <a:pt x="26472" y="3297"/>
                  </a:cubicBezTo>
                  <a:cubicBezTo>
                    <a:pt x="26395" y="3297"/>
                    <a:pt x="26352" y="3297"/>
                    <a:pt x="26352" y="3297"/>
                  </a:cubicBezTo>
                  <a:cubicBezTo>
                    <a:pt x="25976" y="2894"/>
                    <a:pt x="25611" y="2753"/>
                    <a:pt x="25289" y="2753"/>
                  </a:cubicBezTo>
                  <a:cubicBezTo>
                    <a:pt x="24532" y="2753"/>
                    <a:pt x="23998" y="3537"/>
                    <a:pt x="23998" y="3537"/>
                  </a:cubicBezTo>
                  <a:cubicBezTo>
                    <a:pt x="23894" y="3510"/>
                    <a:pt x="23796" y="3494"/>
                    <a:pt x="23693" y="3494"/>
                  </a:cubicBezTo>
                  <a:cubicBezTo>
                    <a:pt x="22614" y="3494"/>
                    <a:pt x="21764" y="5014"/>
                    <a:pt x="21764" y="5014"/>
                  </a:cubicBezTo>
                  <a:lnTo>
                    <a:pt x="21688" y="5014"/>
                  </a:lnTo>
                  <a:cubicBezTo>
                    <a:pt x="20527" y="5014"/>
                    <a:pt x="20603" y="5826"/>
                    <a:pt x="20603" y="5826"/>
                  </a:cubicBezTo>
                  <a:cubicBezTo>
                    <a:pt x="20402" y="5771"/>
                    <a:pt x="20189" y="5744"/>
                    <a:pt x="19982" y="5744"/>
                  </a:cubicBezTo>
                  <a:cubicBezTo>
                    <a:pt x="19306" y="5733"/>
                    <a:pt x="18680" y="6098"/>
                    <a:pt x="18353" y="6692"/>
                  </a:cubicBezTo>
                  <a:cubicBezTo>
                    <a:pt x="18113" y="6567"/>
                    <a:pt x="17846" y="6501"/>
                    <a:pt x="17579" y="6501"/>
                  </a:cubicBezTo>
                  <a:cubicBezTo>
                    <a:pt x="16669" y="6501"/>
                    <a:pt x="16102" y="7302"/>
                    <a:pt x="16102" y="7302"/>
                  </a:cubicBezTo>
                  <a:cubicBezTo>
                    <a:pt x="15868" y="7237"/>
                    <a:pt x="15628" y="7204"/>
                    <a:pt x="15383" y="7204"/>
                  </a:cubicBezTo>
                  <a:cubicBezTo>
                    <a:pt x="14364" y="7204"/>
                    <a:pt x="13819" y="7815"/>
                    <a:pt x="13819" y="7815"/>
                  </a:cubicBezTo>
                  <a:cubicBezTo>
                    <a:pt x="13312" y="7155"/>
                    <a:pt x="12718" y="6965"/>
                    <a:pt x="12206" y="6965"/>
                  </a:cubicBezTo>
                  <a:cubicBezTo>
                    <a:pt x="11770" y="6970"/>
                    <a:pt x="11334" y="7095"/>
                    <a:pt x="10958" y="7319"/>
                  </a:cubicBezTo>
                  <a:cubicBezTo>
                    <a:pt x="10920" y="6382"/>
                    <a:pt x="10179" y="6234"/>
                    <a:pt x="9722" y="6234"/>
                  </a:cubicBezTo>
                  <a:cubicBezTo>
                    <a:pt x="9596" y="6234"/>
                    <a:pt x="9476" y="6245"/>
                    <a:pt x="9351" y="6267"/>
                  </a:cubicBezTo>
                  <a:cubicBezTo>
                    <a:pt x="9188" y="5215"/>
                    <a:pt x="7580" y="5030"/>
                    <a:pt x="7580" y="5030"/>
                  </a:cubicBezTo>
                  <a:cubicBezTo>
                    <a:pt x="8098" y="3761"/>
                    <a:pt x="6681" y="3319"/>
                    <a:pt x="6681" y="3319"/>
                  </a:cubicBezTo>
                  <a:cubicBezTo>
                    <a:pt x="6736" y="2175"/>
                    <a:pt x="5591" y="1804"/>
                    <a:pt x="5591" y="1804"/>
                  </a:cubicBezTo>
                  <a:cubicBezTo>
                    <a:pt x="5417" y="578"/>
                    <a:pt x="4768" y="300"/>
                    <a:pt x="4229" y="300"/>
                  </a:cubicBezTo>
                  <a:cubicBezTo>
                    <a:pt x="3951" y="306"/>
                    <a:pt x="3679" y="366"/>
                    <a:pt x="3428" y="475"/>
                  </a:cubicBezTo>
                  <a:cubicBezTo>
                    <a:pt x="3428" y="475"/>
                    <a:pt x="3085" y="1"/>
                    <a:pt x="223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146"/>
            <p:cNvSpPr/>
            <p:nvPr/>
          </p:nvSpPr>
          <p:spPr>
            <a:xfrm>
              <a:off x="1727524" y="2620015"/>
              <a:ext cx="283861" cy="436153"/>
            </a:xfrm>
            <a:custGeom>
              <a:avLst/>
              <a:gdLst/>
              <a:ahLst/>
              <a:cxnLst/>
              <a:rect l="l" t="t" r="r" b="b"/>
              <a:pathLst>
                <a:path w="11232" h="17258" extrusionOk="0">
                  <a:moveTo>
                    <a:pt x="6136" y="0"/>
                  </a:moveTo>
                  <a:cubicBezTo>
                    <a:pt x="6125" y="0"/>
                    <a:pt x="6115" y="0"/>
                    <a:pt x="6109" y="6"/>
                  </a:cubicBezTo>
                  <a:cubicBezTo>
                    <a:pt x="6033" y="60"/>
                    <a:pt x="5564" y="872"/>
                    <a:pt x="5504" y="1172"/>
                  </a:cubicBezTo>
                  <a:cubicBezTo>
                    <a:pt x="5472" y="1357"/>
                    <a:pt x="5292" y="1412"/>
                    <a:pt x="5117" y="1412"/>
                  </a:cubicBezTo>
                  <a:cubicBezTo>
                    <a:pt x="5008" y="1412"/>
                    <a:pt x="4905" y="1395"/>
                    <a:pt x="4807" y="1363"/>
                  </a:cubicBezTo>
                  <a:cubicBezTo>
                    <a:pt x="4676" y="1324"/>
                    <a:pt x="4676" y="98"/>
                    <a:pt x="4676" y="98"/>
                  </a:cubicBezTo>
                  <a:cubicBezTo>
                    <a:pt x="4109" y="98"/>
                    <a:pt x="3543" y="551"/>
                    <a:pt x="3543" y="551"/>
                  </a:cubicBezTo>
                  <a:lnTo>
                    <a:pt x="3733" y="1608"/>
                  </a:lnTo>
                  <a:cubicBezTo>
                    <a:pt x="3205" y="2060"/>
                    <a:pt x="3412" y="2491"/>
                    <a:pt x="3412" y="2491"/>
                  </a:cubicBezTo>
                  <a:cubicBezTo>
                    <a:pt x="2676" y="3035"/>
                    <a:pt x="2791" y="4223"/>
                    <a:pt x="2355" y="4223"/>
                  </a:cubicBezTo>
                  <a:cubicBezTo>
                    <a:pt x="1968" y="4207"/>
                    <a:pt x="1973" y="4027"/>
                    <a:pt x="1843" y="4027"/>
                  </a:cubicBezTo>
                  <a:cubicBezTo>
                    <a:pt x="1826" y="4027"/>
                    <a:pt x="1810" y="4033"/>
                    <a:pt x="1788" y="4038"/>
                  </a:cubicBezTo>
                  <a:cubicBezTo>
                    <a:pt x="1619" y="4114"/>
                    <a:pt x="1374" y="4360"/>
                    <a:pt x="1586" y="4507"/>
                  </a:cubicBezTo>
                  <a:cubicBezTo>
                    <a:pt x="1772" y="4676"/>
                    <a:pt x="1603" y="4676"/>
                    <a:pt x="1379" y="4959"/>
                  </a:cubicBezTo>
                  <a:cubicBezTo>
                    <a:pt x="1134" y="5242"/>
                    <a:pt x="1646" y="5809"/>
                    <a:pt x="1832" y="5885"/>
                  </a:cubicBezTo>
                  <a:cubicBezTo>
                    <a:pt x="1848" y="5885"/>
                    <a:pt x="1859" y="5891"/>
                    <a:pt x="1870" y="5885"/>
                  </a:cubicBezTo>
                  <a:cubicBezTo>
                    <a:pt x="2120" y="5885"/>
                    <a:pt x="2965" y="5449"/>
                    <a:pt x="2965" y="5449"/>
                  </a:cubicBezTo>
                  <a:lnTo>
                    <a:pt x="2965" y="5449"/>
                  </a:lnTo>
                  <a:cubicBezTo>
                    <a:pt x="2731" y="5940"/>
                    <a:pt x="2769" y="6621"/>
                    <a:pt x="2769" y="6621"/>
                  </a:cubicBezTo>
                  <a:cubicBezTo>
                    <a:pt x="2769" y="6621"/>
                    <a:pt x="2622" y="6212"/>
                    <a:pt x="2268" y="6212"/>
                  </a:cubicBezTo>
                  <a:cubicBezTo>
                    <a:pt x="2186" y="6212"/>
                    <a:pt x="2104" y="6229"/>
                    <a:pt x="2033" y="6261"/>
                  </a:cubicBezTo>
                  <a:cubicBezTo>
                    <a:pt x="1505" y="6468"/>
                    <a:pt x="1488" y="6866"/>
                    <a:pt x="1488" y="6866"/>
                  </a:cubicBezTo>
                  <a:cubicBezTo>
                    <a:pt x="1864" y="6882"/>
                    <a:pt x="2017" y="7258"/>
                    <a:pt x="2017" y="7258"/>
                  </a:cubicBezTo>
                  <a:cubicBezTo>
                    <a:pt x="1" y="10631"/>
                    <a:pt x="1" y="15890"/>
                    <a:pt x="682" y="16647"/>
                  </a:cubicBezTo>
                  <a:cubicBezTo>
                    <a:pt x="1069" y="17056"/>
                    <a:pt x="1565" y="17257"/>
                    <a:pt x="2295" y="17257"/>
                  </a:cubicBezTo>
                  <a:cubicBezTo>
                    <a:pt x="2867" y="17257"/>
                    <a:pt x="3586" y="17126"/>
                    <a:pt x="4507" y="16870"/>
                  </a:cubicBezTo>
                  <a:cubicBezTo>
                    <a:pt x="6599" y="16266"/>
                    <a:pt x="10043" y="13835"/>
                    <a:pt x="10632" y="11329"/>
                  </a:cubicBezTo>
                  <a:cubicBezTo>
                    <a:pt x="11231" y="8822"/>
                    <a:pt x="9161" y="7389"/>
                    <a:pt x="9161" y="7389"/>
                  </a:cubicBezTo>
                  <a:cubicBezTo>
                    <a:pt x="9161" y="7389"/>
                    <a:pt x="9237" y="6654"/>
                    <a:pt x="9161" y="5166"/>
                  </a:cubicBezTo>
                  <a:cubicBezTo>
                    <a:pt x="9111" y="3847"/>
                    <a:pt x="8169" y="3771"/>
                    <a:pt x="7956" y="3771"/>
                  </a:cubicBezTo>
                  <a:lnTo>
                    <a:pt x="7918" y="3771"/>
                  </a:lnTo>
                  <a:cubicBezTo>
                    <a:pt x="8027" y="2338"/>
                    <a:pt x="6654" y="1924"/>
                    <a:pt x="6654" y="1733"/>
                  </a:cubicBezTo>
                  <a:cubicBezTo>
                    <a:pt x="6670" y="1532"/>
                    <a:pt x="7068" y="829"/>
                    <a:pt x="7144" y="507"/>
                  </a:cubicBezTo>
                  <a:cubicBezTo>
                    <a:pt x="7232" y="218"/>
                    <a:pt x="6332" y="0"/>
                    <a:pt x="613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1" name="Google Shape;14001;p146"/>
          <p:cNvGrpSpPr/>
          <p:nvPr/>
        </p:nvGrpSpPr>
        <p:grpSpPr>
          <a:xfrm>
            <a:off x="7280398" y="2805793"/>
            <a:ext cx="939202" cy="1588073"/>
            <a:chOff x="7280398" y="2805793"/>
            <a:chExt cx="939202" cy="1588073"/>
          </a:xfrm>
        </p:grpSpPr>
        <p:grpSp>
          <p:nvGrpSpPr>
            <p:cNvPr id="14002" name="Google Shape;14002;p146"/>
            <p:cNvGrpSpPr/>
            <p:nvPr/>
          </p:nvGrpSpPr>
          <p:grpSpPr>
            <a:xfrm>
              <a:off x="7280398" y="2805793"/>
              <a:ext cx="939202" cy="1588073"/>
              <a:chOff x="7280398" y="2805793"/>
              <a:chExt cx="939202" cy="1588073"/>
            </a:xfrm>
          </p:grpSpPr>
          <p:sp>
            <p:nvSpPr>
              <p:cNvPr id="14003" name="Google Shape;14003;p146"/>
              <p:cNvSpPr/>
              <p:nvPr/>
            </p:nvSpPr>
            <p:spPr>
              <a:xfrm>
                <a:off x="7280398" y="3729250"/>
                <a:ext cx="595597" cy="664616"/>
              </a:xfrm>
              <a:custGeom>
                <a:avLst/>
                <a:gdLst/>
                <a:ahLst/>
                <a:cxnLst/>
                <a:rect l="l" t="t" r="r" b="b"/>
                <a:pathLst>
                  <a:path w="23567" h="26298" extrusionOk="0">
                    <a:moveTo>
                      <a:pt x="0" y="1"/>
                    </a:moveTo>
                    <a:lnTo>
                      <a:pt x="0" y="1745"/>
                    </a:lnTo>
                    <a:lnTo>
                      <a:pt x="4397" y="1745"/>
                    </a:lnTo>
                    <a:lnTo>
                      <a:pt x="4397" y="25426"/>
                    </a:lnTo>
                    <a:lnTo>
                      <a:pt x="5269" y="26298"/>
                    </a:lnTo>
                    <a:lnTo>
                      <a:pt x="22695" y="26298"/>
                    </a:lnTo>
                    <a:lnTo>
                      <a:pt x="23567" y="25426"/>
                    </a:lnTo>
                    <a:lnTo>
                      <a:pt x="23567" y="9395"/>
                    </a:lnTo>
                    <a:lnTo>
                      <a:pt x="21823" y="9395"/>
                    </a:lnTo>
                    <a:lnTo>
                      <a:pt x="21823" y="24554"/>
                    </a:lnTo>
                    <a:lnTo>
                      <a:pt x="6141" y="24554"/>
                    </a:lnTo>
                    <a:lnTo>
                      <a:pt x="6141" y="873"/>
                    </a:lnTo>
                    <a:lnTo>
                      <a:pt x="5269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4" name="Google Shape;14004;p146"/>
              <p:cNvSpPr/>
              <p:nvPr/>
            </p:nvSpPr>
            <p:spPr>
              <a:xfrm>
                <a:off x="7491348" y="2805793"/>
                <a:ext cx="728252" cy="1195061"/>
              </a:xfrm>
              <a:custGeom>
                <a:avLst/>
                <a:gdLst/>
                <a:ahLst/>
                <a:cxnLst/>
                <a:rect l="l" t="t" r="r" b="b"/>
                <a:pathLst>
                  <a:path w="28816" h="47287" extrusionOk="0">
                    <a:moveTo>
                      <a:pt x="8011" y="0"/>
                    </a:moveTo>
                    <a:lnTo>
                      <a:pt x="1" y="5574"/>
                    </a:lnTo>
                    <a:lnTo>
                      <a:pt x="1" y="34508"/>
                    </a:lnTo>
                    <a:lnTo>
                      <a:pt x="5810" y="40317"/>
                    </a:lnTo>
                    <a:lnTo>
                      <a:pt x="5810" y="44327"/>
                    </a:lnTo>
                    <a:lnTo>
                      <a:pt x="9122" y="44327"/>
                    </a:lnTo>
                    <a:lnTo>
                      <a:pt x="9122" y="40317"/>
                    </a:lnTo>
                    <a:lnTo>
                      <a:pt x="12490" y="40317"/>
                    </a:lnTo>
                    <a:lnTo>
                      <a:pt x="12490" y="47286"/>
                    </a:lnTo>
                    <a:lnTo>
                      <a:pt x="16326" y="47286"/>
                    </a:lnTo>
                    <a:lnTo>
                      <a:pt x="16326" y="40317"/>
                    </a:lnTo>
                    <a:lnTo>
                      <a:pt x="23006" y="40317"/>
                    </a:lnTo>
                    <a:lnTo>
                      <a:pt x="28815" y="34508"/>
                    </a:lnTo>
                    <a:lnTo>
                      <a:pt x="28815" y="5574"/>
                    </a:lnTo>
                    <a:lnTo>
                      <a:pt x="20805" y="0"/>
                    </a:lnTo>
                    <a:close/>
                  </a:path>
                </a:pathLst>
              </a:custGeom>
              <a:solidFill>
                <a:srgbClr val="FFFEFD"/>
              </a:solidFill>
              <a:ln w="19050" cap="flat" cmpd="sng">
                <a:solidFill>
                  <a:srgbClr val="CAD3D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05" name="Google Shape;14005;p146"/>
            <p:cNvSpPr/>
            <p:nvPr/>
          </p:nvSpPr>
          <p:spPr>
            <a:xfrm>
              <a:off x="7585286" y="3643197"/>
              <a:ext cx="540250" cy="342493"/>
            </a:xfrm>
            <a:custGeom>
              <a:avLst/>
              <a:gdLst/>
              <a:ahLst/>
              <a:cxnLst/>
              <a:rect l="l" t="t" r="r" b="b"/>
              <a:pathLst>
                <a:path w="21377" h="13552" extrusionOk="0">
                  <a:moveTo>
                    <a:pt x="0" y="0"/>
                  </a:moveTo>
                  <a:lnTo>
                    <a:pt x="0" y="213"/>
                  </a:lnTo>
                  <a:lnTo>
                    <a:pt x="4588" y="4801"/>
                  </a:lnTo>
                  <a:lnTo>
                    <a:pt x="9530" y="4801"/>
                  </a:lnTo>
                  <a:lnTo>
                    <a:pt x="9460" y="13552"/>
                  </a:lnTo>
                  <a:lnTo>
                    <a:pt x="11808" y="13552"/>
                  </a:lnTo>
                  <a:lnTo>
                    <a:pt x="11846" y="4801"/>
                  </a:lnTo>
                  <a:lnTo>
                    <a:pt x="16788" y="4801"/>
                  </a:lnTo>
                  <a:lnTo>
                    <a:pt x="21376" y="213"/>
                  </a:lnTo>
                  <a:lnTo>
                    <a:pt x="21376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146"/>
            <p:cNvSpPr/>
            <p:nvPr/>
          </p:nvSpPr>
          <p:spPr>
            <a:xfrm>
              <a:off x="7585286" y="3507812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146"/>
            <p:cNvSpPr/>
            <p:nvPr/>
          </p:nvSpPr>
          <p:spPr>
            <a:xfrm>
              <a:off x="7585286" y="3379883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146"/>
            <p:cNvSpPr/>
            <p:nvPr/>
          </p:nvSpPr>
          <p:spPr>
            <a:xfrm>
              <a:off x="7585286" y="3251954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146"/>
            <p:cNvSpPr/>
            <p:nvPr/>
          </p:nvSpPr>
          <p:spPr>
            <a:xfrm>
              <a:off x="7585286" y="3124024"/>
              <a:ext cx="540250" cy="137735"/>
            </a:xfrm>
            <a:custGeom>
              <a:avLst/>
              <a:gdLst/>
              <a:ahLst/>
              <a:cxnLst/>
              <a:rect l="l" t="t" r="r" b="b"/>
              <a:pathLst>
                <a:path w="21377" h="5450" extrusionOk="0">
                  <a:moveTo>
                    <a:pt x="0" y="1"/>
                  </a:moveTo>
                  <a:lnTo>
                    <a:pt x="0" y="5450"/>
                  </a:lnTo>
                  <a:lnTo>
                    <a:pt x="21376" y="5450"/>
                  </a:lnTo>
                  <a:lnTo>
                    <a:pt x="2137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146"/>
            <p:cNvSpPr/>
            <p:nvPr/>
          </p:nvSpPr>
          <p:spPr>
            <a:xfrm>
              <a:off x="7585286" y="3002716"/>
              <a:ext cx="540250" cy="131114"/>
            </a:xfrm>
            <a:custGeom>
              <a:avLst/>
              <a:gdLst/>
              <a:ahLst/>
              <a:cxnLst/>
              <a:rect l="l" t="t" r="r" b="b"/>
              <a:pathLst>
                <a:path w="21377" h="5188" extrusionOk="0">
                  <a:moveTo>
                    <a:pt x="0" y="0"/>
                  </a:moveTo>
                  <a:lnTo>
                    <a:pt x="0" y="5187"/>
                  </a:lnTo>
                  <a:lnTo>
                    <a:pt x="21376" y="5187"/>
                  </a:lnTo>
                  <a:lnTo>
                    <a:pt x="2137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1" name="Google Shape;14011;p146"/>
          <p:cNvGrpSpPr/>
          <p:nvPr/>
        </p:nvGrpSpPr>
        <p:grpSpPr>
          <a:xfrm>
            <a:off x="6530967" y="2825758"/>
            <a:ext cx="577856" cy="1566743"/>
            <a:chOff x="6530967" y="2825758"/>
            <a:chExt cx="577856" cy="1566743"/>
          </a:xfrm>
        </p:grpSpPr>
        <p:grpSp>
          <p:nvGrpSpPr>
            <p:cNvPr id="14012" name="Google Shape;14012;p146"/>
            <p:cNvGrpSpPr/>
            <p:nvPr/>
          </p:nvGrpSpPr>
          <p:grpSpPr>
            <a:xfrm>
              <a:off x="6530967" y="2825758"/>
              <a:ext cx="577856" cy="1566743"/>
              <a:chOff x="6530967" y="2825758"/>
              <a:chExt cx="577856" cy="1566743"/>
            </a:xfrm>
          </p:grpSpPr>
          <p:sp>
            <p:nvSpPr>
              <p:cNvPr id="14013" name="Google Shape;14013;p146"/>
              <p:cNvSpPr/>
              <p:nvPr/>
            </p:nvSpPr>
            <p:spPr>
              <a:xfrm>
                <a:off x="6624071" y="2830282"/>
                <a:ext cx="391673" cy="1562220"/>
              </a:xfrm>
              <a:custGeom>
                <a:avLst/>
                <a:gdLst/>
                <a:ahLst/>
                <a:cxnLst/>
                <a:rect l="l" t="t" r="r" b="b"/>
                <a:pathLst>
                  <a:path w="15498" h="61815" extrusionOk="0">
                    <a:moveTo>
                      <a:pt x="0" y="1"/>
                    </a:moveTo>
                    <a:lnTo>
                      <a:pt x="0" y="55145"/>
                    </a:lnTo>
                    <a:cubicBezTo>
                      <a:pt x="6" y="58823"/>
                      <a:pt x="2986" y="61803"/>
                      <a:pt x="6664" y="61809"/>
                    </a:cubicBezTo>
                    <a:lnTo>
                      <a:pt x="8833" y="61814"/>
                    </a:lnTo>
                    <a:cubicBezTo>
                      <a:pt x="12511" y="61809"/>
                      <a:pt x="15492" y="58828"/>
                      <a:pt x="15497" y="55150"/>
                    </a:cubicBezTo>
                    <a:lnTo>
                      <a:pt x="15497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4" name="Google Shape;14014;p146"/>
              <p:cNvSpPr/>
              <p:nvPr/>
            </p:nvSpPr>
            <p:spPr>
              <a:xfrm>
                <a:off x="6530967" y="2825758"/>
                <a:ext cx="577856" cy="89389"/>
              </a:xfrm>
              <a:custGeom>
                <a:avLst/>
                <a:gdLst/>
                <a:ahLst/>
                <a:cxnLst/>
                <a:rect l="l" t="t" r="r" b="b"/>
                <a:pathLst>
                  <a:path w="22865" h="3537" extrusionOk="0">
                    <a:moveTo>
                      <a:pt x="1766" y="0"/>
                    </a:moveTo>
                    <a:cubicBezTo>
                      <a:pt x="791" y="0"/>
                      <a:pt x="1" y="796"/>
                      <a:pt x="1" y="1771"/>
                    </a:cubicBezTo>
                    <a:cubicBezTo>
                      <a:pt x="1" y="2741"/>
                      <a:pt x="791" y="3537"/>
                      <a:pt x="1766" y="3537"/>
                    </a:cubicBezTo>
                    <a:lnTo>
                      <a:pt x="21099" y="3537"/>
                    </a:lnTo>
                    <a:cubicBezTo>
                      <a:pt x="22075" y="3537"/>
                      <a:pt x="22865" y="2741"/>
                      <a:pt x="22865" y="1771"/>
                    </a:cubicBezTo>
                    <a:cubicBezTo>
                      <a:pt x="22865" y="796"/>
                      <a:pt x="22075" y="0"/>
                      <a:pt x="2109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15" name="Google Shape;14015;p146"/>
            <p:cNvSpPr/>
            <p:nvPr/>
          </p:nvSpPr>
          <p:spPr>
            <a:xfrm>
              <a:off x="6687278" y="3011107"/>
              <a:ext cx="265260" cy="1318188"/>
            </a:xfrm>
            <a:custGeom>
              <a:avLst/>
              <a:gdLst/>
              <a:ahLst/>
              <a:cxnLst/>
              <a:rect l="l" t="t" r="r" b="b"/>
              <a:pathLst>
                <a:path w="10496" h="52159" extrusionOk="0">
                  <a:moveTo>
                    <a:pt x="0" y="0"/>
                  </a:moveTo>
                  <a:lnTo>
                    <a:pt x="0" y="47990"/>
                  </a:lnTo>
                  <a:cubicBezTo>
                    <a:pt x="0" y="50289"/>
                    <a:pt x="1864" y="52158"/>
                    <a:pt x="4163" y="52158"/>
                  </a:cubicBezTo>
                  <a:lnTo>
                    <a:pt x="6332" y="52158"/>
                  </a:lnTo>
                  <a:cubicBezTo>
                    <a:pt x="8631" y="52158"/>
                    <a:pt x="10495" y="50289"/>
                    <a:pt x="10495" y="47990"/>
                  </a:cubicBezTo>
                  <a:lnTo>
                    <a:pt x="10495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146"/>
            <p:cNvSpPr/>
            <p:nvPr/>
          </p:nvSpPr>
          <p:spPr>
            <a:xfrm>
              <a:off x="6687278" y="3325497"/>
              <a:ext cx="265260" cy="1003798"/>
            </a:xfrm>
            <a:custGeom>
              <a:avLst/>
              <a:gdLst/>
              <a:ahLst/>
              <a:cxnLst/>
              <a:rect l="l" t="t" r="r" b="b"/>
              <a:pathLst>
                <a:path w="10496" h="39719" extrusionOk="0">
                  <a:moveTo>
                    <a:pt x="0" y="0"/>
                  </a:moveTo>
                  <a:lnTo>
                    <a:pt x="0" y="35778"/>
                  </a:lnTo>
                  <a:cubicBezTo>
                    <a:pt x="0" y="37958"/>
                    <a:pt x="1864" y="39718"/>
                    <a:pt x="4163" y="39718"/>
                  </a:cubicBezTo>
                  <a:lnTo>
                    <a:pt x="6332" y="39718"/>
                  </a:lnTo>
                  <a:cubicBezTo>
                    <a:pt x="8631" y="39718"/>
                    <a:pt x="10495" y="37953"/>
                    <a:pt x="10495" y="35778"/>
                  </a:cubicBezTo>
                  <a:lnTo>
                    <a:pt x="10495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146"/>
            <p:cNvSpPr/>
            <p:nvPr/>
          </p:nvSpPr>
          <p:spPr>
            <a:xfrm>
              <a:off x="6687278" y="3749089"/>
              <a:ext cx="265260" cy="580206"/>
            </a:xfrm>
            <a:custGeom>
              <a:avLst/>
              <a:gdLst/>
              <a:ahLst/>
              <a:cxnLst/>
              <a:rect l="l" t="t" r="r" b="b"/>
              <a:pathLst>
                <a:path w="10496" h="22958" extrusionOk="0">
                  <a:moveTo>
                    <a:pt x="0" y="1"/>
                  </a:moveTo>
                  <a:lnTo>
                    <a:pt x="0" y="19344"/>
                  </a:lnTo>
                  <a:cubicBezTo>
                    <a:pt x="0" y="21339"/>
                    <a:pt x="1864" y="22957"/>
                    <a:pt x="4163" y="22957"/>
                  </a:cubicBezTo>
                  <a:lnTo>
                    <a:pt x="6332" y="22957"/>
                  </a:lnTo>
                  <a:cubicBezTo>
                    <a:pt x="8631" y="22957"/>
                    <a:pt x="10495" y="21339"/>
                    <a:pt x="10495" y="19344"/>
                  </a:cubicBezTo>
                  <a:lnTo>
                    <a:pt x="10495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146"/>
            <p:cNvSpPr/>
            <p:nvPr/>
          </p:nvSpPr>
          <p:spPr>
            <a:xfrm>
              <a:off x="6687278" y="4160980"/>
              <a:ext cx="265260" cy="168315"/>
            </a:xfrm>
            <a:custGeom>
              <a:avLst/>
              <a:gdLst/>
              <a:ahLst/>
              <a:cxnLst/>
              <a:rect l="l" t="t" r="r" b="b"/>
              <a:pathLst>
                <a:path w="10496" h="6660" extrusionOk="0">
                  <a:moveTo>
                    <a:pt x="0" y="0"/>
                  </a:moveTo>
                  <a:lnTo>
                    <a:pt x="0" y="2959"/>
                  </a:lnTo>
                  <a:cubicBezTo>
                    <a:pt x="0" y="5003"/>
                    <a:pt x="1864" y="6659"/>
                    <a:pt x="4163" y="6659"/>
                  </a:cubicBezTo>
                  <a:lnTo>
                    <a:pt x="6332" y="6659"/>
                  </a:lnTo>
                  <a:cubicBezTo>
                    <a:pt x="8631" y="6659"/>
                    <a:pt x="10495" y="5003"/>
                    <a:pt x="10495" y="2959"/>
                  </a:cubicBezTo>
                  <a:lnTo>
                    <a:pt x="10495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19" name="Google Shape;14019;p146"/>
          <p:cNvSpPr/>
          <p:nvPr/>
        </p:nvSpPr>
        <p:spPr>
          <a:xfrm>
            <a:off x="6431526" y="1558993"/>
            <a:ext cx="402288" cy="1136125"/>
          </a:xfrm>
          <a:custGeom>
            <a:avLst/>
            <a:gdLst/>
            <a:ahLst/>
            <a:cxnLst/>
            <a:rect l="l" t="t" r="r" b="b"/>
            <a:pathLst>
              <a:path w="15918" h="44955" extrusionOk="0">
                <a:moveTo>
                  <a:pt x="7902" y="0"/>
                </a:moveTo>
                <a:lnTo>
                  <a:pt x="7902" y="17"/>
                </a:lnTo>
                <a:cubicBezTo>
                  <a:pt x="7586" y="60"/>
                  <a:pt x="6670" y="235"/>
                  <a:pt x="6262" y="763"/>
                </a:cubicBezTo>
                <a:cubicBezTo>
                  <a:pt x="5760" y="1412"/>
                  <a:pt x="5967" y="2817"/>
                  <a:pt x="5967" y="2817"/>
                </a:cubicBezTo>
                <a:cubicBezTo>
                  <a:pt x="5499" y="2970"/>
                  <a:pt x="5641" y="3597"/>
                  <a:pt x="5853" y="3847"/>
                </a:cubicBezTo>
                <a:cubicBezTo>
                  <a:pt x="6066" y="4098"/>
                  <a:pt x="6060" y="4419"/>
                  <a:pt x="6164" y="4523"/>
                </a:cubicBezTo>
                <a:cubicBezTo>
                  <a:pt x="6199" y="4570"/>
                  <a:pt x="6254" y="4594"/>
                  <a:pt x="6310" y="4594"/>
                </a:cubicBezTo>
                <a:cubicBezTo>
                  <a:pt x="6332" y="4594"/>
                  <a:pt x="6355" y="4591"/>
                  <a:pt x="6376" y="4583"/>
                </a:cubicBezTo>
                <a:cubicBezTo>
                  <a:pt x="6469" y="4812"/>
                  <a:pt x="6529" y="5057"/>
                  <a:pt x="6551" y="5308"/>
                </a:cubicBezTo>
                <a:cubicBezTo>
                  <a:pt x="6551" y="6539"/>
                  <a:pt x="5602" y="7177"/>
                  <a:pt x="3695" y="7623"/>
                </a:cubicBezTo>
                <a:cubicBezTo>
                  <a:pt x="1783" y="8065"/>
                  <a:pt x="1843" y="10609"/>
                  <a:pt x="1957" y="11612"/>
                </a:cubicBezTo>
                <a:cubicBezTo>
                  <a:pt x="2071" y="12620"/>
                  <a:pt x="1685" y="14418"/>
                  <a:pt x="1238" y="15742"/>
                </a:cubicBezTo>
                <a:cubicBezTo>
                  <a:pt x="791" y="17066"/>
                  <a:pt x="595" y="18826"/>
                  <a:pt x="502" y="20053"/>
                </a:cubicBezTo>
                <a:cubicBezTo>
                  <a:pt x="415" y="21273"/>
                  <a:pt x="388" y="22695"/>
                  <a:pt x="339" y="23109"/>
                </a:cubicBezTo>
                <a:cubicBezTo>
                  <a:pt x="290" y="23524"/>
                  <a:pt x="153" y="24150"/>
                  <a:pt x="77" y="24624"/>
                </a:cubicBezTo>
                <a:cubicBezTo>
                  <a:pt x="1" y="25098"/>
                  <a:pt x="213" y="25213"/>
                  <a:pt x="606" y="25654"/>
                </a:cubicBezTo>
                <a:cubicBezTo>
                  <a:pt x="879" y="25962"/>
                  <a:pt x="1148" y="26163"/>
                  <a:pt x="1411" y="26163"/>
                </a:cubicBezTo>
                <a:cubicBezTo>
                  <a:pt x="1531" y="26163"/>
                  <a:pt x="1649" y="26122"/>
                  <a:pt x="1766" y="26030"/>
                </a:cubicBezTo>
                <a:cubicBezTo>
                  <a:pt x="2142" y="25741"/>
                  <a:pt x="2257" y="25289"/>
                  <a:pt x="2131" y="25104"/>
                </a:cubicBezTo>
                <a:cubicBezTo>
                  <a:pt x="2073" y="25020"/>
                  <a:pt x="2015" y="24998"/>
                  <a:pt x="1969" y="24998"/>
                </a:cubicBezTo>
                <a:cubicBezTo>
                  <a:pt x="1917" y="24998"/>
                  <a:pt x="1881" y="25027"/>
                  <a:pt x="1881" y="25027"/>
                </a:cubicBezTo>
                <a:cubicBezTo>
                  <a:pt x="1870" y="24842"/>
                  <a:pt x="1892" y="24651"/>
                  <a:pt x="1952" y="24472"/>
                </a:cubicBezTo>
                <a:cubicBezTo>
                  <a:pt x="2044" y="24128"/>
                  <a:pt x="1935" y="23654"/>
                  <a:pt x="1777" y="23289"/>
                </a:cubicBezTo>
                <a:cubicBezTo>
                  <a:pt x="1625" y="22930"/>
                  <a:pt x="1418" y="22058"/>
                  <a:pt x="1935" y="20973"/>
                </a:cubicBezTo>
                <a:cubicBezTo>
                  <a:pt x="2447" y="19894"/>
                  <a:pt x="3243" y="16603"/>
                  <a:pt x="3221" y="15884"/>
                </a:cubicBezTo>
                <a:cubicBezTo>
                  <a:pt x="3194" y="15165"/>
                  <a:pt x="3733" y="13672"/>
                  <a:pt x="3733" y="13672"/>
                </a:cubicBezTo>
                <a:cubicBezTo>
                  <a:pt x="3733" y="13672"/>
                  <a:pt x="4142" y="14958"/>
                  <a:pt x="4556" y="16189"/>
                </a:cubicBezTo>
                <a:cubicBezTo>
                  <a:pt x="4970" y="17426"/>
                  <a:pt x="4044" y="19818"/>
                  <a:pt x="3630" y="22515"/>
                </a:cubicBezTo>
                <a:cubicBezTo>
                  <a:pt x="3221" y="25218"/>
                  <a:pt x="3554" y="27714"/>
                  <a:pt x="3603" y="29022"/>
                </a:cubicBezTo>
                <a:cubicBezTo>
                  <a:pt x="3657" y="30335"/>
                  <a:pt x="3886" y="30694"/>
                  <a:pt x="3526" y="31572"/>
                </a:cubicBezTo>
                <a:cubicBezTo>
                  <a:pt x="3167" y="32443"/>
                  <a:pt x="3270" y="33604"/>
                  <a:pt x="3270" y="33604"/>
                </a:cubicBezTo>
                <a:cubicBezTo>
                  <a:pt x="2475" y="34579"/>
                  <a:pt x="2164" y="36585"/>
                  <a:pt x="2398" y="39233"/>
                </a:cubicBezTo>
                <a:cubicBezTo>
                  <a:pt x="2627" y="41881"/>
                  <a:pt x="2655" y="42268"/>
                  <a:pt x="2600" y="43194"/>
                </a:cubicBezTo>
                <a:cubicBezTo>
                  <a:pt x="2546" y="44121"/>
                  <a:pt x="1728" y="44072"/>
                  <a:pt x="1570" y="44453"/>
                </a:cubicBezTo>
                <a:cubicBezTo>
                  <a:pt x="1418" y="44840"/>
                  <a:pt x="2420" y="44791"/>
                  <a:pt x="3243" y="44916"/>
                </a:cubicBezTo>
                <a:cubicBezTo>
                  <a:pt x="3404" y="44942"/>
                  <a:pt x="3536" y="44954"/>
                  <a:pt x="3645" y="44954"/>
                </a:cubicBezTo>
                <a:cubicBezTo>
                  <a:pt x="4094" y="44954"/>
                  <a:pt x="4147" y="44740"/>
                  <a:pt x="4169" y="44328"/>
                </a:cubicBezTo>
                <a:cubicBezTo>
                  <a:pt x="4197" y="43810"/>
                  <a:pt x="4039" y="42731"/>
                  <a:pt x="4066" y="41293"/>
                </a:cubicBezTo>
                <a:cubicBezTo>
                  <a:pt x="4093" y="39849"/>
                  <a:pt x="5041" y="37206"/>
                  <a:pt x="5096" y="36149"/>
                </a:cubicBezTo>
                <a:cubicBezTo>
                  <a:pt x="5150" y="35092"/>
                  <a:pt x="5041" y="34400"/>
                  <a:pt x="5635" y="33626"/>
                </a:cubicBezTo>
                <a:cubicBezTo>
                  <a:pt x="6229" y="32858"/>
                  <a:pt x="6561" y="29768"/>
                  <a:pt x="7177" y="28280"/>
                </a:cubicBezTo>
                <a:cubicBezTo>
                  <a:pt x="7624" y="27202"/>
                  <a:pt x="7858" y="25692"/>
                  <a:pt x="7956" y="24924"/>
                </a:cubicBezTo>
                <a:cubicBezTo>
                  <a:pt x="8054" y="25692"/>
                  <a:pt x="8294" y="27202"/>
                  <a:pt x="8736" y="28280"/>
                </a:cubicBezTo>
                <a:cubicBezTo>
                  <a:pt x="9357" y="29768"/>
                  <a:pt x="9689" y="32858"/>
                  <a:pt x="10278" y="33626"/>
                </a:cubicBezTo>
                <a:cubicBezTo>
                  <a:pt x="10872" y="34400"/>
                  <a:pt x="10768" y="35092"/>
                  <a:pt x="10823" y="36149"/>
                </a:cubicBezTo>
                <a:cubicBezTo>
                  <a:pt x="10872" y="37200"/>
                  <a:pt x="11825" y="39849"/>
                  <a:pt x="11847" y="41293"/>
                </a:cubicBezTo>
                <a:cubicBezTo>
                  <a:pt x="11874" y="42731"/>
                  <a:pt x="11722" y="43810"/>
                  <a:pt x="11743" y="44328"/>
                </a:cubicBezTo>
                <a:cubicBezTo>
                  <a:pt x="11765" y="44740"/>
                  <a:pt x="11819" y="44954"/>
                  <a:pt x="12268" y="44954"/>
                </a:cubicBezTo>
                <a:cubicBezTo>
                  <a:pt x="12377" y="44954"/>
                  <a:pt x="12509" y="44942"/>
                  <a:pt x="12670" y="44916"/>
                </a:cubicBezTo>
                <a:cubicBezTo>
                  <a:pt x="13493" y="44791"/>
                  <a:pt x="14501" y="44840"/>
                  <a:pt x="14343" y="44453"/>
                </a:cubicBezTo>
                <a:cubicBezTo>
                  <a:pt x="14190" y="44066"/>
                  <a:pt x="13367" y="44121"/>
                  <a:pt x="13313" y="43194"/>
                </a:cubicBezTo>
                <a:cubicBezTo>
                  <a:pt x="13264" y="42268"/>
                  <a:pt x="13291" y="41881"/>
                  <a:pt x="13520" y="39233"/>
                </a:cubicBezTo>
                <a:cubicBezTo>
                  <a:pt x="13749" y="36585"/>
                  <a:pt x="13443" y="34579"/>
                  <a:pt x="12648" y="33599"/>
                </a:cubicBezTo>
                <a:cubicBezTo>
                  <a:pt x="12648" y="33599"/>
                  <a:pt x="12746" y="32443"/>
                  <a:pt x="12386" y="31572"/>
                </a:cubicBezTo>
                <a:cubicBezTo>
                  <a:pt x="12027" y="30694"/>
                  <a:pt x="12261" y="30335"/>
                  <a:pt x="12310" y="29022"/>
                </a:cubicBezTo>
                <a:cubicBezTo>
                  <a:pt x="12365" y="27714"/>
                  <a:pt x="12697" y="25218"/>
                  <a:pt x="12283" y="22515"/>
                </a:cubicBezTo>
                <a:cubicBezTo>
                  <a:pt x="11874" y="19818"/>
                  <a:pt x="10953" y="17426"/>
                  <a:pt x="11362" y="16189"/>
                </a:cubicBezTo>
                <a:cubicBezTo>
                  <a:pt x="11771" y="14958"/>
                  <a:pt x="12185" y="13672"/>
                  <a:pt x="12185" y="13672"/>
                </a:cubicBezTo>
                <a:cubicBezTo>
                  <a:pt x="12185" y="13672"/>
                  <a:pt x="12724" y="15159"/>
                  <a:pt x="12697" y="15879"/>
                </a:cubicBezTo>
                <a:cubicBezTo>
                  <a:pt x="12670" y="16603"/>
                  <a:pt x="13471" y="19894"/>
                  <a:pt x="13983" y="20973"/>
                </a:cubicBezTo>
                <a:cubicBezTo>
                  <a:pt x="14495" y="22052"/>
                  <a:pt x="14294" y="22930"/>
                  <a:pt x="14136" y="23289"/>
                </a:cubicBezTo>
                <a:cubicBezTo>
                  <a:pt x="13983" y="23649"/>
                  <a:pt x="13869" y="24134"/>
                  <a:pt x="13967" y="24466"/>
                </a:cubicBezTo>
                <a:cubicBezTo>
                  <a:pt x="14021" y="24651"/>
                  <a:pt x="14048" y="24837"/>
                  <a:pt x="14037" y="25027"/>
                </a:cubicBezTo>
                <a:cubicBezTo>
                  <a:pt x="14037" y="25027"/>
                  <a:pt x="14002" y="24998"/>
                  <a:pt x="13948" y="24998"/>
                </a:cubicBezTo>
                <a:cubicBezTo>
                  <a:pt x="13902" y="24998"/>
                  <a:pt x="13842" y="25020"/>
                  <a:pt x="13781" y="25104"/>
                </a:cubicBezTo>
                <a:cubicBezTo>
                  <a:pt x="13656" y="25289"/>
                  <a:pt x="13776" y="25741"/>
                  <a:pt x="14152" y="26030"/>
                </a:cubicBezTo>
                <a:cubicBezTo>
                  <a:pt x="14269" y="26120"/>
                  <a:pt x="14387" y="26161"/>
                  <a:pt x="14506" y="26161"/>
                </a:cubicBezTo>
                <a:cubicBezTo>
                  <a:pt x="14769" y="26161"/>
                  <a:pt x="15037" y="25962"/>
                  <a:pt x="15307" y="25654"/>
                </a:cubicBezTo>
                <a:cubicBezTo>
                  <a:pt x="15705" y="25213"/>
                  <a:pt x="15917" y="25093"/>
                  <a:pt x="15841" y="24624"/>
                </a:cubicBezTo>
                <a:cubicBezTo>
                  <a:pt x="15759" y="24150"/>
                  <a:pt x="15629" y="23524"/>
                  <a:pt x="15579" y="23109"/>
                </a:cubicBezTo>
                <a:cubicBezTo>
                  <a:pt x="15530" y="22695"/>
                  <a:pt x="15503" y="21268"/>
                  <a:pt x="15411" y="20047"/>
                </a:cubicBezTo>
                <a:cubicBezTo>
                  <a:pt x="15323" y="18826"/>
                  <a:pt x="15127" y="17066"/>
                  <a:pt x="14680" y="15742"/>
                </a:cubicBezTo>
                <a:cubicBezTo>
                  <a:pt x="14228" y="14413"/>
                  <a:pt x="13841" y="12615"/>
                  <a:pt x="13956" y="11612"/>
                </a:cubicBezTo>
                <a:cubicBezTo>
                  <a:pt x="14076" y="10609"/>
                  <a:pt x="14130" y="8065"/>
                  <a:pt x="12223" y="7618"/>
                </a:cubicBezTo>
                <a:cubicBezTo>
                  <a:pt x="10316" y="7177"/>
                  <a:pt x="9368" y="6539"/>
                  <a:pt x="9368" y="5302"/>
                </a:cubicBezTo>
                <a:cubicBezTo>
                  <a:pt x="9389" y="5057"/>
                  <a:pt x="9444" y="4812"/>
                  <a:pt x="9542" y="4577"/>
                </a:cubicBezTo>
                <a:cubicBezTo>
                  <a:pt x="9564" y="4585"/>
                  <a:pt x="9586" y="4589"/>
                  <a:pt x="9608" y="4589"/>
                </a:cubicBezTo>
                <a:cubicBezTo>
                  <a:pt x="9663" y="4589"/>
                  <a:pt x="9716" y="4566"/>
                  <a:pt x="9755" y="4523"/>
                </a:cubicBezTo>
                <a:cubicBezTo>
                  <a:pt x="9858" y="4414"/>
                  <a:pt x="9853" y="4098"/>
                  <a:pt x="10060" y="3847"/>
                </a:cubicBezTo>
                <a:cubicBezTo>
                  <a:pt x="10272" y="3597"/>
                  <a:pt x="10419" y="2970"/>
                  <a:pt x="9945" y="2817"/>
                </a:cubicBezTo>
                <a:cubicBezTo>
                  <a:pt x="9945" y="2817"/>
                  <a:pt x="10158" y="1406"/>
                  <a:pt x="9656" y="763"/>
                </a:cubicBezTo>
                <a:cubicBezTo>
                  <a:pt x="9248" y="229"/>
                  <a:pt x="8332" y="60"/>
                  <a:pt x="8016" y="11"/>
                </a:cubicBezTo>
                <a:lnTo>
                  <a:pt x="8016" y="0"/>
                </a:lnTo>
                <a:cubicBezTo>
                  <a:pt x="8016" y="0"/>
                  <a:pt x="7995" y="0"/>
                  <a:pt x="7956" y="6"/>
                </a:cubicBezTo>
                <a:cubicBezTo>
                  <a:pt x="7950" y="7"/>
                  <a:pt x="7944" y="7"/>
                  <a:pt x="7938" y="7"/>
                </a:cubicBezTo>
                <a:cubicBezTo>
                  <a:pt x="7916" y="7"/>
                  <a:pt x="7902" y="0"/>
                  <a:pt x="7902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0" name="Google Shape;14020;p146"/>
          <p:cNvSpPr/>
          <p:nvPr/>
        </p:nvSpPr>
        <p:spPr>
          <a:xfrm>
            <a:off x="4811024" y="1580335"/>
            <a:ext cx="744629" cy="457685"/>
          </a:xfrm>
          <a:custGeom>
            <a:avLst/>
            <a:gdLst/>
            <a:ahLst/>
            <a:cxnLst/>
            <a:rect l="l" t="t" r="r" b="b"/>
            <a:pathLst>
              <a:path w="29464" h="18110" extrusionOk="0">
                <a:moveTo>
                  <a:pt x="10365" y="1"/>
                </a:moveTo>
                <a:cubicBezTo>
                  <a:pt x="10212" y="1"/>
                  <a:pt x="10059" y="98"/>
                  <a:pt x="10038" y="297"/>
                </a:cubicBezTo>
                <a:lnTo>
                  <a:pt x="8943" y="10253"/>
                </a:lnTo>
                <a:lnTo>
                  <a:pt x="344" y="10253"/>
                </a:lnTo>
                <a:cubicBezTo>
                  <a:pt x="341" y="10252"/>
                  <a:pt x="338" y="10252"/>
                  <a:pt x="334" y="10252"/>
                </a:cubicBezTo>
                <a:cubicBezTo>
                  <a:pt x="153" y="10252"/>
                  <a:pt x="1" y="10398"/>
                  <a:pt x="1" y="10585"/>
                </a:cubicBezTo>
                <a:cubicBezTo>
                  <a:pt x="1" y="10767"/>
                  <a:pt x="153" y="10912"/>
                  <a:pt x="334" y="10912"/>
                </a:cubicBezTo>
                <a:cubicBezTo>
                  <a:pt x="338" y="10912"/>
                  <a:pt x="341" y="10912"/>
                  <a:pt x="344" y="10912"/>
                </a:cubicBezTo>
                <a:lnTo>
                  <a:pt x="9231" y="10912"/>
                </a:lnTo>
                <a:cubicBezTo>
                  <a:pt x="9400" y="10912"/>
                  <a:pt x="9542" y="10787"/>
                  <a:pt x="9558" y="10618"/>
                </a:cubicBezTo>
                <a:lnTo>
                  <a:pt x="10240" y="4444"/>
                </a:lnTo>
                <a:lnTo>
                  <a:pt x="10910" y="17799"/>
                </a:lnTo>
                <a:cubicBezTo>
                  <a:pt x="10921" y="17968"/>
                  <a:pt x="11057" y="18104"/>
                  <a:pt x="11226" y="18110"/>
                </a:cubicBezTo>
                <a:lnTo>
                  <a:pt x="11242" y="18110"/>
                </a:lnTo>
                <a:cubicBezTo>
                  <a:pt x="11406" y="18110"/>
                  <a:pt x="11542" y="17990"/>
                  <a:pt x="11564" y="17832"/>
                </a:cubicBezTo>
                <a:lnTo>
                  <a:pt x="12724" y="10018"/>
                </a:lnTo>
                <a:lnTo>
                  <a:pt x="13629" y="13680"/>
                </a:lnTo>
                <a:cubicBezTo>
                  <a:pt x="13670" y="13848"/>
                  <a:pt x="13809" y="13929"/>
                  <a:pt x="13948" y="13929"/>
                </a:cubicBezTo>
                <a:cubicBezTo>
                  <a:pt x="14103" y="13929"/>
                  <a:pt x="14257" y="13829"/>
                  <a:pt x="14277" y="13636"/>
                </a:cubicBezTo>
                <a:lnTo>
                  <a:pt x="15056" y="6084"/>
                </a:lnTo>
                <a:lnTo>
                  <a:pt x="16108" y="13004"/>
                </a:lnTo>
                <a:cubicBezTo>
                  <a:pt x="16135" y="13157"/>
                  <a:pt x="16261" y="13271"/>
                  <a:pt x="16419" y="13282"/>
                </a:cubicBezTo>
                <a:cubicBezTo>
                  <a:pt x="16426" y="13283"/>
                  <a:pt x="16434" y="13283"/>
                  <a:pt x="16441" y="13283"/>
                </a:cubicBezTo>
                <a:cubicBezTo>
                  <a:pt x="16590" y="13283"/>
                  <a:pt x="16720" y="13182"/>
                  <a:pt x="16751" y="13037"/>
                </a:cubicBezTo>
                <a:lnTo>
                  <a:pt x="17835" y="8885"/>
                </a:lnTo>
                <a:lnTo>
                  <a:pt x="18331" y="14481"/>
                </a:lnTo>
                <a:cubicBezTo>
                  <a:pt x="18348" y="14650"/>
                  <a:pt x="18489" y="14781"/>
                  <a:pt x="18658" y="14781"/>
                </a:cubicBezTo>
                <a:lnTo>
                  <a:pt x="18664" y="14781"/>
                </a:lnTo>
                <a:cubicBezTo>
                  <a:pt x="18827" y="14781"/>
                  <a:pt x="18969" y="14655"/>
                  <a:pt x="18991" y="14492"/>
                </a:cubicBezTo>
                <a:lnTo>
                  <a:pt x="19721" y="7806"/>
                </a:lnTo>
                <a:lnTo>
                  <a:pt x="20353" y="10961"/>
                </a:lnTo>
                <a:cubicBezTo>
                  <a:pt x="20380" y="11113"/>
                  <a:pt x="20516" y="11228"/>
                  <a:pt x="20674" y="11228"/>
                </a:cubicBezTo>
                <a:lnTo>
                  <a:pt x="29120" y="11228"/>
                </a:lnTo>
                <a:cubicBezTo>
                  <a:pt x="29124" y="11228"/>
                  <a:pt x="29127" y="11228"/>
                  <a:pt x="29130" y="11228"/>
                </a:cubicBezTo>
                <a:cubicBezTo>
                  <a:pt x="29316" y="11228"/>
                  <a:pt x="29464" y="11083"/>
                  <a:pt x="29464" y="10895"/>
                </a:cubicBezTo>
                <a:cubicBezTo>
                  <a:pt x="29464" y="10716"/>
                  <a:pt x="29321" y="10568"/>
                  <a:pt x="29139" y="10568"/>
                </a:cubicBezTo>
                <a:cubicBezTo>
                  <a:pt x="29133" y="10568"/>
                  <a:pt x="29127" y="10568"/>
                  <a:pt x="29120" y="10569"/>
                </a:cubicBezTo>
                <a:lnTo>
                  <a:pt x="20941" y="10569"/>
                </a:lnTo>
                <a:lnTo>
                  <a:pt x="19950" y="5594"/>
                </a:lnTo>
                <a:cubicBezTo>
                  <a:pt x="19918" y="5434"/>
                  <a:pt x="19782" y="5326"/>
                  <a:pt x="19623" y="5326"/>
                </a:cubicBezTo>
                <a:cubicBezTo>
                  <a:pt x="19620" y="5326"/>
                  <a:pt x="19616" y="5327"/>
                  <a:pt x="19612" y="5327"/>
                </a:cubicBezTo>
                <a:cubicBezTo>
                  <a:pt x="19448" y="5332"/>
                  <a:pt x="19318" y="5457"/>
                  <a:pt x="19301" y="5621"/>
                </a:cubicBezTo>
                <a:lnTo>
                  <a:pt x="18691" y="11130"/>
                </a:lnTo>
                <a:lnTo>
                  <a:pt x="18320" y="6940"/>
                </a:lnTo>
                <a:cubicBezTo>
                  <a:pt x="18303" y="6745"/>
                  <a:pt x="18148" y="6642"/>
                  <a:pt x="17994" y="6642"/>
                </a:cubicBezTo>
                <a:cubicBezTo>
                  <a:pt x="17857" y="6642"/>
                  <a:pt x="17721" y="6722"/>
                  <a:pt x="17677" y="6890"/>
                </a:cubicBezTo>
                <a:lnTo>
                  <a:pt x="16517" y="11326"/>
                </a:lnTo>
                <a:lnTo>
                  <a:pt x="15318" y="3441"/>
                </a:lnTo>
                <a:cubicBezTo>
                  <a:pt x="15291" y="3278"/>
                  <a:pt x="15149" y="3158"/>
                  <a:pt x="14986" y="3158"/>
                </a:cubicBezTo>
                <a:cubicBezTo>
                  <a:pt x="14817" y="3163"/>
                  <a:pt x="14680" y="3289"/>
                  <a:pt x="14664" y="3452"/>
                </a:cubicBezTo>
                <a:lnTo>
                  <a:pt x="13814" y="11696"/>
                </a:lnTo>
                <a:lnTo>
                  <a:pt x="12959" y="8242"/>
                </a:lnTo>
                <a:cubicBezTo>
                  <a:pt x="12922" y="8096"/>
                  <a:pt x="12792" y="7990"/>
                  <a:pt x="12642" y="7990"/>
                </a:cubicBezTo>
                <a:cubicBezTo>
                  <a:pt x="12635" y="7990"/>
                  <a:pt x="12628" y="7991"/>
                  <a:pt x="12621" y="7991"/>
                </a:cubicBezTo>
                <a:cubicBezTo>
                  <a:pt x="12468" y="8002"/>
                  <a:pt x="12337" y="8117"/>
                  <a:pt x="12316" y="8275"/>
                </a:cubicBezTo>
                <a:lnTo>
                  <a:pt x="11400" y="14437"/>
                </a:lnTo>
                <a:lnTo>
                  <a:pt x="10697" y="314"/>
                </a:lnTo>
                <a:cubicBezTo>
                  <a:pt x="10686" y="107"/>
                  <a:pt x="10525" y="1"/>
                  <a:pt x="10365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1" name="Google Shape;14021;p146"/>
          <p:cNvSpPr/>
          <p:nvPr/>
        </p:nvSpPr>
        <p:spPr>
          <a:xfrm>
            <a:off x="4768491" y="2118007"/>
            <a:ext cx="1074435" cy="439590"/>
          </a:xfrm>
          <a:custGeom>
            <a:avLst/>
            <a:gdLst/>
            <a:ahLst/>
            <a:cxnLst/>
            <a:rect l="l" t="t" r="r" b="b"/>
            <a:pathLst>
              <a:path w="42514" h="17394" extrusionOk="0">
                <a:moveTo>
                  <a:pt x="34558" y="1"/>
                </a:moveTo>
                <a:cubicBezTo>
                  <a:pt x="34361" y="1"/>
                  <a:pt x="34171" y="132"/>
                  <a:pt x="34154" y="306"/>
                </a:cubicBezTo>
                <a:lnTo>
                  <a:pt x="33141" y="11182"/>
                </a:lnTo>
                <a:lnTo>
                  <a:pt x="32825" y="3799"/>
                </a:lnTo>
                <a:cubicBezTo>
                  <a:pt x="32814" y="3630"/>
                  <a:pt x="32656" y="3494"/>
                  <a:pt x="32443" y="3483"/>
                </a:cubicBezTo>
                <a:cubicBezTo>
                  <a:pt x="32439" y="3483"/>
                  <a:pt x="32434" y="3483"/>
                  <a:pt x="32430" y="3483"/>
                </a:cubicBezTo>
                <a:cubicBezTo>
                  <a:pt x="32229" y="3483"/>
                  <a:pt x="32056" y="3601"/>
                  <a:pt x="32024" y="3766"/>
                </a:cubicBezTo>
                <a:lnTo>
                  <a:pt x="30700" y="11095"/>
                </a:lnTo>
                <a:lnTo>
                  <a:pt x="30318" y="10250"/>
                </a:lnTo>
                <a:cubicBezTo>
                  <a:pt x="30244" y="10113"/>
                  <a:pt x="30104" y="10032"/>
                  <a:pt x="29957" y="10032"/>
                </a:cubicBezTo>
                <a:cubicBezTo>
                  <a:pt x="29952" y="10032"/>
                  <a:pt x="29947" y="10032"/>
                  <a:pt x="29942" y="10032"/>
                </a:cubicBezTo>
                <a:lnTo>
                  <a:pt x="25153" y="10032"/>
                </a:lnTo>
                <a:cubicBezTo>
                  <a:pt x="24962" y="10032"/>
                  <a:pt x="24793" y="10141"/>
                  <a:pt x="24760" y="10299"/>
                </a:cubicBezTo>
                <a:lnTo>
                  <a:pt x="24640" y="10790"/>
                </a:lnTo>
                <a:lnTo>
                  <a:pt x="23703" y="1766"/>
                </a:lnTo>
                <a:cubicBezTo>
                  <a:pt x="23687" y="1595"/>
                  <a:pt x="23514" y="1466"/>
                  <a:pt x="23307" y="1466"/>
                </a:cubicBezTo>
                <a:cubicBezTo>
                  <a:pt x="23303" y="1466"/>
                  <a:pt x="23299" y="1466"/>
                  <a:pt x="23295" y="1467"/>
                </a:cubicBezTo>
                <a:cubicBezTo>
                  <a:pt x="23082" y="1472"/>
                  <a:pt x="22913" y="1614"/>
                  <a:pt x="22908" y="1788"/>
                </a:cubicBezTo>
                <a:lnTo>
                  <a:pt x="22657" y="9793"/>
                </a:lnTo>
                <a:lnTo>
                  <a:pt x="22330" y="7760"/>
                </a:lnTo>
                <a:cubicBezTo>
                  <a:pt x="22303" y="7597"/>
                  <a:pt x="22134" y="7477"/>
                  <a:pt x="21932" y="7477"/>
                </a:cubicBezTo>
                <a:cubicBezTo>
                  <a:pt x="21731" y="7477"/>
                  <a:pt x="21562" y="7602"/>
                  <a:pt x="21540" y="7766"/>
                </a:cubicBezTo>
                <a:lnTo>
                  <a:pt x="21001" y="11520"/>
                </a:lnTo>
                <a:lnTo>
                  <a:pt x="20352" y="2807"/>
                </a:lnTo>
                <a:cubicBezTo>
                  <a:pt x="20336" y="2633"/>
                  <a:pt x="20161" y="2496"/>
                  <a:pt x="19954" y="2496"/>
                </a:cubicBezTo>
                <a:cubicBezTo>
                  <a:pt x="19742" y="2496"/>
                  <a:pt x="19567" y="2627"/>
                  <a:pt x="19551" y="2802"/>
                </a:cubicBezTo>
                <a:lnTo>
                  <a:pt x="19028" y="9122"/>
                </a:lnTo>
                <a:lnTo>
                  <a:pt x="18826" y="7090"/>
                </a:lnTo>
                <a:cubicBezTo>
                  <a:pt x="18810" y="6932"/>
                  <a:pt x="18657" y="6807"/>
                  <a:pt x="18461" y="6790"/>
                </a:cubicBezTo>
                <a:cubicBezTo>
                  <a:pt x="18447" y="6789"/>
                  <a:pt x="18434" y="6788"/>
                  <a:pt x="18420" y="6788"/>
                </a:cubicBezTo>
                <a:cubicBezTo>
                  <a:pt x="18245" y="6788"/>
                  <a:pt x="18087" y="6883"/>
                  <a:pt x="18042" y="7030"/>
                </a:cubicBezTo>
                <a:lnTo>
                  <a:pt x="17023" y="10000"/>
                </a:lnTo>
                <a:lnTo>
                  <a:pt x="11879" y="10000"/>
                </a:lnTo>
                <a:lnTo>
                  <a:pt x="11290" y="8218"/>
                </a:lnTo>
                <a:cubicBezTo>
                  <a:pt x="11230" y="8066"/>
                  <a:pt x="11085" y="7971"/>
                  <a:pt x="10925" y="7971"/>
                </a:cubicBezTo>
                <a:cubicBezTo>
                  <a:pt x="10912" y="7971"/>
                  <a:pt x="10900" y="7971"/>
                  <a:pt x="10887" y="7973"/>
                </a:cubicBezTo>
                <a:cubicBezTo>
                  <a:pt x="10702" y="7984"/>
                  <a:pt x="10544" y="8093"/>
                  <a:pt x="10511" y="8245"/>
                </a:cubicBezTo>
                <a:lnTo>
                  <a:pt x="9694" y="12010"/>
                </a:lnTo>
                <a:lnTo>
                  <a:pt x="9247" y="5564"/>
                </a:lnTo>
                <a:cubicBezTo>
                  <a:pt x="9236" y="5390"/>
                  <a:pt x="9067" y="5259"/>
                  <a:pt x="8860" y="5254"/>
                </a:cubicBezTo>
                <a:cubicBezTo>
                  <a:pt x="8856" y="5253"/>
                  <a:pt x="8851" y="5253"/>
                  <a:pt x="8847" y="5253"/>
                </a:cubicBezTo>
                <a:cubicBezTo>
                  <a:pt x="8640" y="5253"/>
                  <a:pt x="8473" y="5377"/>
                  <a:pt x="8452" y="5542"/>
                </a:cubicBezTo>
                <a:lnTo>
                  <a:pt x="7542" y="12141"/>
                </a:lnTo>
                <a:lnTo>
                  <a:pt x="7051" y="2714"/>
                </a:lnTo>
                <a:cubicBezTo>
                  <a:pt x="7040" y="2540"/>
                  <a:pt x="6866" y="2404"/>
                  <a:pt x="6664" y="2398"/>
                </a:cubicBezTo>
                <a:cubicBezTo>
                  <a:pt x="6660" y="2398"/>
                  <a:pt x="6656" y="2398"/>
                  <a:pt x="6651" y="2398"/>
                </a:cubicBezTo>
                <a:cubicBezTo>
                  <a:pt x="6450" y="2398"/>
                  <a:pt x="6277" y="2522"/>
                  <a:pt x="6256" y="2687"/>
                </a:cubicBezTo>
                <a:lnTo>
                  <a:pt x="5231" y="10060"/>
                </a:lnTo>
                <a:lnTo>
                  <a:pt x="403" y="10060"/>
                </a:lnTo>
                <a:cubicBezTo>
                  <a:pt x="180" y="10060"/>
                  <a:pt x="0" y="10207"/>
                  <a:pt x="0" y="10387"/>
                </a:cubicBezTo>
                <a:cubicBezTo>
                  <a:pt x="0" y="10572"/>
                  <a:pt x="180" y="10719"/>
                  <a:pt x="403" y="10719"/>
                </a:cubicBezTo>
                <a:lnTo>
                  <a:pt x="5591" y="10719"/>
                </a:lnTo>
                <a:cubicBezTo>
                  <a:pt x="5792" y="10719"/>
                  <a:pt x="5967" y="10594"/>
                  <a:pt x="5989" y="10425"/>
                </a:cubicBezTo>
                <a:lnTo>
                  <a:pt x="6474" y="6943"/>
                </a:lnTo>
                <a:lnTo>
                  <a:pt x="6964" y="16386"/>
                </a:lnTo>
                <a:cubicBezTo>
                  <a:pt x="6969" y="16555"/>
                  <a:pt x="7144" y="16696"/>
                  <a:pt x="7351" y="16702"/>
                </a:cubicBezTo>
                <a:cubicBezTo>
                  <a:pt x="7355" y="16702"/>
                  <a:pt x="7359" y="16702"/>
                  <a:pt x="7364" y="16702"/>
                </a:cubicBezTo>
                <a:cubicBezTo>
                  <a:pt x="7565" y="16702"/>
                  <a:pt x="7738" y="16578"/>
                  <a:pt x="7759" y="16408"/>
                </a:cubicBezTo>
                <a:lnTo>
                  <a:pt x="8719" y="9460"/>
                </a:lnTo>
                <a:lnTo>
                  <a:pt x="9094" y="14855"/>
                </a:lnTo>
                <a:cubicBezTo>
                  <a:pt x="9105" y="15024"/>
                  <a:pt x="9263" y="15160"/>
                  <a:pt x="9470" y="15165"/>
                </a:cubicBezTo>
                <a:cubicBezTo>
                  <a:pt x="9475" y="15165"/>
                  <a:pt x="9480" y="15165"/>
                  <a:pt x="9484" y="15165"/>
                </a:cubicBezTo>
                <a:cubicBezTo>
                  <a:pt x="9680" y="15165"/>
                  <a:pt x="9853" y="15053"/>
                  <a:pt x="9890" y="14893"/>
                </a:cubicBezTo>
                <a:lnTo>
                  <a:pt x="10991" y="9809"/>
                </a:lnTo>
                <a:lnTo>
                  <a:pt x="11187" y="10414"/>
                </a:lnTo>
                <a:cubicBezTo>
                  <a:pt x="11249" y="10559"/>
                  <a:pt x="11390" y="10654"/>
                  <a:pt x="11548" y="10654"/>
                </a:cubicBezTo>
                <a:cubicBezTo>
                  <a:pt x="11557" y="10654"/>
                  <a:pt x="11565" y="10654"/>
                  <a:pt x="11574" y="10654"/>
                </a:cubicBezTo>
                <a:lnTo>
                  <a:pt x="17328" y="10654"/>
                </a:lnTo>
                <a:cubicBezTo>
                  <a:pt x="17336" y="10654"/>
                  <a:pt x="17345" y="10654"/>
                  <a:pt x="17353" y="10654"/>
                </a:cubicBezTo>
                <a:cubicBezTo>
                  <a:pt x="17512" y="10654"/>
                  <a:pt x="17653" y="10559"/>
                  <a:pt x="17715" y="10414"/>
                </a:cubicBezTo>
                <a:lnTo>
                  <a:pt x="18211" y="8970"/>
                </a:lnTo>
                <a:lnTo>
                  <a:pt x="18668" y="13542"/>
                </a:lnTo>
                <a:cubicBezTo>
                  <a:pt x="18685" y="13710"/>
                  <a:pt x="18859" y="13841"/>
                  <a:pt x="19072" y="13841"/>
                </a:cubicBezTo>
                <a:cubicBezTo>
                  <a:pt x="19279" y="13841"/>
                  <a:pt x="19453" y="13710"/>
                  <a:pt x="19469" y="13536"/>
                </a:cubicBezTo>
                <a:lnTo>
                  <a:pt x="19927" y="7924"/>
                </a:lnTo>
                <a:lnTo>
                  <a:pt x="20472" y="15225"/>
                </a:lnTo>
                <a:cubicBezTo>
                  <a:pt x="20488" y="15394"/>
                  <a:pt x="20657" y="15525"/>
                  <a:pt x="20864" y="15530"/>
                </a:cubicBezTo>
                <a:cubicBezTo>
                  <a:pt x="20872" y="15531"/>
                  <a:pt x="20880" y="15531"/>
                  <a:pt x="20888" y="15531"/>
                </a:cubicBezTo>
                <a:cubicBezTo>
                  <a:pt x="21080" y="15531"/>
                  <a:pt x="21247" y="15404"/>
                  <a:pt x="21273" y="15242"/>
                </a:cubicBezTo>
                <a:lnTo>
                  <a:pt x="21960" y="10452"/>
                </a:lnTo>
                <a:lnTo>
                  <a:pt x="22532" y="14021"/>
                </a:lnTo>
                <a:cubicBezTo>
                  <a:pt x="22558" y="14183"/>
                  <a:pt x="22724" y="14305"/>
                  <a:pt x="22926" y="14305"/>
                </a:cubicBezTo>
                <a:cubicBezTo>
                  <a:pt x="22934" y="14305"/>
                  <a:pt x="22943" y="14305"/>
                  <a:pt x="22951" y="14304"/>
                </a:cubicBezTo>
                <a:cubicBezTo>
                  <a:pt x="23158" y="14293"/>
                  <a:pt x="23322" y="14157"/>
                  <a:pt x="23327" y="13983"/>
                </a:cubicBezTo>
                <a:lnTo>
                  <a:pt x="23523" y="7733"/>
                </a:lnTo>
                <a:lnTo>
                  <a:pt x="24090" y="13176"/>
                </a:lnTo>
                <a:cubicBezTo>
                  <a:pt x="24106" y="13340"/>
                  <a:pt x="24270" y="13460"/>
                  <a:pt x="24466" y="13476"/>
                </a:cubicBezTo>
                <a:cubicBezTo>
                  <a:pt x="24475" y="13477"/>
                  <a:pt x="24484" y="13477"/>
                  <a:pt x="24493" y="13477"/>
                </a:cubicBezTo>
                <a:cubicBezTo>
                  <a:pt x="24683" y="13477"/>
                  <a:pt x="24844" y="13365"/>
                  <a:pt x="24880" y="13209"/>
                </a:cubicBezTo>
                <a:lnTo>
                  <a:pt x="25485" y="10686"/>
                </a:lnTo>
                <a:lnTo>
                  <a:pt x="29670" y="10686"/>
                </a:lnTo>
                <a:lnTo>
                  <a:pt x="30493" y="12528"/>
                </a:lnTo>
                <a:cubicBezTo>
                  <a:pt x="30553" y="12658"/>
                  <a:pt x="30700" y="12742"/>
                  <a:pt x="30868" y="12742"/>
                </a:cubicBezTo>
                <a:cubicBezTo>
                  <a:pt x="30882" y="12742"/>
                  <a:pt x="30897" y="12742"/>
                  <a:pt x="30912" y="12741"/>
                </a:cubicBezTo>
                <a:cubicBezTo>
                  <a:pt x="31092" y="12730"/>
                  <a:pt x="31239" y="12615"/>
                  <a:pt x="31266" y="12463"/>
                </a:cubicBezTo>
                <a:lnTo>
                  <a:pt x="32182" y="7406"/>
                </a:lnTo>
                <a:lnTo>
                  <a:pt x="32601" y="17078"/>
                </a:lnTo>
                <a:cubicBezTo>
                  <a:pt x="32607" y="17252"/>
                  <a:pt x="32781" y="17394"/>
                  <a:pt x="32994" y="17394"/>
                </a:cubicBezTo>
                <a:lnTo>
                  <a:pt x="32999" y="17394"/>
                </a:lnTo>
                <a:cubicBezTo>
                  <a:pt x="33206" y="17394"/>
                  <a:pt x="33381" y="17263"/>
                  <a:pt x="33397" y="17089"/>
                </a:cubicBezTo>
                <a:lnTo>
                  <a:pt x="34492" y="5395"/>
                </a:lnTo>
                <a:lnTo>
                  <a:pt x="34999" y="13269"/>
                </a:lnTo>
                <a:cubicBezTo>
                  <a:pt x="35015" y="13433"/>
                  <a:pt x="35173" y="13569"/>
                  <a:pt x="35380" y="13580"/>
                </a:cubicBezTo>
                <a:cubicBezTo>
                  <a:pt x="35385" y="13580"/>
                  <a:pt x="35390" y="13580"/>
                  <a:pt x="35394" y="13580"/>
                </a:cubicBezTo>
                <a:cubicBezTo>
                  <a:pt x="35590" y="13580"/>
                  <a:pt x="35763" y="13467"/>
                  <a:pt x="35795" y="13307"/>
                </a:cubicBezTo>
                <a:lnTo>
                  <a:pt x="36590" y="9542"/>
                </a:lnTo>
                <a:lnTo>
                  <a:pt x="37037" y="14392"/>
                </a:lnTo>
                <a:cubicBezTo>
                  <a:pt x="37053" y="14560"/>
                  <a:pt x="37217" y="14686"/>
                  <a:pt x="37418" y="14697"/>
                </a:cubicBezTo>
                <a:cubicBezTo>
                  <a:pt x="37423" y="14697"/>
                  <a:pt x="37427" y="14697"/>
                  <a:pt x="37432" y="14697"/>
                </a:cubicBezTo>
                <a:cubicBezTo>
                  <a:pt x="37623" y="14697"/>
                  <a:pt x="37795" y="14584"/>
                  <a:pt x="37832" y="14424"/>
                </a:cubicBezTo>
                <a:lnTo>
                  <a:pt x="38568" y="10855"/>
                </a:lnTo>
                <a:lnTo>
                  <a:pt x="42115" y="10855"/>
                </a:lnTo>
                <a:cubicBezTo>
                  <a:pt x="42333" y="10855"/>
                  <a:pt x="42513" y="10708"/>
                  <a:pt x="42513" y="10528"/>
                </a:cubicBezTo>
                <a:cubicBezTo>
                  <a:pt x="42513" y="10348"/>
                  <a:pt x="42333" y="10201"/>
                  <a:pt x="42115" y="10201"/>
                </a:cubicBezTo>
                <a:lnTo>
                  <a:pt x="38230" y="10201"/>
                </a:lnTo>
                <a:cubicBezTo>
                  <a:pt x="38034" y="10201"/>
                  <a:pt x="37871" y="10316"/>
                  <a:pt x="37838" y="10474"/>
                </a:cubicBezTo>
                <a:lnTo>
                  <a:pt x="37582" y="11656"/>
                </a:lnTo>
                <a:lnTo>
                  <a:pt x="37140" y="6850"/>
                </a:lnTo>
                <a:cubicBezTo>
                  <a:pt x="37124" y="6681"/>
                  <a:pt x="36961" y="6556"/>
                  <a:pt x="36759" y="6545"/>
                </a:cubicBezTo>
                <a:cubicBezTo>
                  <a:pt x="36754" y="6545"/>
                  <a:pt x="36750" y="6545"/>
                  <a:pt x="36745" y="6545"/>
                </a:cubicBezTo>
                <a:cubicBezTo>
                  <a:pt x="36549" y="6545"/>
                  <a:pt x="36377" y="6658"/>
                  <a:pt x="36345" y="6817"/>
                </a:cubicBezTo>
                <a:lnTo>
                  <a:pt x="35604" y="10327"/>
                </a:lnTo>
                <a:lnTo>
                  <a:pt x="34955" y="311"/>
                </a:lnTo>
                <a:cubicBezTo>
                  <a:pt x="34944" y="137"/>
                  <a:pt x="34770" y="1"/>
                  <a:pt x="34558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22" name="Google Shape;14022;p146"/>
          <p:cNvGrpSpPr/>
          <p:nvPr/>
        </p:nvGrpSpPr>
        <p:grpSpPr>
          <a:xfrm>
            <a:off x="2882968" y="1560496"/>
            <a:ext cx="554302" cy="1133118"/>
            <a:chOff x="3039218" y="1560945"/>
            <a:chExt cx="554302" cy="1133118"/>
          </a:xfrm>
        </p:grpSpPr>
        <p:sp>
          <p:nvSpPr>
            <p:cNvPr id="14023" name="Google Shape;14023;p146"/>
            <p:cNvSpPr/>
            <p:nvPr/>
          </p:nvSpPr>
          <p:spPr>
            <a:xfrm>
              <a:off x="3067043" y="2114615"/>
              <a:ext cx="25904" cy="6925"/>
            </a:xfrm>
            <a:custGeom>
              <a:avLst/>
              <a:gdLst/>
              <a:ahLst/>
              <a:cxnLst/>
              <a:rect l="l" t="t" r="r" b="b"/>
              <a:pathLst>
                <a:path w="1025" h="274" extrusionOk="0">
                  <a:moveTo>
                    <a:pt x="992" y="1"/>
                  </a:moveTo>
                  <a:cubicBezTo>
                    <a:pt x="992" y="1"/>
                    <a:pt x="0" y="61"/>
                    <a:pt x="38" y="208"/>
                  </a:cubicBezTo>
                  <a:cubicBezTo>
                    <a:pt x="51" y="257"/>
                    <a:pt x="165" y="273"/>
                    <a:pt x="311" y="273"/>
                  </a:cubicBezTo>
                  <a:cubicBezTo>
                    <a:pt x="603" y="273"/>
                    <a:pt x="1024" y="208"/>
                    <a:pt x="1024" y="208"/>
                  </a:cubicBezTo>
                  <a:lnTo>
                    <a:pt x="99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146"/>
            <p:cNvSpPr/>
            <p:nvPr/>
          </p:nvSpPr>
          <p:spPr>
            <a:xfrm>
              <a:off x="3039218" y="2118482"/>
              <a:ext cx="30378" cy="19940"/>
            </a:xfrm>
            <a:custGeom>
              <a:avLst/>
              <a:gdLst/>
              <a:ahLst/>
              <a:cxnLst/>
              <a:rect l="l" t="t" r="r" b="b"/>
              <a:pathLst>
                <a:path w="1202" h="789" extrusionOk="0">
                  <a:moveTo>
                    <a:pt x="1101" y="0"/>
                  </a:moveTo>
                  <a:cubicBezTo>
                    <a:pt x="1101" y="0"/>
                    <a:pt x="0" y="540"/>
                    <a:pt x="153" y="752"/>
                  </a:cubicBezTo>
                  <a:cubicBezTo>
                    <a:pt x="171" y="777"/>
                    <a:pt x="199" y="788"/>
                    <a:pt x="235" y="788"/>
                  </a:cubicBezTo>
                  <a:cubicBezTo>
                    <a:pt x="503" y="788"/>
                    <a:pt x="1201" y="160"/>
                    <a:pt x="1177" y="93"/>
                  </a:cubicBezTo>
                  <a:cubicBezTo>
                    <a:pt x="1172" y="49"/>
                    <a:pt x="1139" y="17"/>
                    <a:pt x="110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146"/>
            <p:cNvSpPr/>
            <p:nvPr/>
          </p:nvSpPr>
          <p:spPr>
            <a:xfrm>
              <a:off x="3062620" y="2148480"/>
              <a:ext cx="22543" cy="28078"/>
            </a:xfrm>
            <a:custGeom>
              <a:avLst/>
              <a:gdLst/>
              <a:ahLst/>
              <a:cxnLst/>
              <a:rect l="l" t="t" r="r" b="b"/>
              <a:pathLst>
                <a:path w="892" h="1111" extrusionOk="0">
                  <a:moveTo>
                    <a:pt x="742" y="0"/>
                  </a:moveTo>
                  <a:cubicBezTo>
                    <a:pt x="737" y="0"/>
                    <a:pt x="731" y="0"/>
                    <a:pt x="725" y="1"/>
                  </a:cubicBezTo>
                  <a:cubicBezTo>
                    <a:pt x="725" y="1"/>
                    <a:pt x="1" y="987"/>
                    <a:pt x="235" y="1102"/>
                  </a:cubicBezTo>
                  <a:cubicBezTo>
                    <a:pt x="247" y="1108"/>
                    <a:pt x="259" y="1111"/>
                    <a:pt x="272" y="1111"/>
                  </a:cubicBezTo>
                  <a:cubicBezTo>
                    <a:pt x="511" y="1111"/>
                    <a:pt x="891" y="96"/>
                    <a:pt x="834" y="39"/>
                  </a:cubicBezTo>
                  <a:cubicBezTo>
                    <a:pt x="811" y="15"/>
                    <a:pt x="779" y="0"/>
                    <a:pt x="7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146"/>
            <p:cNvSpPr/>
            <p:nvPr/>
          </p:nvSpPr>
          <p:spPr>
            <a:xfrm>
              <a:off x="3049554" y="2174309"/>
              <a:ext cx="22518" cy="28128"/>
            </a:xfrm>
            <a:custGeom>
              <a:avLst/>
              <a:gdLst/>
              <a:ahLst/>
              <a:cxnLst/>
              <a:rect l="l" t="t" r="r" b="b"/>
              <a:pathLst>
                <a:path w="891" h="1113" extrusionOk="0">
                  <a:moveTo>
                    <a:pt x="751" y="0"/>
                  </a:moveTo>
                  <a:cubicBezTo>
                    <a:pt x="743" y="0"/>
                    <a:pt x="734" y="1"/>
                    <a:pt x="725" y="3"/>
                  </a:cubicBezTo>
                  <a:cubicBezTo>
                    <a:pt x="725" y="3"/>
                    <a:pt x="0" y="990"/>
                    <a:pt x="234" y="1104"/>
                  </a:cubicBezTo>
                  <a:cubicBezTo>
                    <a:pt x="246" y="1110"/>
                    <a:pt x="257" y="1112"/>
                    <a:pt x="270" y="1112"/>
                  </a:cubicBezTo>
                  <a:cubicBezTo>
                    <a:pt x="509" y="1112"/>
                    <a:pt x="891" y="93"/>
                    <a:pt x="834" y="42"/>
                  </a:cubicBezTo>
                  <a:cubicBezTo>
                    <a:pt x="812" y="16"/>
                    <a:pt x="784" y="0"/>
                    <a:pt x="7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146"/>
            <p:cNvSpPr/>
            <p:nvPr/>
          </p:nvSpPr>
          <p:spPr>
            <a:xfrm>
              <a:off x="3059739" y="2185024"/>
              <a:ext cx="23478" cy="31717"/>
            </a:xfrm>
            <a:custGeom>
              <a:avLst/>
              <a:gdLst/>
              <a:ahLst/>
              <a:cxnLst/>
              <a:rect l="l" t="t" r="r" b="b"/>
              <a:pathLst>
                <a:path w="929" h="1255" extrusionOk="0">
                  <a:moveTo>
                    <a:pt x="774" y="0"/>
                  </a:moveTo>
                  <a:cubicBezTo>
                    <a:pt x="763" y="0"/>
                    <a:pt x="752" y="2"/>
                    <a:pt x="741" y="4"/>
                  </a:cubicBezTo>
                  <a:cubicBezTo>
                    <a:pt x="741" y="4"/>
                    <a:pt x="0" y="1132"/>
                    <a:pt x="262" y="1247"/>
                  </a:cubicBezTo>
                  <a:cubicBezTo>
                    <a:pt x="273" y="1252"/>
                    <a:pt x="285" y="1254"/>
                    <a:pt x="297" y="1254"/>
                  </a:cubicBezTo>
                  <a:cubicBezTo>
                    <a:pt x="563" y="1254"/>
                    <a:pt x="929" y="95"/>
                    <a:pt x="861" y="43"/>
                  </a:cubicBezTo>
                  <a:cubicBezTo>
                    <a:pt x="841" y="14"/>
                    <a:pt x="807" y="0"/>
                    <a:pt x="77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146"/>
            <p:cNvSpPr/>
            <p:nvPr/>
          </p:nvSpPr>
          <p:spPr>
            <a:xfrm>
              <a:off x="3189741" y="2601161"/>
              <a:ext cx="123254" cy="92902"/>
            </a:xfrm>
            <a:custGeom>
              <a:avLst/>
              <a:gdLst/>
              <a:ahLst/>
              <a:cxnLst/>
              <a:rect l="l" t="t" r="r" b="b"/>
              <a:pathLst>
                <a:path w="4877" h="3676" extrusionOk="0">
                  <a:moveTo>
                    <a:pt x="3357" y="0"/>
                  </a:moveTo>
                  <a:cubicBezTo>
                    <a:pt x="3060" y="0"/>
                    <a:pt x="2834" y="65"/>
                    <a:pt x="2834" y="65"/>
                  </a:cubicBezTo>
                  <a:cubicBezTo>
                    <a:pt x="2855" y="376"/>
                    <a:pt x="2899" y="490"/>
                    <a:pt x="2316" y="806"/>
                  </a:cubicBezTo>
                  <a:cubicBezTo>
                    <a:pt x="1738" y="1117"/>
                    <a:pt x="850" y="2005"/>
                    <a:pt x="850" y="2005"/>
                  </a:cubicBezTo>
                  <a:cubicBezTo>
                    <a:pt x="0" y="2539"/>
                    <a:pt x="289" y="2599"/>
                    <a:pt x="289" y="2599"/>
                  </a:cubicBezTo>
                  <a:cubicBezTo>
                    <a:pt x="301" y="2616"/>
                    <a:pt x="324" y="2623"/>
                    <a:pt x="353" y="2623"/>
                  </a:cubicBezTo>
                  <a:cubicBezTo>
                    <a:pt x="526" y="2623"/>
                    <a:pt x="942" y="2359"/>
                    <a:pt x="943" y="2359"/>
                  </a:cubicBezTo>
                  <a:lnTo>
                    <a:pt x="943" y="2359"/>
                  </a:lnTo>
                  <a:cubicBezTo>
                    <a:pt x="431" y="2703"/>
                    <a:pt x="289" y="2964"/>
                    <a:pt x="354" y="3079"/>
                  </a:cubicBezTo>
                  <a:cubicBezTo>
                    <a:pt x="371" y="3111"/>
                    <a:pt x="400" y="3123"/>
                    <a:pt x="432" y="3123"/>
                  </a:cubicBezTo>
                  <a:cubicBezTo>
                    <a:pt x="511" y="3123"/>
                    <a:pt x="610" y="3051"/>
                    <a:pt x="610" y="3051"/>
                  </a:cubicBezTo>
                  <a:lnTo>
                    <a:pt x="1135" y="2668"/>
                  </a:lnTo>
                  <a:lnTo>
                    <a:pt x="1135" y="2668"/>
                  </a:lnTo>
                  <a:cubicBezTo>
                    <a:pt x="900" y="2870"/>
                    <a:pt x="590" y="3208"/>
                    <a:pt x="687" y="3296"/>
                  </a:cubicBezTo>
                  <a:cubicBezTo>
                    <a:pt x="726" y="3332"/>
                    <a:pt x="768" y="3345"/>
                    <a:pt x="809" y="3345"/>
                  </a:cubicBezTo>
                  <a:cubicBezTo>
                    <a:pt x="906" y="3345"/>
                    <a:pt x="992" y="3275"/>
                    <a:pt x="992" y="3275"/>
                  </a:cubicBezTo>
                  <a:lnTo>
                    <a:pt x="1657" y="2648"/>
                  </a:lnTo>
                  <a:lnTo>
                    <a:pt x="1657" y="2648"/>
                  </a:lnTo>
                  <a:cubicBezTo>
                    <a:pt x="1656" y="2648"/>
                    <a:pt x="1264" y="3051"/>
                    <a:pt x="1144" y="3269"/>
                  </a:cubicBezTo>
                  <a:cubicBezTo>
                    <a:pt x="1068" y="3408"/>
                    <a:pt x="1157" y="3485"/>
                    <a:pt x="1253" y="3485"/>
                  </a:cubicBezTo>
                  <a:cubicBezTo>
                    <a:pt x="1308" y="3485"/>
                    <a:pt x="1365" y="3459"/>
                    <a:pt x="1395" y="3405"/>
                  </a:cubicBezTo>
                  <a:cubicBezTo>
                    <a:pt x="1471" y="3258"/>
                    <a:pt x="2120" y="2768"/>
                    <a:pt x="2120" y="2768"/>
                  </a:cubicBezTo>
                  <a:cubicBezTo>
                    <a:pt x="2207" y="2299"/>
                    <a:pt x="3030" y="1896"/>
                    <a:pt x="3030" y="1896"/>
                  </a:cubicBezTo>
                  <a:lnTo>
                    <a:pt x="3030" y="1896"/>
                  </a:lnTo>
                  <a:cubicBezTo>
                    <a:pt x="2910" y="2049"/>
                    <a:pt x="2152" y="2806"/>
                    <a:pt x="2152" y="2806"/>
                  </a:cubicBezTo>
                  <a:cubicBezTo>
                    <a:pt x="2049" y="2828"/>
                    <a:pt x="1449" y="3509"/>
                    <a:pt x="1787" y="3656"/>
                  </a:cubicBezTo>
                  <a:cubicBezTo>
                    <a:pt x="1818" y="3669"/>
                    <a:pt x="1848" y="3676"/>
                    <a:pt x="1878" y="3676"/>
                  </a:cubicBezTo>
                  <a:cubicBezTo>
                    <a:pt x="2172" y="3676"/>
                    <a:pt x="2398" y="3068"/>
                    <a:pt x="2398" y="3068"/>
                  </a:cubicBezTo>
                  <a:cubicBezTo>
                    <a:pt x="2420" y="3069"/>
                    <a:pt x="2442" y="3070"/>
                    <a:pt x="2464" y="3070"/>
                  </a:cubicBezTo>
                  <a:cubicBezTo>
                    <a:pt x="3149" y="3070"/>
                    <a:pt x="3645" y="2267"/>
                    <a:pt x="3798" y="1929"/>
                  </a:cubicBezTo>
                  <a:cubicBezTo>
                    <a:pt x="3956" y="1575"/>
                    <a:pt x="4218" y="1640"/>
                    <a:pt x="4545" y="1466"/>
                  </a:cubicBezTo>
                  <a:cubicBezTo>
                    <a:pt x="4877" y="1291"/>
                    <a:pt x="4648" y="910"/>
                    <a:pt x="4648" y="910"/>
                  </a:cubicBezTo>
                  <a:cubicBezTo>
                    <a:pt x="4421" y="151"/>
                    <a:pt x="3808" y="0"/>
                    <a:pt x="33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146"/>
            <p:cNvSpPr/>
            <p:nvPr/>
          </p:nvSpPr>
          <p:spPr>
            <a:xfrm>
              <a:off x="3318353" y="2601161"/>
              <a:ext cx="123128" cy="92902"/>
            </a:xfrm>
            <a:custGeom>
              <a:avLst/>
              <a:gdLst/>
              <a:ahLst/>
              <a:cxnLst/>
              <a:rect l="l" t="t" r="r" b="b"/>
              <a:pathLst>
                <a:path w="4872" h="3676" extrusionOk="0">
                  <a:moveTo>
                    <a:pt x="1519" y="0"/>
                  </a:moveTo>
                  <a:cubicBezTo>
                    <a:pt x="1069" y="0"/>
                    <a:pt x="456" y="151"/>
                    <a:pt x="229" y="910"/>
                  </a:cubicBezTo>
                  <a:cubicBezTo>
                    <a:pt x="229" y="910"/>
                    <a:pt x="0" y="1291"/>
                    <a:pt x="327" y="1466"/>
                  </a:cubicBezTo>
                  <a:cubicBezTo>
                    <a:pt x="654" y="1640"/>
                    <a:pt x="921" y="1575"/>
                    <a:pt x="1079" y="1929"/>
                  </a:cubicBezTo>
                  <a:cubicBezTo>
                    <a:pt x="1232" y="2267"/>
                    <a:pt x="1728" y="3070"/>
                    <a:pt x="2413" y="3070"/>
                  </a:cubicBezTo>
                  <a:cubicBezTo>
                    <a:pt x="2435" y="3070"/>
                    <a:pt x="2457" y="3069"/>
                    <a:pt x="2480" y="3068"/>
                  </a:cubicBezTo>
                  <a:cubicBezTo>
                    <a:pt x="2480" y="3068"/>
                    <a:pt x="2705" y="3676"/>
                    <a:pt x="2996" y="3676"/>
                  </a:cubicBezTo>
                  <a:cubicBezTo>
                    <a:pt x="3025" y="3676"/>
                    <a:pt x="3054" y="3669"/>
                    <a:pt x="3085" y="3656"/>
                  </a:cubicBezTo>
                  <a:cubicBezTo>
                    <a:pt x="3422" y="3509"/>
                    <a:pt x="2823" y="2828"/>
                    <a:pt x="2719" y="2806"/>
                  </a:cubicBezTo>
                  <a:cubicBezTo>
                    <a:pt x="2719" y="2806"/>
                    <a:pt x="1962" y="2049"/>
                    <a:pt x="1842" y="1896"/>
                  </a:cubicBezTo>
                  <a:lnTo>
                    <a:pt x="1842" y="1896"/>
                  </a:lnTo>
                  <a:cubicBezTo>
                    <a:pt x="1842" y="1896"/>
                    <a:pt x="2665" y="2299"/>
                    <a:pt x="2752" y="2768"/>
                  </a:cubicBezTo>
                  <a:cubicBezTo>
                    <a:pt x="2752" y="2768"/>
                    <a:pt x="3406" y="3258"/>
                    <a:pt x="3482" y="3405"/>
                  </a:cubicBezTo>
                  <a:cubicBezTo>
                    <a:pt x="3510" y="3459"/>
                    <a:pt x="3566" y="3485"/>
                    <a:pt x="3621" y="3485"/>
                  </a:cubicBezTo>
                  <a:cubicBezTo>
                    <a:pt x="3715" y="3485"/>
                    <a:pt x="3804" y="3408"/>
                    <a:pt x="3728" y="3269"/>
                  </a:cubicBezTo>
                  <a:cubicBezTo>
                    <a:pt x="3608" y="3051"/>
                    <a:pt x="3216" y="2648"/>
                    <a:pt x="3215" y="2648"/>
                  </a:cubicBezTo>
                  <a:lnTo>
                    <a:pt x="3215" y="2648"/>
                  </a:lnTo>
                  <a:lnTo>
                    <a:pt x="3880" y="3275"/>
                  </a:lnTo>
                  <a:cubicBezTo>
                    <a:pt x="3880" y="3275"/>
                    <a:pt x="3966" y="3345"/>
                    <a:pt x="4063" y="3345"/>
                  </a:cubicBezTo>
                  <a:cubicBezTo>
                    <a:pt x="4104" y="3345"/>
                    <a:pt x="4146" y="3332"/>
                    <a:pt x="4185" y="3296"/>
                  </a:cubicBezTo>
                  <a:cubicBezTo>
                    <a:pt x="4283" y="3207"/>
                    <a:pt x="3962" y="2860"/>
                    <a:pt x="3729" y="2660"/>
                  </a:cubicBezTo>
                  <a:lnTo>
                    <a:pt x="3729" y="2660"/>
                  </a:lnTo>
                  <a:lnTo>
                    <a:pt x="4262" y="3051"/>
                  </a:lnTo>
                  <a:cubicBezTo>
                    <a:pt x="4262" y="3051"/>
                    <a:pt x="4364" y="3123"/>
                    <a:pt x="4444" y="3123"/>
                  </a:cubicBezTo>
                  <a:cubicBezTo>
                    <a:pt x="4477" y="3123"/>
                    <a:pt x="4506" y="3111"/>
                    <a:pt x="4523" y="3079"/>
                  </a:cubicBezTo>
                  <a:cubicBezTo>
                    <a:pt x="4583" y="2964"/>
                    <a:pt x="4447" y="2703"/>
                    <a:pt x="3929" y="2359"/>
                  </a:cubicBezTo>
                  <a:lnTo>
                    <a:pt x="3929" y="2359"/>
                  </a:lnTo>
                  <a:cubicBezTo>
                    <a:pt x="3929" y="2359"/>
                    <a:pt x="4350" y="2623"/>
                    <a:pt x="4524" y="2623"/>
                  </a:cubicBezTo>
                  <a:cubicBezTo>
                    <a:pt x="4554" y="2623"/>
                    <a:pt x="4576" y="2616"/>
                    <a:pt x="4588" y="2599"/>
                  </a:cubicBezTo>
                  <a:cubicBezTo>
                    <a:pt x="4588" y="2599"/>
                    <a:pt x="4872" y="2539"/>
                    <a:pt x="4022" y="2005"/>
                  </a:cubicBezTo>
                  <a:cubicBezTo>
                    <a:pt x="4022" y="2005"/>
                    <a:pt x="3139" y="1117"/>
                    <a:pt x="2556" y="806"/>
                  </a:cubicBezTo>
                  <a:cubicBezTo>
                    <a:pt x="1967" y="490"/>
                    <a:pt x="2017" y="376"/>
                    <a:pt x="2038" y="65"/>
                  </a:cubicBezTo>
                  <a:cubicBezTo>
                    <a:pt x="2040" y="65"/>
                    <a:pt x="1815" y="0"/>
                    <a:pt x="151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146"/>
            <p:cNvSpPr/>
            <p:nvPr/>
          </p:nvSpPr>
          <p:spPr>
            <a:xfrm>
              <a:off x="3198814" y="1987343"/>
              <a:ext cx="235110" cy="126742"/>
            </a:xfrm>
            <a:custGeom>
              <a:avLst/>
              <a:gdLst/>
              <a:ahLst/>
              <a:cxnLst/>
              <a:rect l="l" t="t" r="r" b="b"/>
              <a:pathLst>
                <a:path w="9303" h="5015" extrusionOk="0">
                  <a:moveTo>
                    <a:pt x="2438" y="1"/>
                  </a:moveTo>
                  <a:cubicBezTo>
                    <a:pt x="2196" y="1"/>
                    <a:pt x="1925" y="61"/>
                    <a:pt x="1624" y="209"/>
                  </a:cubicBezTo>
                  <a:cubicBezTo>
                    <a:pt x="1" y="1010"/>
                    <a:pt x="507" y="1942"/>
                    <a:pt x="1292" y="2361"/>
                  </a:cubicBezTo>
                  <a:cubicBezTo>
                    <a:pt x="2077" y="2781"/>
                    <a:pt x="2338" y="3337"/>
                    <a:pt x="2600" y="3794"/>
                  </a:cubicBezTo>
                  <a:cubicBezTo>
                    <a:pt x="2713" y="3998"/>
                    <a:pt x="2809" y="4026"/>
                    <a:pt x="2915" y="4026"/>
                  </a:cubicBezTo>
                  <a:cubicBezTo>
                    <a:pt x="2955" y="4026"/>
                    <a:pt x="2996" y="4022"/>
                    <a:pt x="3039" y="4022"/>
                  </a:cubicBezTo>
                  <a:cubicBezTo>
                    <a:pt x="3144" y="4022"/>
                    <a:pt x="3264" y="4044"/>
                    <a:pt x="3417" y="4197"/>
                  </a:cubicBezTo>
                  <a:cubicBezTo>
                    <a:pt x="3788" y="4568"/>
                    <a:pt x="4126" y="4988"/>
                    <a:pt x="4627" y="5015"/>
                  </a:cubicBezTo>
                  <a:lnTo>
                    <a:pt x="4681" y="5015"/>
                  </a:lnTo>
                  <a:cubicBezTo>
                    <a:pt x="5183" y="4982"/>
                    <a:pt x="5521" y="4563"/>
                    <a:pt x="5891" y="4197"/>
                  </a:cubicBezTo>
                  <a:cubicBezTo>
                    <a:pt x="6044" y="4044"/>
                    <a:pt x="6164" y="4022"/>
                    <a:pt x="6269" y="4022"/>
                  </a:cubicBezTo>
                  <a:cubicBezTo>
                    <a:pt x="6312" y="4022"/>
                    <a:pt x="6353" y="4026"/>
                    <a:pt x="6393" y="4026"/>
                  </a:cubicBezTo>
                  <a:cubicBezTo>
                    <a:pt x="6499" y="4026"/>
                    <a:pt x="6596" y="3998"/>
                    <a:pt x="6708" y="3794"/>
                  </a:cubicBezTo>
                  <a:cubicBezTo>
                    <a:pt x="6964" y="3337"/>
                    <a:pt x="7231" y="2781"/>
                    <a:pt x="8016" y="2361"/>
                  </a:cubicBezTo>
                  <a:cubicBezTo>
                    <a:pt x="8801" y="1942"/>
                    <a:pt x="9302" y="1015"/>
                    <a:pt x="7678" y="209"/>
                  </a:cubicBezTo>
                  <a:cubicBezTo>
                    <a:pt x="7378" y="61"/>
                    <a:pt x="7107" y="1"/>
                    <a:pt x="6865" y="1"/>
                  </a:cubicBezTo>
                  <a:cubicBezTo>
                    <a:pt x="5795" y="1"/>
                    <a:pt x="5292" y="1179"/>
                    <a:pt x="5292" y="1179"/>
                  </a:cubicBezTo>
                  <a:cubicBezTo>
                    <a:pt x="5292" y="1179"/>
                    <a:pt x="4899" y="1770"/>
                    <a:pt x="5162" y="1770"/>
                  </a:cubicBezTo>
                  <a:cubicBezTo>
                    <a:pt x="5198" y="1770"/>
                    <a:pt x="5245" y="1759"/>
                    <a:pt x="5308" y="1735"/>
                  </a:cubicBezTo>
                  <a:cubicBezTo>
                    <a:pt x="5390" y="1702"/>
                    <a:pt x="5469" y="1687"/>
                    <a:pt x="5544" y="1687"/>
                  </a:cubicBezTo>
                  <a:cubicBezTo>
                    <a:pt x="5949" y="1687"/>
                    <a:pt x="6242" y="2133"/>
                    <a:pt x="6283" y="2753"/>
                  </a:cubicBezTo>
                  <a:cubicBezTo>
                    <a:pt x="6327" y="3495"/>
                    <a:pt x="5858" y="3233"/>
                    <a:pt x="5308" y="3903"/>
                  </a:cubicBezTo>
                  <a:cubicBezTo>
                    <a:pt x="5042" y="4233"/>
                    <a:pt x="4874" y="4316"/>
                    <a:pt x="4771" y="4316"/>
                  </a:cubicBezTo>
                  <a:cubicBezTo>
                    <a:pt x="4733" y="4316"/>
                    <a:pt x="4704" y="4305"/>
                    <a:pt x="4681" y="4290"/>
                  </a:cubicBezTo>
                  <a:lnTo>
                    <a:pt x="4681" y="4219"/>
                  </a:lnTo>
                  <a:cubicBezTo>
                    <a:pt x="4670" y="4236"/>
                    <a:pt x="4665" y="4252"/>
                    <a:pt x="4654" y="4263"/>
                  </a:cubicBezTo>
                  <a:cubicBezTo>
                    <a:pt x="4638" y="4252"/>
                    <a:pt x="4632" y="4236"/>
                    <a:pt x="4621" y="4219"/>
                  </a:cubicBezTo>
                  <a:lnTo>
                    <a:pt x="4621" y="4290"/>
                  </a:lnTo>
                  <a:cubicBezTo>
                    <a:pt x="4601" y="4305"/>
                    <a:pt x="4572" y="4316"/>
                    <a:pt x="4534" y="4316"/>
                  </a:cubicBezTo>
                  <a:cubicBezTo>
                    <a:pt x="4431" y="4316"/>
                    <a:pt x="4261" y="4233"/>
                    <a:pt x="3995" y="3903"/>
                  </a:cubicBezTo>
                  <a:cubicBezTo>
                    <a:pt x="3444" y="3228"/>
                    <a:pt x="2976" y="3495"/>
                    <a:pt x="3019" y="2753"/>
                  </a:cubicBezTo>
                  <a:cubicBezTo>
                    <a:pt x="3061" y="2129"/>
                    <a:pt x="3354" y="1686"/>
                    <a:pt x="3758" y="1686"/>
                  </a:cubicBezTo>
                  <a:cubicBezTo>
                    <a:pt x="3833" y="1686"/>
                    <a:pt x="3912" y="1702"/>
                    <a:pt x="3995" y="1735"/>
                  </a:cubicBezTo>
                  <a:cubicBezTo>
                    <a:pt x="4056" y="1758"/>
                    <a:pt x="4103" y="1769"/>
                    <a:pt x="4139" y="1769"/>
                  </a:cubicBezTo>
                  <a:cubicBezTo>
                    <a:pt x="4406" y="1769"/>
                    <a:pt x="4011" y="1179"/>
                    <a:pt x="4011" y="1179"/>
                  </a:cubicBezTo>
                  <a:cubicBezTo>
                    <a:pt x="4011" y="1179"/>
                    <a:pt x="3507" y="1"/>
                    <a:pt x="24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146"/>
            <p:cNvSpPr/>
            <p:nvPr/>
          </p:nvSpPr>
          <p:spPr>
            <a:xfrm>
              <a:off x="3304301" y="2011327"/>
              <a:ext cx="25500" cy="16553"/>
            </a:xfrm>
            <a:custGeom>
              <a:avLst/>
              <a:gdLst/>
              <a:ahLst/>
              <a:cxnLst/>
              <a:rect l="l" t="t" r="r" b="b"/>
              <a:pathLst>
                <a:path w="1009" h="655" extrusionOk="0">
                  <a:moveTo>
                    <a:pt x="126" y="1"/>
                  </a:moveTo>
                  <a:cubicBezTo>
                    <a:pt x="55" y="1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600"/>
                    <a:pt x="55" y="655"/>
                    <a:pt x="126" y="655"/>
                  </a:cubicBezTo>
                  <a:lnTo>
                    <a:pt x="889" y="655"/>
                  </a:lnTo>
                  <a:cubicBezTo>
                    <a:pt x="954" y="655"/>
                    <a:pt x="1009" y="600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146"/>
            <p:cNvSpPr/>
            <p:nvPr/>
          </p:nvSpPr>
          <p:spPr>
            <a:xfrm>
              <a:off x="3304301" y="2005944"/>
              <a:ext cx="25500" cy="5560"/>
            </a:xfrm>
            <a:custGeom>
              <a:avLst/>
              <a:gdLst/>
              <a:ahLst/>
              <a:cxnLst/>
              <a:rect l="l" t="t" r="r" b="b"/>
              <a:pathLst>
                <a:path w="1009" h="220" extrusionOk="0">
                  <a:moveTo>
                    <a:pt x="105" y="1"/>
                  </a:moveTo>
                  <a:cubicBezTo>
                    <a:pt x="45" y="1"/>
                    <a:pt x="1" y="48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48"/>
                    <a:pt x="965" y="1"/>
                    <a:pt x="909" y="1"/>
                  </a:cubicBezTo>
                  <a:cubicBezTo>
                    <a:pt x="906" y="1"/>
                    <a:pt x="903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146"/>
            <p:cNvSpPr/>
            <p:nvPr/>
          </p:nvSpPr>
          <p:spPr>
            <a:xfrm>
              <a:off x="3304301" y="1989441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600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600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146"/>
            <p:cNvSpPr/>
            <p:nvPr/>
          </p:nvSpPr>
          <p:spPr>
            <a:xfrm>
              <a:off x="3304301" y="1984058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146"/>
            <p:cNvSpPr/>
            <p:nvPr/>
          </p:nvSpPr>
          <p:spPr>
            <a:xfrm>
              <a:off x="3304301" y="1967555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5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5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146"/>
            <p:cNvSpPr/>
            <p:nvPr/>
          </p:nvSpPr>
          <p:spPr>
            <a:xfrm>
              <a:off x="3304301" y="1962045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1" y="49"/>
                    <a:pt x="6" y="109"/>
                  </a:cubicBezTo>
                  <a:cubicBezTo>
                    <a:pt x="6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146"/>
            <p:cNvSpPr/>
            <p:nvPr/>
          </p:nvSpPr>
          <p:spPr>
            <a:xfrm>
              <a:off x="3304301" y="1945643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1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146"/>
            <p:cNvSpPr/>
            <p:nvPr/>
          </p:nvSpPr>
          <p:spPr>
            <a:xfrm>
              <a:off x="3304301" y="1940134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146"/>
            <p:cNvSpPr/>
            <p:nvPr/>
          </p:nvSpPr>
          <p:spPr>
            <a:xfrm>
              <a:off x="3304301" y="1923757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0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0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146"/>
            <p:cNvSpPr/>
            <p:nvPr/>
          </p:nvSpPr>
          <p:spPr>
            <a:xfrm>
              <a:off x="3304301" y="1918248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6" y="49"/>
                    <a:pt x="6" y="109"/>
                  </a:cubicBezTo>
                  <a:cubicBezTo>
                    <a:pt x="1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146"/>
            <p:cNvSpPr/>
            <p:nvPr/>
          </p:nvSpPr>
          <p:spPr>
            <a:xfrm>
              <a:off x="3304301" y="1901846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1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146"/>
            <p:cNvSpPr/>
            <p:nvPr/>
          </p:nvSpPr>
          <p:spPr>
            <a:xfrm>
              <a:off x="3304301" y="1896337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05" y="1"/>
                  </a:moveTo>
                  <a:cubicBezTo>
                    <a:pt x="45" y="1"/>
                    <a:pt x="6" y="48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45"/>
                    <a:pt x="960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146"/>
            <p:cNvSpPr/>
            <p:nvPr/>
          </p:nvSpPr>
          <p:spPr>
            <a:xfrm>
              <a:off x="3304301" y="1879960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1"/>
                  </a:moveTo>
                  <a:cubicBezTo>
                    <a:pt x="55" y="1"/>
                    <a:pt x="1" y="55"/>
                    <a:pt x="1" y="120"/>
                  </a:cubicBezTo>
                  <a:lnTo>
                    <a:pt x="1" y="524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4"/>
                  </a:cubicBezTo>
                  <a:lnTo>
                    <a:pt x="1009" y="120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146"/>
            <p:cNvSpPr/>
            <p:nvPr/>
          </p:nvSpPr>
          <p:spPr>
            <a:xfrm>
              <a:off x="3304301" y="1874451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6" y="50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146"/>
            <p:cNvSpPr/>
            <p:nvPr/>
          </p:nvSpPr>
          <p:spPr>
            <a:xfrm>
              <a:off x="3304301" y="1858074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49"/>
                    <a:pt x="1" y="120"/>
                  </a:cubicBezTo>
                  <a:lnTo>
                    <a:pt x="1" y="523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3"/>
                  </a:cubicBezTo>
                  <a:lnTo>
                    <a:pt x="1009" y="120"/>
                  </a:lnTo>
                  <a:cubicBezTo>
                    <a:pt x="1009" y="49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146"/>
            <p:cNvSpPr/>
            <p:nvPr/>
          </p:nvSpPr>
          <p:spPr>
            <a:xfrm>
              <a:off x="3304301" y="1852539"/>
              <a:ext cx="25500" cy="5560"/>
            </a:xfrm>
            <a:custGeom>
              <a:avLst/>
              <a:gdLst/>
              <a:ahLst/>
              <a:cxnLst/>
              <a:rect l="l" t="t" r="r" b="b"/>
              <a:pathLst>
                <a:path w="1009" h="220" extrusionOk="0">
                  <a:moveTo>
                    <a:pt x="105" y="1"/>
                  </a:moveTo>
                  <a:cubicBezTo>
                    <a:pt x="45" y="1"/>
                    <a:pt x="1" y="48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48"/>
                    <a:pt x="965" y="1"/>
                    <a:pt x="909" y="1"/>
                  </a:cubicBezTo>
                  <a:cubicBezTo>
                    <a:pt x="906" y="1"/>
                    <a:pt x="903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146"/>
            <p:cNvSpPr/>
            <p:nvPr/>
          </p:nvSpPr>
          <p:spPr>
            <a:xfrm>
              <a:off x="3304301" y="1836036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600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600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146"/>
            <p:cNvSpPr/>
            <p:nvPr/>
          </p:nvSpPr>
          <p:spPr>
            <a:xfrm>
              <a:off x="3304301" y="1830527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1" y="49"/>
                    <a:pt x="6" y="109"/>
                  </a:cubicBezTo>
                  <a:cubicBezTo>
                    <a:pt x="6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146"/>
            <p:cNvSpPr/>
            <p:nvPr/>
          </p:nvSpPr>
          <p:spPr>
            <a:xfrm>
              <a:off x="3304301" y="1814125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146"/>
            <p:cNvSpPr/>
            <p:nvPr/>
          </p:nvSpPr>
          <p:spPr>
            <a:xfrm>
              <a:off x="3304301" y="1808616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146"/>
            <p:cNvSpPr/>
            <p:nvPr/>
          </p:nvSpPr>
          <p:spPr>
            <a:xfrm>
              <a:off x="3304301" y="1792239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1"/>
                  </a:moveTo>
                  <a:cubicBezTo>
                    <a:pt x="55" y="1"/>
                    <a:pt x="1" y="55"/>
                    <a:pt x="1" y="126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6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146"/>
            <p:cNvSpPr/>
            <p:nvPr/>
          </p:nvSpPr>
          <p:spPr>
            <a:xfrm>
              <a:off x="3304301" y="1786730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1" y="50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146"/>
            <p:cNvSpPr/>
            <p:nvPr/>
          </p:nvSpPr>
          <p:spPr>
            <a:xfrm>
              <a:off x="3304301" y="1770353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0"/>
                  </a:cubicBezTo>
                  <a:lnTo>
                    <a:pt x="1" y="529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9"/>
                  </a:cubicBezTo>
                  <a:lnTo>
                    <a:pt x="1009" y="120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146"/>
            <p:cNvSpPr/>
            <p:nvPr/>
          </p:nvSpPr>
          <p:spPr>
            <a:xfrm>
              <a:off x="3304301" y="1764819"/>
              <a:ext cx="25500" cy="5560"/>
            </a:xfrm>
            <a:custGeom>
              <a:avLst/>
              <a:gdLst/>
              <a:ahLst/>
              <a:cxnLst/>
              <a:rect l="l" t="t" r="r" b="b"/>
              <a:pathLst>
                <a:path w="1009" h="220" extrusionOk="0">
                  <a:moveTo>
                    <a:pt x="106" y="1"/>
                  </a:moveTo>
                  <a:cubicBezTo>
                    <a:pt x="45" y="1"/>
                    <a:pt x="1" y="53"/>
                    <a:pt x="6" y="110"/>
                  </a:cubicBezTo>
                  <a:cubicBezTo>
                    <a:pt x="6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3"/>
                    <a:pt x="964" y="1"/>
                    <a:pt x="908" y="1"/>
                  </a:cubicBezTo>
                  <a:cubicBezTo>
                    <a:pt x="905" y="1"/>
                    <a:pt x="902" y="1"/>
                    <a:pt x="900" y="1"/>
                  </a:cubicBezTo>
                  <a:lnTo>
                    <a:pt x="115" y="1"/>
                  </a:lnTo>
                  <a:cubicBezTo>
                    <a:pt x="112" y="1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146"/>
            <p:cNvSpPr/>
            <p:nvPr/>
          </p:nvSpPr>
          <p:spPr>
            <a:xfrm>
              <a:off x="3304301" y="1748442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529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9"/>
                  </a:cubicBezTo>
                  <a:lnTo>
                    <a:pt x="1009" y="121"/>
                  </a:lnTo>
                  <a:cubicBezTo>
                    <a:pt x="1009" y="55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146"/>
            <p:cNvSpPr/>
            <p:nvPr/>
          </p:nvSpPr>
          <p:spPr>
            <a:xfrm>
              <a:off x="3304301" y="1742933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1"/>
                  </a:moveTo>
                  <a:cubicBezTo>
                    <a:pt x="50" y="1"/>
                    <a:pt x="6" y="50"/>
                    <a:pt x="6" y="110"/>
                  </a:cubicBezTo>
                  <a:cubicBezTo>
                    <a:pt x="1" y="170"/>
                    <a:pt x="50" y="219"/>
                    <a:pt x="115" y="219"/>
                  </a:cubicBezTo>
                  <a:lnTo>
                    <a:pt x="900" y="219"/>
                  </a:lnTo>
                  <a:cubicBezTo>
                    <a:pt x="960" y="219"/>
                    <a:pt x="1009" y="170"/>
                    <a:pt x="1009" y="110"/>
                  </a:cubicBezTo>
                  <a:cubicBezTo>
                    <a:pt x="1009" y="50"/>
                    <a:pt x="960" y="1"/>
                    <a:pt x="90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146"/>
            <p:cNvSpPr/>
            <p:nvPr/>
          </p:nvSpPr>
          <p:spPr>
            <a:xfrm>
              <a:off x="3304301" y="1726556"/>
              <a:ext cx="25500" cy="16402"/>
            </a:xfrm>
            <a:custGeom>
              <a:avLst/>
              <a:gdLst/>
              <a:ahLst/>
              <a:cxnLst/>
              <a:rect l="l" t="t" r="r" b="b"/>
              <a:pathLst>
                <a:path w="1009" h="649" extrusionOk="0">
                  <a:moveTo>
                    <a:pt x="126" y="0"/>
                  </a:moveTo>
                  <a:cubicBezTo>
                    <a:pt x="55" y="0"/>
                    <a:pt x="1" y="55"/>
                    <a:pt x="1" y="120"/>
                  </a:cubicBezTo>
                  <a:lnTo>
                    <a:pt x="1" y="523"/>
                  </a:lnTo>
                  <a:cubicBezTo>
                    <a:pt x="1" y="594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4"/>
                    <a:pt x="1009" y="523"/>
                  </a:cubicBezTo>
                  <a:lnTo>
                    <a:pt x="1009" y="120"/>
                  </a:lnTo>
                  <a:cubicBezTo>
                    <a:pt x="1009" y="55"/>
                    <a:pt x="954" y="0"/>
                    <a:pt x="8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146"/>
            <p:cNvSpPr/>
            <p:nvPr/>
          </p:nvSpPr>
          <p:spPr>
            <a:xfrm>
              <a:off x="3304301" y="1721047"/>
              <a:ext cx="25500" cy="5535"/>
            </a:xfrm>
            <a:custGeom>
              <a:avLst/>
              <a:gdLst/>
              <a:ahLst/>
              <a:cxnLst/>
              <a:rect l="l" t="t" r="r" b="b"/>
              <a:pathLst>
                <a:path w="1009" h="219" extrusionOk="0">
                  <a:moveTo>
                    <a:pt x="115" y="0"/>
                  </a:moveTo>
                  <a:cubicBezTo>
                    <a:pt x="50" y="0"/>
                    <a:pt x="6" y="49"/>
                    <a:pt x="6" y="109"/>
                  </a:cubicBezTo>
                  <a:cubicBezTo>
                    <a:pt x="1" y="169"/>
                    <a:pt x="50" y="218"/>
                    <a:pt x="115" y="218"/>
                  </a:cubicBezTo>
                  <a:lnTo>
                    <a:pt x="900" y="218"/>
                  </a:lnTo>
                  <a:cubicBezTo>
                    <a:pt x="960" y="218"/>
                    <a:pt x="1009" y="169"/>
                    <a:pt x="1009" y="109"/>
                  </a:cubicBezTo>
                  <a:cubicBezTo>
                    <a:pt x="1009" y="49"/>
                    <a:pt x="960" y="0"/>
                    <a:pt x="9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146"/>
            <p:cNvSpPr/>
            <p:nvPr/>
          </p:nvSpPr>
          <p:spPr>
            <a:xfrm>
              <a:off x="3304301" y="1704645"/>
              <a:ext cx="25500" cy="16427"/>
            </a:xfrm>
            <a:custGeom>
              <a:avLst/>
              <a:gdLst/>
              <a:ahLst/>
              <a:cxnLst/>
              <a:rect l="l" t="t" r="r" b="b"/>
              <a:pathLst>
                <a:path w="1009" h="650" extrusionOk="0">
                  <a:moveTo>
                    <a:pt x="126" y="1"/>
                  </a:moveTo>
                  <a:cubicBezTo>
                    <a:pt x="55" y="1"/>
                    <a:pt x="1" y="50"/>
                    <a:pt x="1" y="121"/>
                  </a:cubicBezTo>
                  <a:lnTo>
                    <a:pt x="1" y="524"/>
                  </a:lnTo>
                  <a:cubicBezTo>
                    <a:pt x="1" y="595"/>
                    <a:pt x="55" y="649"/>
                    <a:pt x="126" y="649"/>
                  </a:cubicBezTo>
                  <a:lnTo>
                    <a:pt x="889" y="649"/>
                  </a:lnTo>
                  <a:cubicBezTo>
                    <a:pt x="954" y="649"/>
                    <a:pt x="1009" y="595"/>
                    <a:pt x="1009" y="524"/>
                  </a:cubicBezTo>
                  <a:lnTo>
                    <a:pt x="1009" y="121"/>
                  </a:lnTo>
                  <a:cubicBezTo>
                    <a:pt x="1009" y="50"/>
                    <a:pt x="954" y="1"/>
                    <a:pt x="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146"/>
            <p:cNvSpPr/>
            <p:nvPr/>
          </p:nvSpPr>
          <p:spPr>
            <a:xfrm>
              <a:off x="3329776" y="1994116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146"/>
            <p:cNvSpPr/>
            <p:nvPr/>
          </p:nvSpPr>
          <p:spPr>
            <a:xfrm>
              <a:off x="3295077" y="1994116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0" y="1"/>
                  </a:moveTo>
                  <a:cubicBezTo>
                    <a:pt x="55" y="1"/>
                    <a:pt x="1" y="55"/>
                    <a:pt x="1" y="121"/>
                  </a:cubicBezTo>
                  <a:lnTo>
                    <a:pt x="1" y="159"/>
                  </a:lnTo>
                  <a:cubicBezTo>
                    <a:pt x="1" y="230"/>
                    <a:pt x="55" y="284"/>
                    <a:pt x="120" y="284"/>
                  </a:cubicBezTo>
                  <a:lnTo>
                    <a:pt x="382" y="284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146"/>
            <p:cNvSpPr/>
            <p:nvPr/>
          </p:nvSpPr>
          <p:spPr>
            <a:xfrm>
              <a:off x="3329776" y="1972230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146"/>
            <p:cNvSpPr/>
            <p:nvPr/>
          </p:nvSpPr>
          <p:spPr>
            <a:xfrm>
              <a:off x="3294950" y="1972230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146"/>
            <p:cNvSpPr/>
            <p:nvPr/>
          </p:nvSpPr>
          <p:spPr>
            <a:xfrm>
              <a:off x="3329776" y="1950319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59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146"/>
            <p:cNvSpPr/>
            <p:nvPr/>
          </p:nvSpPr>
          <p:spPr>
            <a:xfrm>
              <a:off x="3294950" y="1950319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59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146"/>
            <p:cNvSpPr/>
            <p:nvPr/>
          </p:nvSpPr>
          <p:spPr>
            <a:xfrm>
              <a:off x="3329776" y="1928306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3"/>
                  </a:lnTo>
                  <a:lnTo>
                    <a:pt x="251" y="283"/>
                  </a:lnTo>
                  <a:cubicBezTo>
                    <a:pt x="317" y="283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146"/>
            <p:cNvSpPr/>
            <p:nvPr/>
          </p:nvSpPr>
          <p:spPr>
            <a:xfrm>
              <a:off x="3294950" y="1928306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3"/>
                    <a:pt x="125" y="283"/>
                  </a:cubicBezTo>
                  <a:lnTo>
                    <a:pt x="382" y="283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146"/>
            <p:cNvSpPr/>
            <p:nvPr/>
          </p:nvSpPr>
          <p:spPr>
            <a:xfrm>
              <a:off x="3329776" y="1906395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6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146"/>
            <p:cNvSpPr/>
            <p:nvPr/>
          </p:nvSpPr>
          <p:spPr>
            <a:xfrm>
              <a:off x="3294950" y="1906395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6"/>
                  </a:cubicBezTo>
                  <a:lnTo>
                    <a:pt x="0" y="164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146"/>
            <p:cNvSpPr/>
            <p:nvPr/>
          </p:nvSpPr>
          <p:spPr>
            <a:xfrm>
              <a:off x="3329776" y="1884509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6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146"/>
            <p:cNvSpPr/>
            <p:nvPr/>
          </p:nvSpPr>
          <p:spPr>
            <a:xfrm>
              <a:off x="3294950" y="1884509"/>
              <a:ext cx="9654" cy="7329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125" y="0"/>
                  </a:moveTo>
                  <a:cubicBezTo>
                    <a:pt x="55" y="0"/>
                    <a:pt x="0" y="55"/>
                    <a:pt x="0" y="126"/>
                  </a:cubicBezTo>
                  <a:lnTo>
                    <a:pt x="0" y="169"/>
                  </a:lnTo>
                  <a:cubicBezTo>
                    <a:pt x="0" y="235"/>
                    <a:pt x="55" y="289"/>
                    <a:pt x="125" y="289"/>
                  </a:cubicBezTo>
                  <a:lnTo>
                    <a:pt x="382" y="289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146"/>
            <p:cNvSpPr/>
            <p:nvPr/>
          </p:nvSpPr>
          <p:spPr>
            <a:xfrm>
              <a:off x="3329776" y="1862598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146"/>
            <p:cNvSpPr/>
            <p:nvPr/>
          </p:nvSpPr>
          <p:spPr>
            <a:xfrm>
              <a:off x="3294950" y="1862598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64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146"/>
            <p:cNvSpPr/>
            <p:nvPr/>
          </p:nvSpPr>
          <p:spPr>
            <a:xfrm>
              <a:off x="3329776" y="1840712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146"/>
            <p:cNvSpPr/>
            <p:nvPr/>
          </p:nvSpPr>
          <p:spPr>
            <a:xfrm>
              <a:off x="3294950" y="1840712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1"/>
                  </a:moveTo>
                  <a:cubicBezTo>
                    <a:pt x="55" y="1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146"/>
            <p:cNvSpPr/>
            <p:nvPr/>
          </p:nvSpPr>
          <p:spPr>
            <a:xfrm>
              <a:off x="3329776" y="1818826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146"/>
            <p:cNvSpPr/>
            <p:nvPr/>
          </p:nvSpPr>
          <p:spPr>
            <a:xfrm>
              <a:off x="3294950" y="1818826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0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146"/>
            <p:cNvSpPr/>
            <p:nvPr/>
          </p:nvSpPr>
          <p:spPr>
            <a:xfrm>
              <a:off x="3329776" y="1796915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59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146"/>
            <p:cNvSpPr/>
            <p:nvPr/>
          </p:nvSpPr>
          <p:spPr>
            <a:xfrm>
              <a:off x="3294950" y="1796915"/>
              <a:ext cx="9654" cy="7051"/>
            </a:xfrm>
            <a:custGeom>
              <a:avLst/>
              <a:gdLst/>
              <a:ahLst/>
              <a:cxnLst/>
              <a:rect l="l" t="t" r="r" b="b"/>
              <a:pathLst>
                <a:path w="382" h="279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59"/>
                  </a:lnTo>
                  <a:cubicBezTo>
                    <a:pt x="0" y="224"/>
                    <a:pt x="55" y="279"/>
                    <a:pt x="125" y="279"/>
                  </a:cubicBezTo>
                  <a:lnTo>
                    <a:pt x="382" y="279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146"/>
            <p:cNvSpPr/>
            <p:nvPr/>
          </p:nvSpPr>
          <p:spPr>
            <a:xfrm>
              <a:off x="3329776" y="1774877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254" y="285"/>
                    <a:pt x="257" y="285"/>
                    <a:pt x="260" y="285"/>
                  </a:cubicBezTo>
                  <a:cubicBezTo>
                    <a:pt x="322" y="285"/>
                    <a:pt x="371" y="232"/>
                    <a:pt x="371" y="164"/>
                  </a:cubicBezTo>
                  <a:lnTo>
                    <a:pt x="371" y="126"/>
                  </a:lnTo>
                  <a:cubicBezTo>
                    <a:pt x="371" y="61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146"/>
            <p:cNvSpPr/>
            <p:nvPr/>
          </p:nvSpPr>
          <p:spPr>
            <a:xfrm>
              <a:off x="3294950" y="1774877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61"/>
                    <a:pt x="0" y="126"/>
                  </a:cubicBezTo>
                  <a:lnTo>
                    <a:pt x="0" y="164"/>
                  </a:lnTo>
                  <a:cubicBezTo>
                    <a:pt x="0" y="235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146"/>
            <p:cNvSpPr/>
            <p:nvPr/>
          </p:nvSpPr>
          <p:spPr>
            <a:xfrm>
              <a:off x="3329776" y="1752991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6"/>
                  </a:lnTo>
                  <a:cubicBezTo>
                    <a:pt x="371" y="61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146"/>
            <p:cNvSpPr/>
            <p:nvPr/>
          </p:nvSpPr>
          <p:spPr>
            <a:xfrm>
              <a:off x="3295077" y="1752991"/>
              <a:ext cx="9654" cy="7329"/>
            </a:xfrm>
            <a:custGeom>
              <a:avLst/>
              <a:gdLst/>
              <a:ahLst/>
              <a:cxnLst/>
              <a:rect l="l" t="t" r="r" b="b"/>
              <a:pathLst>
                <a:path w="382" h="290" extrusionOk="0">
                  <a:moveTo>
                    <a:pt x="120" y="1"/>
                  </a:moveTo>
                  <a:cubicBezTo>
                    <a:pt x="50" y="6"/>
                    <a:pt x="1" y="61"/>
                    <a:pt x="1" y="126"/>
                  </a:cubicBezTo>
                  <a:lnTo>
                    <a:pt x="1" y="170"/>
                  </a:lnTo>
                  <a:cubicBezTo>
                    <a:pt x="1" y="235"/>
                    <a:pt x="55" y="289"/>
                    <a:pt x="120" y="289"/>
                  </a:cubicBezTo>
                  <a:lnTo>
                    <a:pt x="382" y="289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146"/>
            <p:cNvSpPr/>
            <p:nvPr/>
          </p:nvSpPr>
          <p:spPr>
            <a:xfrm>
              <a:off x="3329776" y="1731105"/>
              <a:ext cx="9401" cy="7177"/>
            </a:xfrm>
            <a:custGeom>
              <a:avLst/>
              <a:gdLst/>
              <a:ahLst/>
              <a:cxnLst/>
              <a:rect l="l" t="t" r="r" b="b"/>
              <a:pathLst>
                <a:path w="372" h="284" extrusionOk="0">
                  <a:moveTo>
                    <a:pt x="1" y="0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29"/>
                    <a:pt x="371" y="164"/>
                  </a:cubicBezTo>
                  <a:lnTo>
                    <a:pt x="371" y="120"/>
                  </a:lnTo>
                  <a:cubicBezTo>
                    <a:pt x="371" y="55"/>
                    <a:pt x="317" y="0"/>
                    <a:pt x="25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146"/>
            <p:cNvSpPr/>
            <p:nvPr/>
          </p:nvSpPr>
          <p:spPr>
            <a:xfrm>
              <a:off x="3294950" y="1731105"/>
              <a:ext cx="9654" cy="7177"/>
            </a:xfrm>
            <a:custGeom>
              <a:avLst/>
              <a:gdLst/>
              <a:ahLst/>
              <a:cxnLst/>
              <a:rect l="l" t="t" r="r" b="b"/>
              <a:pathLst>
                <a:path w="382" h="284" extrusionOk="0">
                  <a:moveTo>
                    <a:pt x="125" y="0"/>
                  </a:moveTo>
                  <a:cubicBezTo>
                    <a:pt x="55" y="0"/>
                    <a:pt x="0" y="55"/>
                    <a:pt x="0" y="126"/>
                  </a:cubicBezTo>
                  <a:lnTo>
                    <a:pt x="0" y="164"/>
                  </a:lnTo>
                  <a:cubicBezTo>
                    <a:pt x="0" y="229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146"/>
            <p:cNvSpPr/>
            <p:nvPr/>
          </p:nvSpPr>
          <p:spPr>
            <a:xfrm>
              <a:off x="3329776" y="1709194"/>
              <a:ext cx="9401" cy="7203"/>
            </a:xfrm>
            <a:custGeom>
              <a:avLst/>
              <a:gdLst/>
              <a:ahLst/>
              <a:cxnLst/>
              <a:rect l="l" t="t" r="r" b="b"/>
              <a:pathLst>
                <a:path w="372" h="285" extrusionOk="0">
                  <a:moveTo>
                    <a:pt x="1" y="1"/>
                  </a:moveTo>
                  <a:lnTo>
                    <a:pt x="1" y="284"/>
                  </a:lnTo>
                  <a:lnTo>
                    <a:pt x="251" y="284"/>
                  </a:lnTo>
                  <a:cubicBezTo>
                    <a:pt x="317" y="284"/>
                    <a:pt x="371" y="230"/>
                    <a:pt x="371" y="164"/>
                  </a:cubicBezTo>
                  <a:lnTo>
                    <a:pt x="371" y="121"/>
                  </a:lnTo>
                  <a:cubicBezTo>
                    <a:pt x="371" y="55"/>
                    <a:pt x="317" y="1"/>
                    <a:pt x="2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146"/>
            <p:cNvSpPr/>
            <p:nvPr/>
          </p:nvSpPr>
          <p:spPr>
            <a:xfrm>
              <a:off x="3294950" y="1709194"/>
              <a:ext cx="9654" cy="7203"/>
            </a:xfrm>
            <a:custGeom>
              <a:avLst/>
              <a:gdLst/>
              <a:ahLst/>
              <a:cxnLst/>
              <a:rect l="l" t="t" r="r" b="b"/>
              <a:pathLst>
                <a:path w="382" h="285" extrusionOk="0">
                  <a:moveTo>
                    <a:pt x="125" y="1"/>
                  </a:moveTo>
                  <a:cubicBezTo>
                    <a:pt x="55" y="1"/>
                    <a:pt x="0" y="55"/>
                    <a:pt x="0" y="121"/>
                  </a:cubicBezTo>
                  <a:lnTo>
                    <a:pt x="0" y="164"/>
                  </a:lnTo>
                  <a:cubicBezTo>
                    <a:pt x="0" y="230"/>
                    <a:pt x="55" y="284"/>
                    <a:pt x="125" y="284"/>
                  </a:cubicBezTo>
                  <a:lnTo>
                    <a:pt x="382" y="2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146"/>
            <p:cNvSpPr/>
            <p:nvPr/>
          </p:nvSpPr>
          <p:spPr>
            <a:xfrm>
              <a:off x="3190246" y="1739344"/>
              <a:ext cx="127626" cy="81706"/>
            </a:xfrm>
            <a:custGeom>
              <a:avLst/>
              <a:gdLst/>
              <a:ahLst/>
              <a:cxnLst/>
              <a:rect l="l" t="t" r="r" b="b"/>
              <a:pathLst>
                <a:path w="5050" h="3233" extrusionOk="0">
                  <a:moveTo>
                    <a:pt x="1553" y="0"/>
                  </a:moveTo>
                  <a:cubicBezTo>
                    <a:pt x="854" y="0"/>
                    <a:pt x="0" y="174"/>
                    <a:pt x="7" y="699"/>
                  </a:cubicBezTo>
                  <a:cubicBezTo>
                    <a:pt x="9" y="967"/>
                    <a:pt x="100" y="1047"/>
                    <a:pt x="229" y="1047"/>
                  </a:cubicBezTo>
                  <a:cubicBezTo>
                    <a:pt x="416" y="1047"/>
                    <a:pt x="683" y="876"/>
                    <a:pt x="865" y="876"/>
                  </a:cubicBezTo>
                  <a:cubicBezTo>
                    <a:pt x="927" y="876"/>
                    <a:pt x="980" y="896"/>
                    <a:pt x="1015" y="949"/>
                  </a:cubicBezTo>
                  <a:cubicBezTo>
                    <a:pt x="1228" y="1271"/>
                    <a:pt x="1108" y="2322"/>
                    <a:pt x="743" y="2322"/>
                  </a:cubicBezTo>
                  <a:cubicBezTo>
                    <a:pt x="372" y="2322"/>
                    <a:pt x="1364" y="3232"/>
                    <a:pt x="1364" y="3232"/>
                  </a:cubicBezTo>
                  <a:cubicBezTo>
                    <a:pt x="1364" y="3232"/>
                    <a:pt x="2563" y="3211"/>
                    <a:pt x="3222" y="2480"/>
                  </a:cubicBezTo>
                  <a:cubicBezTo>
                    <a:pt x="3882" y="1756"/>
                    <a:pt x="4448" y="1897"/>
                    <a:pt x="4149" y="1303"/>
                  </a:cubicBezTo>
                  <a:cubicBezTo>
                    <a:pt x="3905" y="820"/>
                    <a:pt x="4578" y="632"/>
                    <a:pt x="4869" y="632"/>
                  </a:cubicBezTo>
                  <a:cubicBezTo>
                    <a:pt x="4935" y="632"/>
                    <a:pt x="4982" y="642"/>
                    <a:pt x="4993" y="660"/>
                  </a:cubicBezTo>
                  <a:cubicBezTo>
                    <a:pt x="4998" y="667"/>
                    <a:pt x="5002" y="670"/>
                    <a:pt x="5005" y="670"/>
                  </a:cubicBezTo>
                  <a:cubicBezTo>
                    <a:pt x="5050" y="670"/>
                    <a:pt x="4993" y="148"/>
                    <a:pt x="4993" y="148"/>
                  </a:cubicBezTo>
                  <a:lnTo>
                    <a:pt x="4448" y="208"/>
                  </a:lnTo>
                  <a:cubicBezTo>
                    <a:pt x="4448" y="208"/>
                    <a:pt x="3997" y="238"/>
                    <a:pt x="3506" y="238"/>
                  </a:cubicBezTo>
                  <a:cubicBezTo>
                    <a:pt x="3053" y="238"/>
                    <a:pt x="2566" y="212"/>
                    <a:pt x="2372" y="116"/>
                  </a:cubicBezTo>
                  <a:cubicBezTo>
                    <a:pt x="2235" y="47"/>
                    <a:pt x="1915" y="0"/>
                    <a:pt x="155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146"/>
            <p:cNvSpPr/>
            <p:nvPr/>
          </p:nvSpPr>
          <p:spPr>
            <a:xfrm>
              <a:off x="3314865" y="1739344"/>
              <a:ext cx="127778" cy="81706"/>
            </a:xfrm>
            <a:custGeom>
              <a:avLst/>
              <a:gdLst/>
              <a:ahLst/>
              <a:cxnLst/>
              <a:rect l="l" t="t" r="r" b="b"/>
              <a:pathLst>
                <a:path w="5056" h="3233" extrusionOk="0">
                  <a:moveTo>
                    <a:pt x="3502" y="0"/>
                  </a:moveTo>
                  <a:cubicBezTo>
                    <a:pt x="3140" y="0"/>
                    <a:pt x="2821" y="47"/>
                    <a:pt x="2683" y="116"/>
                  </a:cubicBezTo>
                  <a:cubicBezTo>
                    <a:pt x="2487" y="212"/>
                    <a:pt x="1998" y="238"/>
                    <a:pt x="1544" y="238"/>
                  </a:cubicBezTo>
                  <a:cubicBezTo>
                    <a:pt x="1053" y="238"/>
                    <a:pt x="602" y="208"/>
                    <a:pt x="602" y="208"/>
                  </a:cubicBezTo>
                  <a:lnTo>
                    <a:pt x="57" y="148"/>
                  </a:lnTo>
                  <a:cubicBezTo>
                    <a:pt x="57" y="148"/>
                    <a:pt x="0" y="670"/>
                    <a:pt x="45" y="670"/>
                  </a:cubicBezTo>
                  <a:cubicBezTo>
                    <a:pt x="48" y="670"/>
                    <a:pt x="52" y="667"/>
                    <a:pt x="57" y="660"/>
                  </a:cubicBezTo>
                  <a:cubicBezTo>
                    <a:pt x="69" y="642"/>
                    <a:pt x="116" y="632"/>
                    <a:pt x="183" y="632"/>
                  </a:cubicBezTo>
                  <a:cubicBezTo>
                    <a:pt x="475" y="632"/>
                    <a:pt x="1145" y="820"/>
                    <a:pt x="901" y="1303"/>
                  </a:cubicBezTo>
                  <a:cubicBezTo>
                    <a:pt x="602" y="1897"/>
                    <a:pt x="1168" y="1756"/>
                    <a:pt x="1828" y="2480"/>
                  </a:cubicBezTo>
                  <a:cubicBezTo>
                    <a:pt x="2487" y="3211"/>
                    <a:pt x="3686" y="3232"/>
                    <a:pt x="3686" y="3232"/>
                  </a:cubicBezTo>
                  <a:cubicBezTo>
                    <a:pt x="3686" y="3232"/>
                    <a:pt x="4677" y="2322"/>
                    <a:pt x="4312" y="2322"/>
                  </a:cubicBezTo>
                  <a:cubicBezTo>
                    <a:pt x="3942" y="2322"/>
                    <a:pt x="3827" y="1271"/>
                    <a:pt x="4040" y="949"/>
                  </a:cubicBezTo>
                  <a:cubicBezTo>
                    <a:pt x="4076" y="896"/>
                    <a:pt x="4128" y="876"/>
                    <a:pt x="4189" y="876"/>
                  </a:cubicBezTo>
                  <a:cubicBezTo>
                    <a:pt x="4371" y="876"/>
                    <a:pt x="4636" y="1047"/>
                    <a:pt x="4824" y="1047"/>
                  </a:cubicBezTo>
                  <a:cubicBezTo>
                    <a:pt x="4952" y="1047"/>
                    <a:pt x="5044" y="967"/>
                    <a:pt x="5048" y="699"/>
                  </a:cubicBezTo>
                  <a:cubicBezTo>
                    <a:pt x="5055" y="174"/>
                    <a:pt x="4201" y="0"/>
                    <a:pt x="350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146"/>
            <p:cNvSpPr/>
            <p:nvPr/>
          </p:nvSpPr>
          <p:spPr>
            <a:xfrm>
              <a:off x="3240690" y="2052799"/>
              <a:ext cx="30175" cy="54134"/>
            </a:xfrm>
            <a:custGeom>
              <a:avLst/>
              <a:gdLst/>
              <a:ahLst/>
              <a:cxnLst/>
              <a:rect l="l" t="t" r="r" b="b"/>
              <a:pathLst>
                <a:path w="1194" h="2142" extrusionOk="0">
                  <a:moveTo>
                    <a:pt x="594" y="0"/>
                  </a:moveTo>
                  <a:cubicBezTo>
                    <a:pt x="267" y="0"/>
                    <a:pt x="0" y="480"/>
                    <a:pt x="0" y="1073"/>
                  </a:cubicBezTo>
                  <a:cubicBezTo>
                    <a:pt x="0" y="1662"/>
                    <a:pt x="267" y="2141"/>
                    <a:pt x="594" y="2141"/>
                  </a:cubicBezTo>
                  <a:cubicBezTo>
                    <a:pt x="927" y="2141"/>
                    <a:pt x="1194" y="1662"/>
                    <a:pt x="1194" y="1073"/>
                  </a:cubicBezTo>
                  <a:cubicBezTo>
                    <a:pt x="1194" y="480"/>
                    <a:pt x="927" y="0"/>
                    <a:pt x="59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146"/>
            <p:cNvSpPr/>
            <p:nvPr/>
          </p:nvSpPr>
          <p:spPr>
            <a:xfrm>
              <a:off x="3186556" y="1765299"/>
              <a:ext cx="34446" cy="33663"/>
            </a:xfrm>
            <a:custGeom>
              <a:avLst/>
              <a:gdLst/>
              <a:ahLst/>
              <a:cxnLst/>
              <a:rect l="l" t="t" r="r" b="b"/>
              <a:pathLst>
                <a:path w="1363" h="1332" extrusionOk="0">
                  <a:moveTo>
                    <a:pt x="567" y="0"/>
                  </a:moveTo>
                  <a:cubicBezTo>
                    <a:pt x="479" y="0"/>
                    <a:pt x="393" y="22"/>
                    <a:pt x="317" y="69"/>
                  </a:cubicBezTo>
                  <a:cubicBezTo>
                    <a:pt x="50" y="227"/>
                    <a:pt x="1" y="631"/>
                    <a:pt x="202" y="963"/>
                  </a:cubicBezTo>
                  <a:cubicBezTo>
                    <a:pt x="346" y="1196"/>
                    <a:pt x="578" y="1332"/>
                    <a:pt x="796" y="1332"/>
                  </a:cubicBezTo>
                  <a:cubicBezTo>
                    <a:pt x="884" y="1332"/>
                    <a:pt x="970" y="1310"/>
                    <a:pt x="1047" y="1263"/>
                  </a:cubicBezTo>
                  <a:cubicBezTo>
                    <a:pt x="1314" y="1105"/>
                    <a:pt x="1363" y="701"/>
                    <a:pt x="1161" y="375"/>
                  </a:cubicBezTo>
                  <a:cubicBezTo>
                    <a:pt x="1018" y="138"/>
                    <a:pt x="785" y="0"/>
                    <a:pt x="5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146"/>
            <p:cNvSpPr/>
            <p:nvPr/>
          </p:nvSpPr>
          <p:spPr>
            <a:xfrm>
              <a:off x="3144023" y="1950799"/>
              <a:ext cx="37479" cy="24818"/>
            </a:xfrm>
            <a:custGeom>
              <a:avLst/>
              <a:gdLst/>
              <a:ahLst/>
              <a:cxnLst/>
              <a:rect l="l" t="t" r="r" b="b"/>
              <a:pathLst>
                <a:path w="1483" h="982" extrusionOk="0">
                  <a:moveTo>
                    <a:pt x="525" y="1"/>
                  </a:moveTo>
                  <a:cubicBezTo>
                    <a:pt x="322" y="1"/>
                    <a:pt x="156" y="77"/>
                    <a:pt x="98" y="216"/>
                  </a:cubicBezTo>
                  <a:cubicBezTo>
                    <a:pt x="0" y="440"/>
                    <a:pt x="213" y="745"/>
                    <a:pt x="567" y="897"/>
                  </a:cubicBezTo>
                  <a:cubicBezTo>
                    <a:pt x="700" y="955"/>
                    <a:pt x="835" y="982"/>
                    <a:pt x="957" y="982"/>
                  </a:cubicBezTo>
                  <a:cubicBezTo>
                    <a:pt x="1160" y="982"/>
                    <a:pt x="1326" y="906"/>
                    <a:pt x="1384" y="767"/>
                  </a:cubicBezTo>
                  <a:cubicBezTo>
                    <a:pt x="1482" y="543"/>
                    <a:pt x="1270" y="238"/>
                    <a:pt x="915" y="86"/>
                  </a:cubicBezTo>
                  <a:cubicBezTo>
                    <a:pt x="783" y="28"/>
                    <a:pt x="647" y="1"/>
                    <a:pt x="52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146"/>
            <p:cNvSpPr/>
            <p:nvPr/>
          </p:nvSpPr>
          <p:spPr>
            <a:xfrm>
              <a:off x="3259265" y="2344595"/>
              <a:ext cx="40941" cy="40916"/>
            </a:xfrm>
            <a:custGeom>
              <a:avLst/>
              <a:gdLst/>
              <a:ahLst/>
              <a:cxnLst/>
              <a:rect l="l" t="t" r="r" b="b"/>
              <a:pathLst>
                <a:path w="1620" h="1619" extrusionOk="0">
                  <a:moveTo>
                    <a:pt x="813" y="0"/>
                  </a:moveTo>
                  <a:cubicBezTo>
                    <a:pt x="366" y="0"/>
                    <a:pt x="1" y="365"/>
                    <a:pt x="1" y="812"/>
                  </a:cubicBezTo>
                  <a:cubicBezTo>
                    <a:pt x="1" y="1259"/>
                    <a:pt x="366" y="1619"/>
                    <a:pt x="813" y="1619"/>
                  </a:cubicBezTo>
                  <a:cubicBezTo>
                    <a:pt x="1260" y="1619"/>
                    <a:pt x="1619" y="1259"/>
                    <a:pt x="1619" y="812"/>
                  </a:cubicBezTo>
                  <a:cubicBezTo>
                    <a:pt x="1619" y="365"/>
                    <a:pt x="1260" y="0"/>
                    <a:pt x="81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146"/>
            <p:cNvSpPr/>
            <p:nvPr/>
          </p:nvSpPr>
          <p:spPr>
            <a:xfrm>
              <a:off x="3089889" y="2102737"/>
              <a:ext cx="44101" cy="29442"/>
            </a:xfrm>
            <a:custGeom>
              <a:avLst/>
              <a:gdLst/>
              <a:ahLst/>
              <a:cxnLst/>
              <a:rect l="l" t="t" r="r" b="b"/>
              <a:pathLst>
                <a:path w="1745" h="1165" extrusionOk="0">
                  <a:moveTo>
                    <a:pt x="872" y="1"/>
                  </a:moveTo>
                  <a:cubicBezTo>
                    <a:pt x="711" y="1"/>
                    <a:pt x="554" y="65"/>
                    <a:pt x="420" y="171"/>
                  </a:cubicBezTo>
                  <a:cubicBezTo>
                    <a:pt x="420" y="171"/>
                    <a:pt x="1" y="258"/>
                    <a:pt x="104" y="590"/>
                  </a:cubicBezTo>
                  <a:cubicBezTo>
                    <a:pt x="202" y="917"/>
                    <a:pt x="840" y="868"/>
                    <a:pt x="1014" y="1092"/>
                  </a:cubicBezTo>
                  <a:cubicBezTo>
                    <a:pt x="1053" y="1141"/>
                    <a:pt x="1113" y="1164"/>
                    <a:pt x="1179" y="1164"/>
                  </a:cubicBezTo>
                  <a:cubicBezTo>
                    <a:pt x="1418" y="1164"/>
                    <a:pt x="1745" y="866"/>
                    <a:pt x="1510" y="443"/>
                  </a:cubicBezTo>
                  <a:cubicBezTo>
                    <a:pt x="1331" y="128"/>
                    <a:pt x="1099" y="1"/>
                    <a:pt x="87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146"/>
            <p:cNvSpPr/>
            <p:nvPr/>
          </p:nvSpPr>
          <p:spPr>
            <a:xfrm>
              <a:off x="3138665" y="1770176"/>
              <a:ext cx="77207" cy="195407"/>
            </a:xfrm>
            <a:custGeom>
              <a:avLst/>
              <a:gdLst/>
              <a:ahLst/>
              <a:cxnLst/>
              <a:rect l="l" t="t" r="r" b="b"/>
              <a:pathLst>
                <a:path w="3055" h="7732" extrusionOk="0">
                  <a:moveTo>
                    <a:pt x="2021" y="1"/>
                  </a:moveTo>
                  <a:cubicBezTo>
                    <a:pt x="1997" y="1"/>
                    <a:pt x="1972" y="3"/>
                    <a:pt x="1945" y="7"/>
                  </a:cubicBezTo>
                  <a:cubicBezTo>
                    <a:pt x="1389" y="94"/>
                    <a:pt x="1552" y="825"/>
                    <a:pt x="1678" y="1277"/>
                  </a:cubicBezTo>
                  <a:cubicBezTo>
                    <a:pt x="1803" y="1729"/>
                    <a:pt x="1324" y="5581"/>
                    <a:pt x="1008" y="5968"/>
                  </a:cubicBezTo>
                  <a:cubicBezTo>
                    <a:pt x="695" y="6350"/>
                    <a:pt x="1" y="7413"/>
                    <a:pt x="1128" y="7413"/>
                  </a:cubicBezTo>
                  <a:cubicBezTo>
                    <a:pt x="1142" y="7413"/>
                    <a:pt x="1156" y="7413"/>
                    <a:pt x="1171" y="7412"/>
                  </a:cubicBezTo>
                  <a:cubicBezTo>
                    <a:pt x="1171" y="7412"/>
                    <a:pt x="1422" y="7731"/>
                    <a:pt x="1751" y="7731"/>
                  </a:cubicBezTo>
                  <a:cubicBezTo>
                    <a:pt x="1806" y="7731"/>
                    <a:pt x="1864" y="7722"/>
                    <a:pt x="1923" y="7701"/>
                  </a:cubicBezTo>
                  <a:cubicBezTo>
                    <a:pt x="2332" y="7559"/>
                    <a:pt x="1743" y="6562"/>
                    <a:pt x="1923" y="5859"/>
                  </a:cubicBezTo>
                  <a:cubicBezTo>
                    <a:pt x="2097" y="5156"/>
                    <a:pt x="2288" y="1925"/>
                    <a:pt x="2288" y="1925"/>
                  </a:cubicBezTo>
                  <a:cubicBezTo>
                    <a:pt x="2288" y="1925"/>
                    <a:pt x="3054" y="724"/>
                    <a:pt x="2575" y="724"/>
                  </a:cubicBezTo>
                  <a:cubicBezTo>
                    <a:pt x="2526" y="724"/>
                    <a:pt x="2464" y="737"/>
                    <a:pt x="2386" y="765"/>
                  </a:cubicBezTo>
                  <a:cubicBezTo>
                    <a:pt x="2386" y="765"/>
                    <a:pt x="2386" y="765"/>
                    <a:pt x="2386" y="765"/>
                  </a:cubicBezTo>
                  <a:cubicBezTo>
                    <a:pt x="2377" y="765"/>
                    <a:pt x="2487" y="1"/>
                    <a:pt x="20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146"/>
            <p:cNvSpPr/>
            <p:nvPr/>
          </p:nvSpPr>
          <p:spPr>
            <a:xfrm>
              <a:off x="3097875" y="1963157"/>
              <a:ext cx="80468" cy="150826"/>
            </a:xfrm>
            <a:custGeom>
              <a:avLst/>
              <a:gdLst/>
              <a:ahLst/>
              <a:cxnLst/>
              <a:rect l="l" t="t" r="r" b="b"/>
              <a:pathLst>
                <a:path w="3184" h="5968" extrusionOk="0">
                  <a:moveTo>
                    <a:pt x="2120" y="1367"/>
                  </a:moveTo>
                  <a:cubicBezTo>
                    <a:pt x="2120" y="1368"/>
                    <a:pt x="1913" y="2784"/>
                    <a:pt x="1722" y="3443"/>
                  </a:cubicBezTo>
                  <a:cubicBezTo>
                    <a:pt x="1532" y="4097"/>
                    <a:pt x="1129" y="5367"/>
                    <a:pt x="1129" y="5367"/>
                  </a:cubicBezTo>
                  <a:cubicBezTo>
                    <a:pt x="1129" y="5367"/>
                    <a:pt x="1041" y="3972"/>
                    <a:pt x="1303" y="3089"/>
                  </a:cubicBezTo>
                  <a:cubicBezTo>
                    <a:pt x="1570" y="2201"/>
                    <a:pt x="2120" y="1368"/>
                    <a:pt x="2120" y="1367"/>
                  </a:cubicBezTo>
                  <a:close/>
                  <a:moveTo>
                    <a:pt x="1940" y="0"/>
                  </a:moveTo>
                  <a:cubicBezTo>
                    <a:pt x="1883" y="0"/>
                    <a:pt x="1830" y="19"/>
                    <a:pt x="1788" y="65"/>
                  </a:cubicBezTo>
                  <a:cubicBezTo>
                    <a:pt x="1570" y="305"/>
                    <a:pt x="1722" y="1182"/>
                    <a:pt x="1303" y="1694"/>
                  </a:cubicBezTo>
                  <a:cubicBezTo>
                    <a:pt x="889" y="2201"/>
                    <a:pt x="556" y="4577"/>
                    <a:pt x="371" y="4860"/>
                  </a:cubicBezTo>
                  <a:cubicBezTo>
                    <a:pt x="180" y="5138"/>
                    <a:pt x="1" y="5552"/>
                    <a:pt x="164" y="5705"/>
                  </a:cubicBezTo>
                  <a:cubicBezTo>
                    <a:pt x="211" y="5748"/>
                    <a:pt x="266" y="5763"/>
                    <a:pt x="328" y="5763"/>
                  </a:cubicBezTo>
                  <a:cubicBezTo>
                    <a:pt x="458" y="5763"/>
                    <a:pt x="614" y="5697"/>
                    <a:pt x="762" y="5697"/>
                  </a:cubicBezTo>
                  <a:cubicBezTo>
                    <a:pt x="790" y="5697"/>
                    <a:pt x="818" y="5699"/>
                    <a:pt x="845" y="5705"/>
                  </a:cubicBezTo>
                  <a:cubicBezTo>
                    <a:pt x="1064" y="5750"/>
                    <a:pt x="1029" y="5967"/>
                    <a:pt x="1224" y="5967"/>
                  </a:cubicBezTo>
                  <a:cubicBezTo>
                    <a:pt x="1243" y="5967"/>
                    <a:pt x="1263" y="5965"/>
                    <a:pt x="1287" y="5961"/>
                  </a:cubicBezTo>
                  <a:cubicBezTo>
                    <a:pt x="1554" y="5906"/>
                    <a:pt x="1630" y="4784"/>
                    <a:pt x="1919" y="4326"/>
                  </a:cubicBezTo>
                  <a:cubicBezTo>
                    <a:pt x="2213" y="3869"/>
                    <a:pt x="2567" y="1188"/>
                    <a:pt x="2921" y="757"/>
                  </a:cubicBezTo>
                  <a:cubicBezTo>
                    <a:pt x="3183" y="438"/>
                    <a:pt x="3010" y="218"/>
                    <a:pt x="2758" y="218"/>
                  </a:cubicBezTo>
                  <a:cubicBezTo>
                    <a:pt x="2670" y="218"/>
                    <a:pt x="2572" y="245"/>
                    <a:pt x="2480" y="305"/>
                  </a:cubicBezTo>
                  <a:cubicBezTo>
                    <a:pt x="2480" y="305"/>
                    <a:pt x="2172" y="0"/>
                    <a:pt x="19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146"/>
            <p:cNvSpPr/>
            <p:nvPr/>
          </p:nvSpPr>
          <p:spPr>
            <a:xfrm>
              <a:off x="3075711" y="2121414"/>
              <a:ext cx="22543" cy="28128"/>
            </a:xfrm>
            <a:custGeom>
              <a:avLst/>
              <a:gdLst/>
              <a:ahLst/>
              <a:cxnLst/>
              <a:rect l="l" t="t" r="r" b="b"/>
              <a:pathLst>
                <a:path w="892" h="1113" extrusionOk="0">
                  <a:moveTo>
                    <a:pt x="749" y="1"/>
                  </a:moveTo>
                  <a:cubicBezTo>
                    <a:pt x="741" y="1"/>
                    <a:pt x="733" y="2"/>
                    <a:pt x="725" y="4"/>
                  </a:cubicBezTo>
                  <a:cubicBezTo>
                    <a:pt x="725" y="4"/>
                    <a:pt x="0" y="990"/>
                    <a:pt x="229" y="1105"/>
                  </a:cubicBezTo>
                  <a:cubicBezTo>
                    <a:pt x="241" y="1110"/>
                    <a:pt x="252" y="1113"/>
                    <a:pt x="265" y="1113"/>
                  </a:cubicBezTo>
                  <a:cubicBezTo>
                    <a:pt x="504" y="1113"/>
                    <a:pt x="891" y="94"/>
                    <a:pt x="834" y="42"/>
                  </a:cubicBezTo>
                  <a:cubicBezTo>
                    <a:pt x="812" y="16"/>
                    <a:pt x="781" y="1"/>
                    <a:pt x="7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146"/>
            <p:cNvSpPr/>
            <p:nvPr/>
          </p:nvSpPr>
          <p:spPr>
            <a:xfrm>
              <a:off x="3085214" y="2125129"/>
              <a:ext cx="23630" cy="31692"/>
            </a:xfrm>
            <a:custGeom>
              <a:avLst/>
              <a:gdLst/>
              <a:ahLst/>
              <a:cxnLst/>
              <a:rect l="l" t="t" r="r" b="b"/>
              <a:pathLst>
                <a:path w="935" h="1254" extrusionOk="0">
                  <a:moveTo>
                    <a:pt x="778" y="0"/>
                  </a:moveTo>
                  <a:cubicBezTo>
                    <a:pt x="768" y="0"/>
                    <a:pt x="757" y="2"/>
                    <a:pt x="747" y="4"/>
                  </a:cubicBezTo>
                  <a:cubicBezTo>
                    <a:pt x="747" y="4"/>
                    <a:pt x="0" y="1132"/>
                    <a:pt x="267" y="1247"/>
                  </a:cubicBezTo>
                  <a:cubicBezTo>
                    <a:pt x="279" y="1251"/>
                    <a:pt x="291" y="1254"/>
                    <a:pt x="303" y="1254"/>
                  </a:cubicBezTo>
                  <a:cubicBezTo>
                    <a:pt x="568" y="1254"/>
                    <a:pt x="934" y="94"/>
                    <a:pt x="867" y="42"/>
                  </a:cubicBezTo>
                  <a:cubicBezTo>
                    <a:pt x="842" y="13"/>
                    <a:pt x="811" y="0"/>
                    <a:pt x="77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146"/>
            <p:cNvSpPr/>
            <p:nvPr/>
          </p:nvSpPr>
          <p:spPr>
            <a:xfrm>
              <a:off x="3072527" y="2155708"/>
              <a:ext cx="23503" cy="31818"/>
            </a:xfrm>
            <a:custGeom>
              <a:avLst/>
              <a:gdLst/>
              <a:ahLst/>
              <a:cxnLst/>
              <a:rect l="l" t="t" r="r" b="b"/>
              <a:pathLst>
                <a:path w="930" h="1259" extrusionOk="0">
                  <a:moveTo>
                    <a:pt x="770" y="0"/>
                  </a:moveTo>
                  <a:cubicBezTo>
                    <a:pt x="760" y="0"/>
                    <a:pt x="751" y="2"/>
                    <a:pt x="742" y="4"/>
                  </a:cubicBezTo>
                  <a:cubicBezTo>
                    <a:pt x="742" y="4"/>
                    <a:pt x="1" y="1137"/>
                    <a:pt x="268" y="1252"/>
                  </a:cubicBezTo>
                  <a:cubicBezTo>
                    <a:pt x="279" y="1257"/>
                    <a:pt x="291" y="1259"/>
                    <a:pt x="303" y="1259"/>
                  </a:cubicBezTo>
                  <a:cubicBezTo>
                    <a:pt x="564" y="1259"/>
                    <a:pt x="930" y="99"/>
                    <a:pt x="867" y="42"/>
                  </a:cubicBezTo>
                  <a:cubicBezTo>
                    <a:pt x="841" y="16"/>
                    <a:pt x="805" y="0"/>
                    <a:pt x="7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146"/>
            <p:cNvSpPr/>
            <p:nvPr/>
          </p:nvSpPr>
          <p:spPr>
            <a:xfrm>
              <a:off x="3098836" y="2129349"/>
              <a:ext cx="18980" cy="29594"/>
            </a:xfrm>
            <a:custGeom>
              <a:avLst/>
              <a:gdLst/>
              <a:ahLst/>
              <a:cxnLst/>
              <a:rect l="l" t="t" r="r" b="b"/>
              <a:pathLst>
                <a:path w="751" h="1171" extrusionOk="0">
                  <a:moveTo>
                    <a:pt x="610" y="1"/>
                  </a:moveTo>
                  <a:cubicBezTo>
                    <a:pt x="598" y="1"/>
                    <a:pt x="585" y="3"/>
                    <a:pt x="573" y="6"/>
                  </a:cubicBezTo>
                  <a:cubicBezTo>
                    <a:pt x="573" y="6"/>
                    <a:pt x="1" y="1090"/>
                    <a:pt x="251" y="1167"/>
                  </a:cubicBezTo>
                  <a:cubicBezTo>
                    <a:pt x="260" y="1169"/>
                    <a:pt x="268" y="1171"/>
                    <a:pt x="276" y="1171"/>
                  </a:cubicBezTo>
                  <a:cubicBezTo>
                    <a:pt x="513" y="1171"/>
                    <a:pt x="750" y="75"/>
                    <a:pt x="687" y="28"/>
                  </a:cubicBezTo>
                  <a:cubicBezTo>
                    <a:pt x="665" y="9"/>
                    <a:pt x="638" y="1"/>
                    <a:pt x="6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146"/>
            <p:cNvSpPr/>
            <p:nvPr/>
          </p:nvSpPr>
          <p:spPr>
            <a:xfrm>
              <a:off x="3090041" y="2158033"/>
              <a:ext cx="18954" cy="29695"/>
            </a:xfrm>
            <a:custGeom>
              <a:avLst/>
              <a:gdLst/>
              <a:ahLst/>
              <a:cxnLst/>
              <a:rect l="l" t="t" r="r" b="b"/>
              <a:pathLst>
                <a:path w="750" h="1175" extrusionOk="0">
                  <a:moveTo>
                    <a:pt x="603" y="0"/>
                  </a:moveTo>
                  <a:cubicBezTo>
                    <a:pt x="592" y="0"/>
                    <a:pt x="582" y="2"/>
                    <a:pt x="572" y="4"/>
                  </a:cubicBezTo>
                  <a:cubicBezTo>
                    <a:pt x="572" y="4"/>
                    <a:pt x="0" y="1089"/>
                    <a:pt x="251" y="1171"/>
                  </a:cubicBezTo>
                  <a:cubicBezTo>
                    <a:pt x="259" y="1173"/>
                    <a:pt x="267" y="1175"/>
                    <a:pt x="275" y="1175"/>
                  </a:cubicBezTo>
                  <a:cubicBezTo>
                    <a:pt x="513" y="1175"/>
                    <a:pt x="750" y="74"/>
                    <a:pt x="687" y="32"/>
                  </a:cubicBezTo>
                  <a:cubicBezTo>
                    <a:pt x="662" y="12"/>
                    <a:pt x="632" y="0"/>
                    <a:pt x="6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146"/>
            <p:cNvSpPr/>
            <p:nvPr/>
          </p:nvSpPr>
          <p:spPr>
            <a:xfrm>
              <a:off x="3080943" y="2185479"/>
              <a:ext cx="18980" cy="29645"/>
            </a:xfrm>
            <a:custGeom>
              <a:avLst/>
              <a:gdLst/>
              <a:ahLst/>
              <a:cxnLst/>
              <a:rect l="l" t="t" r="r" b="b"/>
              <a:pathLst>
                <a:path w="751" h="1173" extrusionOk="0">
                  <a:moveTo>
                    <a:pt x="610" y="1"/>
                  </a:moveTo>
                  <a:cubicBezTo>
                    <a:pt x="598" y="1"/>
                    <a:pt x="585" y="3"/>
                    <a:pt x="573" y="8"/>
                  </a:cubicBezTo>
                  <a:cubicBezTo>
                    <a:pt x="573" y="8"/>
                    <a:pt x="0" y="1093"/>
                    <a:pt x="251" y="1169"/>
                  </a:cubicBezTo>
                  <a:cubicBezTo>
                    <a:pt x="259" y="1172"/>
                    <a:pt x="268" y="1173"/>
                    <a:pt x="276" y="1173"/>
                  </a:cubicBezTo>
                  <a:cubicBezTo>
                    <a:pt x="513" y="1173"/>
                    <a:pt x="750" y="77"/>
                    <a:pt x="687" y="30"/>
                  </a:cubicBezTo>
                  <a:cubicBezTo>
                    <a:pt x="665" y="12"/>
                    <a:pt x="637" y="1"/>
                    <a:pt x="6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146"/>
            <p:cNvSpPr/>
            <p:nvPr/>
          </p:nvSpPr>
          <p:spPr>
            <a:xfrm>
              <a:off x="3113569" y="2129349"/>
              <a:ext cx="14178" cy="25272"/>
            </a:xfrm>
            <a:custGeom>
              <a:avLst/>
              <a:gdLst/>
              <a:ahLst/>
              <a:cxnLst/>
              <a:rect l="l" t="t" r="r" b="b"/>
              <a:pathLst>
                <a:path w="561" h="1000" extrusionOk="0">
                  <a:moveTo>
                    <a:pt x="442" y="0"/>
                  </a:moveTo>
                  <a:cubicBezTo>
                    <a:pt x="430" y="0"/>
                    <a:pt x="419" y="2"/>
                    <a:pt x="409" y="6"/>
                  </a:cubicBezTo>
                  <a:cubicBezTo>
                    <a:pt x="409" y="6"/>
                    <a:pt x="1" y="949"/>
                    <a:pt x="213" y="998"/>
                  </a:cubicBezTo>
                  <a:cubicBezTo>
                    <a:pt x="219" y="999"/>
                    <a:pt x="224" y="1000"/>
                    <a:pt x="229" y="1000"/>
                  </a:cubicBezTo>
                  <a:cubicBezTo>
                    <a:pt x="437" y="1000"/>
                    <a:pt x="561" y="54"/>
                    <a:pt x="502" y="17"/>
                  </a:cubicBezTo>
                  <a:cubicBezTo>
                    <a:pt x="484" y="6"/>
                    <a:pt x="462" y="0"/>
                    <a:pt x="4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146"/>
            <p:cNvSpPr/>
            <p:nvPr/>
          </p:nvSpPr>
          <p:spPr>
            <a:xfrm>
              <a:off x="3107934" y="2153813"/>
              <a:ext cx="14304" cy="25323"/>
            </a:xfrm>
            <a:custGeom>
              <a:avLst/>
              <a:gdLst/>
              <a:ahLst/>
              <a:cxnLst/>
              <a:rect l="l" t="t" r="r" b="b"/>
              <a:pathLst>
                <a:path w="566" h="1002" extrusionOk="0">
                  <a:moveTo>
                    <a:pt x="451" y="1"/>
                  </a:moveTo>
                  <a:cubicBezTo>
                    <a:pt x="437" y="1"/>
                    <a:pt x="423" y="4"/>
                    <a:pt x="409" y="8"/>
                  </a:cubicBezTo>
                  <a:cubicBezTo>
                    <a:pt x="409" y="8"/>
                    <a:pt x="0" y="951"/>
                    <a:pt x="218" y="1000"/>
                  </a:cubicBezTo>
                  <a:cubicBezTo>
                    <a:pt x="223" y="1001"/>
                    <a:pt x="229" y="1001"/>
                    <a:pt x="234" y="1001"/>
                  </a:cubicBezTo>
                  <a:cubicBezTo>
                    <a:pt x="437" y="1001"/>
                    <a:pt x="566" y="56"/>
                    <a:pt x="507" y="19"/>
                  </a:cubicBezTo>
                  <a:cubicBezTo>
                    <a:pt x="491" y="6"/>
                    <a:pt x="471" y="1"/>
                    <a:pt x="4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146"/>
            <p:cNvSpPr/>
            <p:nvPr/>
          </p:nvSpPr>
          <p:spPr>
            <a:xfrm>
              <a:off x="3102146" y="2177316"/>
              <a:ext cx="14304" cy="25247"/>
            </a:xfrm>
            <a:custGeom>
              <a:avLst/>
              <a:gdLst/>
              <a:ahLst/>
              <a:cxnLst/>
              <a:rect l="l" t="t" r="r" b="b"/>
              <a:pathLst>
                <a:path w="566" h="999" extrusionOk="0">
                  <a:moveTo>
                    <a:pt x="449" y="0"/>
                  </a:moveTo>
                  <a:cubicBezTo>
                    <a:pt x="436" y="0"/>
                    <a:pt x="422" y="3"/>
                    <a:pt x="409" y="10"/>
                  </a:cubicBezTo>
                  <a:cubicBezTo>
                    <a:pt x="409" y="10"/>
                    <a:pt x="1" y="947"/>
                    <a:pt x="218" y="996"/>
                  </a:cubicBezTo>
                  <a:cubicBezTo>
                    <a:pt x="224" y="998"/>
                    <a:pt x="230" y="998"/>
                    <a:pt x="235" y="998"/>
                  </a:cubicBezTo>
                  <a:cubicBezTo>
                    <a:pt x="438" y="998"/>
                    <a:pt x="566" y="53"/>
                    <a:pt x="507" y="21"/>
                  </a:cubicBezTo>
                  <a:cubicBezTo>
                    <a:pt x="491" y="7"/>
                    <a:pt x="470" y="0"/>
                    <a:pt x="44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146"/>
            <p:cNvSpPr/>
            <p:nvPr/>
          </p:nvSpPr>
          <p:spPr>
            <a:xfrm>
              <a:off x="3196741" y="2071450"/>
              <a:ext cx="115546" cy="287399"/>
            </a:xfrm>
            <a:custGeom>
              <a:avLst/>
              <a:gdLst/>
              <a:ahLst/>
              <a:cxnLst/>
              <a:rect l="l" t="t" r="r" b="b"/>
              <a:pathLst>
                <a:path w="4572" h="11372" extrusionOk="0">
                  <a:moveTo>
                    <a:pt x="1678" y="1"/>
                  </a:moveTo>
                  <a:cubicBezTo>
                    <a:pt x="1521" y="1"/>
                    <a:pt x="1299" y="103"/>
                    <a:pt x="987" y="401"/>
                  </a:cubicBezTo>
                  <a:cubicBezTo>
                    <a:pt x="1" y="1344"/>
                    <a:pt x="1167" y="2123"/>
                    <a:pt x="1167" y="2123"/>
                  </a:cubicBezTo>
                  <a:cubicBezTo>
                    <a:pt x="1167" y="2123"/>
                    <a:pt x="2600" y="8264"/>
                    <a:pt x="2600" y="9239"/>
                  </a:cubicBezTo>
                  <a:cubicBezTo>
                    <a:pt x="2600" y="10214"/>
                    <a:pt x="1990" y="11157"/>
                    <a:pt x="2404" y="11337"/>
                  </a:cubicBezTo>
                  <a:cubicBezTo>
                    <a:pt x="2458" y="11361"/>
                    <a:pt x="2507" y="11372"/>
                    <a:pt x="2553" y="11372"/>
                  </a:cubicBezTo>
                  <a:cubicBezTo>
                    <a:pt x="2857" y="11372"/>
                    <a:pt x="3021" y="10906"/>
                    <a:pt x="3390" y="10868"/>
                  </a:cubicBezTo>
                  <a:cubicBezTo>
                    <a:pt x="3410" y="10866"/>
                    <a:pt x="3430" y="10865"/>
                    <a:pt x="3448" y="10865"/>
                  </a:cubicBezTo>
                  <a:cubicBezTo>
                    <a:pt x="3811" y="10865"/>
                    <a:pt x="3775" y="11311"/>
                    <a:pt x="4164" y="11337"/>
                  </a:cubicBezTo>
                  <a:cubicBezTo>
                    <a:pt x="4169" y="11337"/>
                    <a:pt x="4173" y="11337"/>
                    <a:pt x="4177" y="11337"/>
                  </a:cubicBezTo>
                  <a:cubicBezTo>
                    <a:pt x="4571" y="11337"/>
                    <a:pt x="4254" y="9905"/>
                    <a:pt x="4044" y="9544"/>
                  </a:cubicBezTo>
                  <a:cubicBezTo>
                    <a:pt x="3832" y="9179"/>
                    <a:pt x="1837" y="1785"/>
                    <a:pt x="2191" y="1572"/>
                  </a:cubicBezTo>
                  <a:cubicBezTo>
                    <a:pt x="2540" y="1365"/>
                    <a:pt x="2431" y="766"/>
                    <a:pt x="2055" y="477"/>
                  </a:cubicBezTo>
                  <a:cubicBezTo>
                    <a:pt x="2055" y="477"/>
                    <a:pt x="2017" y="1"/>
                    <a:pt x="167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146"/>
            <p:cNvSpPr/>
            <p:nvPr/>
          </p:nvSpPr>
          <p:spPr>
            <a:xfrm>
              <a:off x="3239578" y="2364181"/>
              <a:ext cx="78648" cy="262885"/>
            </a:xfrm>
            <a:custGeom>
              <a:avLst/>
              <a:gdLst/>
              <a:ahLst/>
              <a:cxnLst/>
              <a:rect l="l" t="t" r="r" b="b"/>
              <a:pathLst>
                <a:path w="3112" h="10402" extrusionOk="0">
                  <a:moveTo>
                    <a:pt x="981" y="1743"/>
                  </a:moveTo>
                  <a:cubicBezTo>
                    <a:pt x="1523" y="2537"/>
                    <a:pt x="1512" y="7813"/>
                    <a:pt x="1500" y="7813"/>
                  </a:cubicBezTo>
                  <a:cubicBezTo>
                    <a:pt x="1500" y="7813"/>
                    <a:pt x="1499" y="7806"/>
                    <a:pt x="1499" y="7791"/>
                  </a:cubicBezTo>
                  <a:lnTo>
                    <a:pt x="1499" y="7786"/>
                  </a:lnTo>
                  <a:cubicBezTo>
                    <a:pt x="1488" y="7372"/>
                    <a:pt x="1107" y="5056"/>
                    <a:pt x="981" y="4544"/>
                  </a:cubicBezTo>
                  <a:cubicBezTo>
                    <a:pt x="856" y="4031"/>
                    <a:pt x="981" y="1743"/>
                    <a:pt x="981" y="1743"/>
                  </a:cubicBezTo>
                  <a:close/>
                  <a:moveTo>
                    <a:pt x="981" y="0"/>
                  </a:moveTo>
                  <a:cubicBezTo>
                    <a:pt x="920" y="0"/>
                    <a:pt x="854" y="7"/>
                    <a:pt x="780" y="21"/>
                  </a:cubicBezTo>
                  <a:cubicBezTo>
                    <a:pt x="1" y="174"/>
                    <a:pt x="524" y="1187"/>
                    <a:pt x="524" y="1187"/>
                  </a:cubicBezTo>
                  <a:cubicBezTo>
                    <a:pt x="524" y="1187"/>
                    <a:pt x="704" y="1732"/>
                    <a:pt x="660" y="3808"/>
                  </a:cubicBezTo>
                  <a:cubicBezTo>
                    <a:pt x="616" y="5890"/>
                    <a:pt x="1684" y="7720"/>
                    <a:pt x="1020" y="8510"/>
                  </a:cubicBezTo>
                  <a:cubicBezTo>
                    <a:pt x="355" y="9301"/>
                    <a:pt x="1227" y="9840"/>
                    <a:pt x="1227" y="9840"/>
                  </a:cubicBezTo>
                  <a:cubicBezTo>
                    <a:pt x="1227" y="9840"/>
                    <a:pt x="1745" y="10401"/>
                    <a:pt x="2258" y="10401"/>
                  </a:cubicBezTo>
                  <a:cubicBezTo>
                    <a:pt x="2349" y="10401"/>
                    <a:pt x="2441" y="10383"/>
                    <a:pt x="2529" y="10341"/>
                  </a:cubicBezTo>
                  <a:cubicBezTo>
                    <a:pt x="3112" y="10063"/>
                    <a:pt x="2355" y="8707"/>
                    <a:pt x="2355" y="8707"/>
                  </a:cubicBezTo>
                  <a:cubicBezTo>
                    <a:pt x="2355" y="8707"/>
                    <a:pt x="2273" y="2931"/>
                    <a:pt x="2256" y="2506"/>
                  </a:cubicBezTo>
                  <a:cubicBezTo>
                    <a:pt x="2240" y="2081"/>
                    <a:pt x="2823" y="925"/>
                    <a:pt x="2578" y="413"/>
                  </a:cubicBezTo>
                  <a:cubicBezTo>
                    <a:pt x="2511" y="276"/>
                    <a:pt x="2408" y="226"/>
                    <a:pt x="2294" y="226"/>
                  </a:cubicBezTo>
                  <a:cubicBezTo>
                    <a:pt x="1979" y="226"/>
                    <a:pt x="1575" y="604"/>
                    <a:pt x="1575" y="604"/>
                  </a:cubicBezTo>
                  <a:cubicBezTo>
                    <a:pt x="1575" y="604"/>
                    <a:pt x="1566" y="0"/>
                    <a:pt x="98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146"/>
            <p:cNvSpPr/>
            <p:nvPr/>
          </p:nvSpPr>
          <p:spPr>
            <a:xfrm>
              <a:off x="3361872" y="2052799"/>
              <a:ext cx="30327" cy="54260"/>
            </a:xfrm>
            <a:custGeom>
              <a:avLst/>
              <a:gdLst/>
              <a:ahLst/>
              <a:cxnLst/>
              <a:rect l="l" t="t" r="r" b="b"/>
              <a:pathLst>
                <a:path w="1200" h="2147" extrusionOk="0">
                  <a:moveTo>
                    <a:pt x="600" y="0"/>
                  </a:moveTo>
                  <a:cubicBezTo>
                    <a:pt x="267" y="0"/>
                    <a:pt x="0" y="480"/>
                    <a:pt x="0" y="1073"/>
                  </a:cubicBezTo>
                  <a:cubicBezTo>
                    <a:pt x="0" y="1662"/>
                    <a:pt x="267" y="2147"/>
                    <a:pt x="600" y="2147"/>
                  </a:cubicBezTo>
                  <a:cubicBezTo>
                    <a:pt x="927" y="2147"/>
                    <a:pt x="1199" y="1662"/>
                    <a:pt x="1199" y="1073"/>
                  </a:cubicBezTo>
                  <a:cubicBezTo>
                    <a:pt x="1199" y="480"/>
                    <a:pt x="927" y="0"/>
                    <a:pt x="60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146"/>
            <p:cNvSpPr/>
            <p:nvPr/>
          </p:nvSpPr>
          <p:spPr>
            <a:xfrm>
              <a:off x="3411709" y="1765299"/>
              <a:ext cx="34598" cy="33663"/>
            </a:xfrm>
            <a:custGeom>
              <a:avLst/>
              <a:gdLst/>
              <a:ahLst/>
              <a:cxnLst/>
              <a:rect l="l" t="t" r="r" b="b"/>
              <a:pathLst>
                <a:path w="1369" h="1332" extrusionOk="0">
                  <a:moveTo>
                    <a:pt x="797" y="0"/>
                  </a:moveTo>
                  <a:cubicBezTo>
                    <a:pt x="579" y="0"/>
                    <a:pt x="346" y="138"/>
                    <a:pt x="202" y="375"/>
                  </a:cubicBezTo>
                  <a:cubicBezTo>
                    <a:pt x="1" y="701"/>
                    <a:pt x="50" y="1105"/>
                    <a:pt x="317" y="1263"/>
                  </a:cubicBezTo>
                  <a:cubicBezTo>
                    <a:pt x="394" y="1310"/>
                    <a:pt x="480" y="1332"/>
                    <a:pt x="568" y="1332"/>
                  </a:cubicBezTo>
                  <a:cubicBezTo>
                    <a:pt x="786" y="1332"/>
                    <a:pt x="1018" y="1196"/>
                    <a:pt x="1161" y="963"/>
                  </a:cubicBezTo>
                  <a:cubicBezTo>
                    <a:pt x="1369" y="631"/>
                    <a:pt x="1314" y="227"/>
                    <a:pt x="1047" y="69"/>
                  </a:cubicBezTo>
                  <a:cubicBezTo>
                    <a:pt x="970" y="22"/>
                    <a:pt x="885" y="0"/>
                    <a:pt x="79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146"/>
            <p:cNvSpPr/>
            <p:nvPr/>
          </p:nvSpPr>
          <p:spPr>
            <a:xfrm>
              <a:off x="3451235" y="1950799"/>
              <a:ext cx="37479" cy="24818"/>
            </a:xfrm>
            <a:custGeom>
              <a:avLst/>
              <a:gdLst/>
              <a:ahLst/>
              <a:cxnLst/>
              <a:rect l="l" t="t" r="r" b="b"/>
              <a:pathLst>
                <a:path w="1483" h="982" extrusionOk="0">
                  <a:moveTo>
                    <a:pt x="960" y="1"/>
                  </a:moveTo>
                  <a:cubicBezTo>
                    <a:pt x="838" y="1"/>
                    <a:pt x="702" y="28"/>
                    <a:pt x="567" y="86"/>
                  </a:cubicBezTo>
                  <a:cubicBezTo>
                    <a:pt x="213" y="238"/>
                    <a:pt x="1" y="543"/>
                    <a:pt x="99" y="767"/>
                  </a:cubicBezTo>
                  <a:cubicBezTo>
                    <a:pt x="157" y="906"/>
                    <a:pt x="323" y="982"/>
                    <a:pt x="526" y="982"/>
                  </a:cubicBezTo>
                  <a:cubicBezTo>
                    <a:pt x="648" y="982"/>
                    <a:pt x="783" y="955"/>
                    <a:pt x="916" y="897"/>
                  </a:cubicBezTo>
                  <a:cubicBezTo>
                    <a:pt x="1270" y="745"/>
                    <a:pt x="1483" y="440"/>
                    <a:pt x="1385" y="216"/>
                  </a:cubicBezTo>
                  <a:cubicBezTo>
                    <a:pt x="1327" y="77"/>
                    <a:pt x="1163" y="1"/>
                    <a:pt x="96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146"/>
            <p:cNvSpPr/>
            <p:nvPr/>
          </p:nvSpPr>
          <p:spPr>
            <a:xfrm>
              <a:off x="3332530" y="2344595"/>
              <a:ext cx="40916" cy="40916"/>
            </a:xfrm>
            <a:custGeom>
              <a:avLst/>
              <a:gdLst/>
              <a:ahLst/>
              <a:cxnLst/>
              <a:rect l="l" t="t" r="r" b="b"/>
              <a:pathLst>
                <a:path w="1619" h="1619" extrusionOk="0">
                  <a:moveTo>
                    <a:pt x="807" y="0"/>
                  </a:moveTo>
                  <a:cubicBezTo>
                    <a:pt x="360" y="0"/>
                    <a:pt x="1" y="365"/>
                    <a:pt x="1" y="812"/>
                  </a:cubicBezTo>
                  <a:cubicBezTo>
                    <a:pt x="1" y="1259"/>
                    <a:pt x="360" y="1619"/>
                    <a:pt x="807" y="1619"/>
                  </a:cubicBezTo>
                  <a:cubicBezTo>
                    <a:pt x="1254" y="1619"/>
                    <a:pt x="1619" y="1259"/>
                    <a:pt x="1619" y="812"/>
                  </a:cubicBezTo>
                  <a:cubicBezTo>
                    <a:pt x="1619" y="365"/>
                    <a:pt x="1254" y="0"/>
                    <a:pt x="80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146"/>
            <p:cNvSpPr/>
            <p:nvPr/>
          </p:nvSpPr>
          <p:spPr>
            <a:xfrm>
              <a:off x="3272761" y="1653695"/>
              <a:ext cx="87342" cy="60907"/>
            </a:xfrm>
            <a:custGeom>
              <a:avLst/>
              <a:gdLst/>
              <a:ahLst/>
              <a:cxnLst/>
              <a:rect l="l" t="t" r="r" b="b"/>
              <a:pathLst>
                <a:path w="3456" h="2410" extrusionOk="0">
                  <a:moveTo>
                    <a:pt x="50" y="1"/>
                  </a:moveTo>
                  <a:cubicBezTo>
                    <a:pt x="1" y="540"/>
                    <a:pt x="77" y="1080"/>
                    <a:pt x="273" y="1581"/>
                  </a:cubicBezTo>
                  <a:cubicBezTo>
                    <a:pt x="567" y="2344"/>
                    <a:pt x="1516" y="2404"/>
                    <a:pt x="1695" y="2409"/>
                  </a:cubicBezTo>
                  <a:lnTo>
                    <a:pt x="1723" y="2409"/>
                  </a:lnTo>
                  <a:cubicBezTo>
                    <a:pt x="1902" y="2404"/>
                    <a:pt x="2883" y="2344"/>
                    <a:pt x="3178" y="1581"/>
                  </a:cubicBezTo>
                  <a:cubicBezTo>
                    <a:pt x="3374" y="1080"/>
                    <a:pt x="3455" y="540"/>
                    <a:pt x="3406" y="1"/>
                  </a:cubicBezTo>
                  <a:lnTo>
                    <a:pt x="3406" y="1"/>
                  </a:lnTo>
                  <a:lnTo>
                    <a:pt x="2927" y="437"/>
                  </a:lnTo>
                  <a:cubicBezTo>
                    <a:pt x="2927" y="437"/>
                    <a:pt x="2981" y="1309"/>
                    <a:pt x="2709" y="1521"/>
                  </a:cubicBezTo>
                  <a:cubicBezTo>
                    <a:pt x="2442" y="1734"/>
                    <a:pt x="1728" y="1734"/>
                    <a:pt x="1728" y="1734"/>
                  </a:cubicBezTo>
                  <a:cubicBezTo>
                    <a:pt x="1728" y="1734"/>
                    <a:pt x="1020" y="1734"/>
                    <a:pt x="747" y="1521"/>
                  </a:cubicBezTo>
                  <a:cubicBezTo>
                    <a:pt x="475" y="1309"/>
                    <a:pt x="529" y="437"/>
                    <a:pt x="529" y="437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146"/>
            <p:cNvSpPr/>
            <p:nvPr/>
          </p:nvSpPr>
          <p:spPr>
            <a:xfrm>
              <a:off x="3258305" y="1560945"/>
              <a:ext cx="116254" cy="121561"/>
            </a:xfrm>
            <a:custGeom>
              <a:avLst/>
              <a:gdLst/>
              <a:ahLst/>
              <a:cxnLst/>
              <a:rect l="l" t="t" r="r" b="b"/>
              <a:pathLst>
                <a:path w="4600" h="4810" extrusionOk="0">
                  <a:moveTo>
                    <a:pt x="2128" y="1"/>
                  </a:moveTo>
                  <a:cubicBezTo>
                    <a:pt x="1845" y="1"/>
                    <a:pt x="1259" y="95"/>
                    <a:pt x="731" y="777"/>
                  </a:cubicBezTo>
                  <a:cubicBezTo>
                    <a:pt x="1" y="1720"/>
                    <a:pt x="502" y="2548"/>
                    <a:pt x="502" y="2548"/>
                  </a:cubicBezTo>
                  <a:lnTo>
                    <a:pt x="480" y="3175"/>
                  </a:lnTo>
                  <a:cubicBezTo>
                    <a:pt x="66" y="3725"/>
                    <a:pt x="927" y="4129"/>
                    <a:pt x="1205" y="4216"/>
                  </a:cubicBezTo>
                  <a:cubicBezTo>
                    <a:pt x="1477" y="4298"/>
                    <a:pt x="1434" y="4810"/>
                    <a:pt x="1434" y="4810"/>
                  </a:cubicBezTo>
                  <a:lnTo>
                    <a:pt x="3161" y="4810"/>
                  </a:lnTo>
                  <a:cubicBezTo>
                    <a:pt x="3161" y="4810"/>
                    <a:pt x="3117" y="4298"/>
                    <a:pt x="3390" y="4216"/>
                  </a:cubicBezTo>
                  <a:cubicBezTo>
                    <a:pt x="3668" y="4129"/>
                    <a:pt x="4529" y="3725"/>
                    <a:pt x="4115" y="3175"/>
                  </a:cubicBezTo>
                  <a:lnTo>
                    <a:pt x="4093" y="2548"/>
                  </a:lnTo>
                  <a:cubicBezTo>
                    <a:pt x="4093" y="2548"/>
                    <a:pt x="4600" y="1720"/>
                    <a:pt x="3869" y="777"/>
                  </a:cubicBezTo>
                  <a:cubicBezTo>
                    <a:pt x="3337" y="95"/>
                    <a:pt x="2753" y="1"/>
                    <a:pt x="2471" y="1"/>
                  </a:cubicBezTo>
                  <a:cubicBezTo>
                    <a:pt x="2364" y="1"/>
                    <a:pt x="2300" y="15"/>
                    <a:pt x="2300" y="15"/>
                  </a:cubicBezTo>
                  <a:cubicBezTo>
                    <a:pt x="2300" y="15"/>
                    <a:pt x="2236" y="1"/>
                    <a:pt x="212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146"/>
            <p:cNvSpPr/>
            <p:nvPr/>
          </p:nvSpPr>
          <p:spPr>
            <a:xfrm>
              <a:off x="3416865" y="1770176"/>
              <a:ext cx="77207" cy="195407"/>
            </a:xfrm>
            <a:custGeom>
              <a:avLst/>
              <a:gdLst/>
              <a:ahLst/>
              <a:cxnLst/>
              <a:rect l="l" t="t" r="r" b="b"/>
              <a:pathLst>
                <a:path w="3055" h="7732" extrusionOk="0">
                  <a:moveTo>
                    <a:pt x="1033" y="1"/>
                  </a:moveTo>
                  <a:cubicBezTo>
                    <a:pt x="568" y="1"/>
                    <a:pt x="683" y="765"/>
                    <a:pt x="669" y="765"/>
                  </a:cubicBezTo>
                  <a:cubicBezTo>
                    <a:pt x="669" y="765"/>
                    <a:pt x="669" y="765"/>
                    <a:pt x="669" y="765"/>
                  </a:cubicBezTo>
                  <a:cubicBezTo>
                    <a:pt x="591" y="737"/>
                    <a:pt x="529" y="724"/>
                    <a:pt x="480" y="724"/>
                  </a:cubicBezTo>
                  <a:cubicBezTo>
                    <a:pt x="0" y="724"/>
                    <a:pt x="767" y="1925"/>
                    <a:pt x="767" y="1925"/>
                  </a:cubicBezTo>
                  <a:cubicBezTo>
                    <a:pt x="767" y="1925"/>
                    <a:pt x="957" y="5156"/>
                    <a:pt x="1137" y="5859"/>
                  </a:cubicBezTo>
                  <a:cubicBezTo>
                    <a:pt x="1312" y="6562"/>
                    <a:pt x="729" y="7559"/>
                    <a:pt x="1137" y="7701"/>
                  </a:cubicBezTo>
                  <a:cubicBezTo>
                    <a:pt x="1196" y="7722"/>
                    <a:pt x="1254" y="7731"/>
                    <a:pt x="1309" y="7731"/>
                  </a:cubicBezTo>
                  <a:cubicBezTo>
                    <a:pt x="1636" y="7731"/>
                    <a:pt x="1884" y="7412"/>
                    <a:pt x="1884" y="7412"/>
                  </a:cubicBezTo>
                  <a:cubicBezTo>
                    <a:pt x="1898" y="7413"/>
                    <a:pt x="1913" y="7413"/>
                    <a:pt x="1927" y="7413"/>
                  </a:cubicBezTo>
                  <a:cubicBezTo>
                    <a:pt x="3054" y="7413"/>
                    <a:pt x="2359" y="6350"/>
                    <a:pt x="2047" y="5968"/>
                  </a:cubicBezTo>
                  <a:cubicBezTo>
                    <a:pt x="1731" y="5581"/>
                    <a:pt x="1252" y="1729"/>
                    <a:pt x="1377" y="1277"/>
                  </a:cubicBezTo>
                  <a:cubicBezTo>
                    <a:pt x="1502" y="825"/>
                    <a:pt x="1666" y="94"/>
                    <a:pt x="1110" y="7"/>
                  </a:cubicBezTo>
                  <a:cubicBezTo>
                    <a:pt x="1083" y="3"/>
                    <a:pt x="1057" y="1"/>
                    <a:pt x="10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146"/>
            <p:cNvSpPr/>
            <p:nvPr/>
          </p:nvSpPr>
          <p:spPr>
            <a:xfrm>
              <a:off x="3454243" y="1963208"/>
              <a:ext cx="80468" cy="150801"/>
            </a:xfrm>
            <a:custGeom>
              <a:avLst/>
              <a:gdLst/>
              <a:ahLst/>
              <a:cxnLst/>
              <a:rect l="l" t="t" r="r" b="b"/>
              <a:pathLst>
                <a:path w="3184" h="5967" extrusionOk="0">
                  <a:moveTo>
                    <a:pt x="1070" y="1365"/>
                  </a:moveTo>
                  <a:lnTo>
                    <a:pt x="1070" y="1365"/>
                  </a:lnTo>
                  <a:cubicBezTo>
                    <a:pt x="1070" y="1366"/>
                    <a:pt x="1620" y="2199"/>
                    <a:pt x="1887" y="3082"/>
                  </a:cubicBezTo>
                  <a:cubicBezTo>
                    <a:pt x="2154" y="3970"/>
                    <a:pt x="2061" y="5360"/>
                    <a:pt x="2061" y="5360"/>
                  </a:cubicBezTo>
                  <a:cubicBezTo>
                    <a:pt x="2061" y="5360"/>
                    <a:pt x="1658" y="4095"/>
                    <a:pt x="1467" y="3441"/>
                  </a:cubicBezTo>
                  <a:cubicBezTo>
                    <a:pt x="1277" y="2782"/>
                    <a:pt x="1070" y="1366"/>
                    <a:pt x="1070" y="1365"/>
                  </a:cubicBezTo>
                  <a:close/>
                  <a:moveTo>
                    <a:pt x="1244" y="1"/>
                  </a:moveTo>
                  <a:cubicBezTo>
                    <a:pt x="1010" y="1"/>
                    <a:pt x="704" y="303"/>
                    <a:pt x="704" y="303"/>
                  </a:cubicBezTo>
                  <a:cubicBezTo>
                    <a:pt x="614" y="243"/>
                    <a:pt x="517" y="216"/>
                    <a:pt x="429" y="216"/>
                  </a:cubicBezTo>
                  <a:cubicBezTo>
                    <a:pt x="178" y="216"/>
                    <a:pt x="1" y="436"/>
                    <a:pt x="263" y="755"/>
                  </a:cubicBezTo>
                  <a:cubicBezTo>
                    <a:pt x="617" y="1186"/>
                    <a:pt x="977" y="3867"/>
                    <a:pt x="1266" y="4324"/>
                  </a:cubicBezTo>
                  <a:cubicBezTo>
                    <a:pt x="1555" y="4782"/>
                    <a:pt x="1631" y="5904"/>
                    <a:pt x="1898" y="5959"/>
                  </a:cubicBezTo>
                  <a:cubicBezTo>
                    <a:pt x="1923" y="5964"/>
                    <a:pt x="1946" y="5966"/>
                    <a:pt x="1966" y="5966"/>
                  </a:cubicBezTo>
                  <a:cubicBezTo>
                    <a:pt x="2156" y="5966"/>
                    <a:pt x="2127" y="5753"/>
                    <a:pt x="2339" y="5708"/>
                  </a:cubicBezTo>
                  <a:cubicBezTo>
                    <a:pt x="2369" y="5701"/>
                    <a:pt x="2400" y="5699"/>
                    <a:pt x="2430" y="5699"/>
                  </a:cubicBezTo>
                  <a:cubicBezTo>
                    <a:pt x="2578" y="5699"/>
                    <a:pt x="2732" y="5763"/>
                    <a:pt x="2861" y="5763"/>
                  </a:cubicBezTo>
                  <a:cubicBezTo>
                    <a:pt x="2921" y="5763"/>
                    <a:pt x="2975" y="5749"/>
                    <a:pt x="3020" y="5708"/>
                  </a:cubicBezTo>
                  <a:cubicBezTo>
                    <a:pt x="3184" y="5556"/>
                    <a:pt x="3009" y="5136"/>
                    <a:pt x="2819" y="4858"/>
                  </a:cubicBezTo>
                  <a:cubicBezTo>
                    <a:pt x="2628" y="4580"/>
                    <a:pt x="2301" y="2199"/>
                    <a:pt x="1881" y="1692"/>
                  </a:cubicBezTo>
                  <a:cubicBezTo>
                    <a:pt x="1462" y="1180"/>
                    <a:pt x="1614" y="303"/>
                    <a:pt x="1402" y="69"/>
                  </a:cubicBezTo>
                  <a:cubicBezTo>
                    <a:pt x="1358" y="20"/>
                    <a:pt x="1303" y="1"/>
                    <a:pt x="124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146"/>
            <p:cNvSpPr/>
            <p:nvPr/>
          </p:nvSpPr>
          <p:spPr>
            <a:xfrm>
              <a:off x="3539790" y="2114615"/>
              <a:ext cx="25904" cy="6925"/>
            </a:xfrm>
            <a:custGeom>
              <a:avLst/>
              <a:gdLst/>
              <a:ahLst/>
              <a:cxnLst/>
              <a:rect l="l" t="t" r="r" b="b"/>
              <a:pathLst>
                <a:path w="1025" h="274" extrusionOk="0">
                  <a:moveTo>
                    <a:pt x="33" y="1"/>
                  </a:moveTo>
                  <a:lnTo>
                    <a:pt x="0" y="208"/>
                  </a:lnTo>
                  <a:cubicBezTo>
                    <a:pt x="0" y="208"/>
                    <a:pt x="424" y="273"/>
                    <a:pt x="716" y="273"/>
                  </a:cubicBezTo>
                  <a:cubicBezTo>
                    <a:pt x="863" y="273"/>
                    <a:pt x="976" y="257"/>
                    <a:pt x="987" y="208"/>
                  </a:cubicBezTo>
                  <a:cubicBezTo>
                    <a:pt x="1025" y="61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17" name="Google Shape;14117;p146"/>
            <p:cNvGrpSpPr/>
            <p:nvPr/>
          </p:nvGrpSpPr>
          <p:grpSpPr>
            <a:xfrm>
              <a:off x="3498748" y="2102737"/>
              <a:ext cx="94772" cy="114004"/>
              <a:chOff x="3498748" y="2102737"/>
              <a:chExt cx="94772" cy="114004"/>
            </a:xfrm>
          </p:grpSpPr>
          <p:sp>
            <p:nvSpPr>
              <p:cNvPr id="14118" name="Google Shape;14118;p146"/>
              <p:cNvSpPr/>
              <p:nvPr/>
            </p:nvSpPr>
            <p:spPr>
              <a:xfrm>
                <a:off x="3563142" y="2118482"/>
                <a:ext cx="30378" cy="1994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89" extrusionOk="0">
                    <a:moveTo>
                      <a:pt x="101" y="0"/>
                    </a:moveTo>
                    <a:cubicBezTo>
                      <a:pt x="63" y="17"/>
                      <a:pt x="30" y="49"/>
                      <a:pt x="24" y="93"/>
                    </a:cubicBezTo>
                    <a:cubicBezTo>
                      <a:pt x="0" y="160"/>
                      <a:pt x="698" y="788"/>
                      <a:pt x="967" y="788"/>
                    </a:cubicBezTo>
                    <a:cubicBezTo>
                      <a:pt x="1003" y="788"/>
                      <a:pt x="1031" y="777"/>
                      <a:pt x="1049" y="752"/>
                    </a:cubicBezTo>
                    <a:cubicBezTo>
                      <a:pt x="1201" y="540"/>
                      <a:pt x="101" y="0"/>
                      <a:pt x="10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9" name="Google Shape;14119;p146"/>
              <p:cNvSpPr/>
              <p:nvPr/>
            </p:nvSpPr>
            <p:spPr>
              <a:xfrm>
                <a:off x="3560665" y="2174309"/>
                <a:ext cx="22518" cy="28128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113" extrusionOk="0">
                    <a:moveTo>
                      <a:pt x="139" y="0"/>
                    </a:moveTo>
                    <a:cubicBezTo>
                      <a:pt x="105" y="0"/>
                      <a:pt x="74" y="16"/>
                      <a:pt x="57" y="42"/>
                    </a:cubicBezTo>
                    <a:cubicBezTo>
                      <a:pt x="0" y="93"/>
                      <a:pt x="382" y="1112"/>
                      <a:pt x="621" y="1112"/>
                    </a:cubicBezTo>
                    <a:cubicBezTo>
                      <a:pt x="633" y="1112"/>
                      <a:pt x="645" y="1110"/>
                      <a:pt x="656" y="1104"/>
                    </a:cubicBezTo>
                    <a:cubicBezTo>
                      <a:pt x="891" y="990"/>
                      <a:pt x="166" y="3"/>
                      <a:pt x="166" y="3"/>
                    </a:cubicBezTo>
                    <a:cubicBezTo>
                      <a:pt x="157" y="1"/>
                      <a:pt x="148" y="0"/>
                      <a:pt x="13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0" name="Google Shape;14120;p146"/>
              <p:cNvSpPr/>
              <p:nvPr/>
            </p:nvSpPr>
            <p:spPr>
              <a:xfrm>
                <a:off x="3498748" y="2102737"/>
                <a:ext cx="44101" cy="2944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165" extrusionOk="0">
                    <a:moveTo>
                      <a:pt x="874" y="1"/>
                    </a:moveTo>
                    <a:cubicBezTo>
                      <a:pt x="646" y="1"/>
                      <a:pt x="413" y="128"/>
                      <a:pt x="235" y="443"/>
                    </a:cubicBezTo>
                    <a:cubicBezTo>
                      <a:pt x="0" y="866"/>
                      <a:pt x="330" y="1164"/>
                      <a:pt x="568" y="1164"/>
                    </a:cubicBezTo>
                    <a:cubicBezTo>
                      <a:pt x="634" y="1164"/>
                      <a:pt x="693" y="1141"/>
                      <a:pt x="731" y="1092"/>
                    </a:cubicBezTo>
                    <a:cubicBezTo>
                      <a:pt x="911" y="868"/>
                      <a:pt x="1543" y="917"/>
                      <a:pt x="1641" y="590"/>
                    </a:cubicBezTo>
                    <a:cubicBezTo>
                      <a:pt x="1744" y="258"/>
                      <a:pt x="1330" y="171"/>
                      <a:pt x="1330" y="171"/>
                    </a:cubicBezTo>
                    <a:cubicBezTo>
                      <a:pt x="1194" y="65"/>
                      <a:pt x="1035" y="1"/>
                      <a:pt x="87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1" name="Google Shape;14121;p146"/>
              <p:cNvSpPr/>
              <p:nvPr/>
            </p:nvSpPr>
            <p:spPr>
              <a:xfrm>
                <a:off x="3537259" y="2125714"/>
                <a:ext cx="22543" cy="2812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113" extrusionOk="0">
                    <a:moveTo>
                      <a:pt x="140" y="1"/>
                    </a:moveTo>
                    <a:cubicBezTo>
                      <a:pt x="106" y="1"/>
                      <a:pt x="74" y="16"/>
                      <a:pt x="53" y="42"/>
                    </a:cubicBezTo>
                    <a:cubicBezTo>
                      <a:pt x="1" y="94"/>
                      <a:pt x="383" y="1113"/>
                      <a:pt x="622" y="1113"/>
                    </a:cubicBezTo>
                    <a:cubicBezTo>
                      <a:pt x="634" y="1113"/>
                      <a:pt x="646" y="1110"/>
                      <a:pt x="658" y="1105"/>
                    </a:cubicBezTo>
                    <a:cubicBezTo>
                      <a:pt x="892" y="990"/>
                      <a:pt x="167" y="4"/>
                      <a:pt x="167" y="4"/>
                    </a:cubicBezTo>
                    <a:cubicBezTo>
                      <a:pt x="158" y="2"/>
                      <a:pt x="149" y="1"/>
                      <a:pt x="14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2" name="Google Shape;14122;p146"/>
              <p:cNvSpPr/>
              <p:nvPr/>
            </p:nvSpPr>
            <p:spPr>
              <a:xfrm>
                <a:off x="3547574" y="2148480"/>
                <a:ext cx="22543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111" extrusionOk="0">
                    <a:moveTo>
                      <a:pt x="150" y="0"/>
                    </a:moveTo>
                    <a:cubicBezTo>
                      <a:pt x="113" y="0"/>
                      <a:pt x="81" y="15"/>
                      <a:pt x="57" y="39"/>
                    </a:cubicBezTo>
                    <a:cubicBezTo>
                      <a:pt x="1" y="96"/>
                      <a:pt x="381" y="1111"/>
                      <a:pt x="620" y="1111"/>
                    </a:cubicBezTo>
                    <a:cubicBezTo>
                      <a:pt x="633" y="1111"/>
                      <a:pt x="645" y="1108"/>
                      <a:pt x="657" y="1102"/>
                    </a:cubicBezTo>
                    <a:cubicBezTo>
                      <a:pt x="891" y="987"/>
                      <a:pt x="166" y="1"/>
                      <a:pt x="166" y="1"/>
                    </a:cubicBezTo>
                    <a:cubicBezTo>
                      <a:pt x="161" y="0"/>
                      <a:pt x="155" y="0"/>
                      <a:pt x="15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3" name="Google Shape;14123;p146"/>
              <p:cNvSpPr/>
              <p:nvPr/>
            </p:nvSpPr>
            <p:spPr>
              <a:xfrm>
                <a:off x="3523894" y="2125129"/>
                <a:ext cx="23503" cy="3169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254" extrusionOk="0">
                    <a:moveTo>
                      <a:pt x="156" y="0"/>
                    </a:moveTo>
                    <a:cubicBezTo>
                      <a:pt x="122" y="0"/>
                      <a:pt x="89" y="13"/>
                      <a:pt x="68" y="42"/>
                    </a:cubicBezTo>
                    <a:cubicBezTo>
                      <a:pt x="0" y="94"/>
                      <a:pt x="367" y="1254"/>
                      <a:pt x="632" y="1254"/>
                    </a:cubicBezTo>
                    <a:cubicBezTo>
                      <a:pt x="644" y="1254"/>
                      <a:pt x="656" y="1251"/>
                      <a:pt x="668" y="1247"/>
                    </a:cubicBezTo>
                    <a:cubicBezTo>
                      <a:pt x="929" y="1132"/>
                      <a:pt x="188" y="4"/>
                      <a:pt x="188" y="4"/>
                    </a:cubicBezTo>
                    <a:cubicBezTo>
                      <a:pt x="177" y="2"/>
                      <a:pt x="167" y="0"/>
                      <a:pt x="15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4" name="Google Shape;14124;p146"/>
              <p:cNvSpPr/>
              <p:nvPr/>
            </p:nvSpPr>
            <p:spPr>
              <a:xfrm>
                <a:off x="3536682" y="2155708"/>
                <a:ext cx="23503" cy="31818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259" extrusionOk="0">
                    <a:moveTo>
                      <a:pt x="161" y="0"/>
                    </a:moveTo>
                    <a:cubicBezTo>
                      <a:pt x="125" y="0"/>
                      <a:pt x="89" y="16"/>
                      <a:pt x="63" y="42"/>
                    </a:cubicBezTo>
                    <a:cubicBezTo>
                      <a:pt x="1" y="99"/>
                      <a:pt x="367" y="1259"/>
                      <a:pt x="628" y="1259"/>
                    </a:cubicBezTo>
                    <a:cubicBezTo>
                      <a:pt x="640" y="1259"/>
                      <a:pt x="652" y="1257"/>
                      <a:pt x="663" y="1252"/>
                    </a:cubicBezTo>
                    <a:cubicBezTo>
                      <a:pt x="930" y="1137"/>
                      <a:pt x="189" y="4"/>
                      <a:pt x="189" y="4"/>
                    </a:cubicBezTo>
                    <a:cubicBezTo>
                      <a:pt x="180" y="2"/>
                      <a:pt x="170" y="0"/>
                      <a:pt x="16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5" name="Google Shape;14125;p146"/>
              <p:cNvSpPr/>
              <p:nvPr/>
            </p:nvSpPr>
            <p:spPr>
              <a:xfrm>
                <a:off x="3549495" y="2185024"/>
                <a:ext cx="23503" cy="3171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255" extrusionOk="0">
                    <a:moveTo>
                      <a:pt x="156" y="0"/>
                    </a:moveTo>
                    <a:cubicBezTo>
                      <a:pt x="122" y="0"/>
                      <a:pt x="89" y="14"/>
                      <a:pt x="69" y="43"/>
                    </a:cubicBezTo>
                    <a:cubicBezTo>
                      <a:pt x="1" y="95"/>
                      <a:pt x="367" y="1254"/>
                      <a:pt x="633" y="1254"/>
                    </a:cubicBezTo>
                    <a:cubicBezTo>
                      <a:pt x="645" y="1254"/>
                      <a:pt x="656" y="1252"/>
                      <a:pt x="668" y="1247"/>
                    </a:cubicBezTo>
                    <a:cubicBezTo>
                      <a:pt x="930" y="1132"/>
                      <a:pt x="189" y="4"/>
                      <a:pt x="189" y="4"/>
                    </a:cubicBezTo>
                    <a:cubicBezTo>
                      <a:pt x="178" y="2"/>
                      <a:pt x="167" y="0"/>
                      <a:pt x="15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6" name="Google Shape;14126;p146"/>
              <p:cNvSpPr/>
              <p:nvPr/>
            </p:nvSpPr>
            <p:spPr>
              <a:xfrm>
                <a:off x="3514922" y="2129349"/>
                <a:ext cx="18980" cy="29594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171" extrusionOk="0">
                    <a:moveTo>
                      <a:pt x="141" y="1"/>
                    </a:moveTo>
                    <a:cubicBezTo>
                      <a:pt x="113" y="1"/>
                      <a:pt x="86" y="9"/>
                      <a:pt x="63" y="28"/>
                    </a:cubicBezTo>
                    <a:cubicBezTo>
                      <a:pt x="0" y="75"/>
                      <a:pt x="237" y="1171"/>
                      <a:pt x="475" y="1171"/>
                    </a:cubicBezTo>
                    <a:cubicBezTo>
                      <a:pt x="483" y="1171"/>
                      <a:pt x="491" y="1169"/>
                      <a:pt x="499" y="1167"/>
                    </a:cubicBezTo>
                    <a:cubicBezTo>
                      <a:pt x="750" y="1090"/>
                      <a:pt x="178" y="6"/>
                      <a:pt x="178" y="6"/>
                    </a:cubicBezTo>
                    <a:cubicBezTo>
                      <a:pt x="166" y="3"/>
                      <a:pt x="153" y="1"/>
                      <a:pt x="14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7" name="Google Shape;14127;p146"/>
              <p:cNvSpPr/>
              <p:nvPr/>
            </p:nvSpPr>
            <p:spPr>
              <a:xfrm>
                <a:off x="3523742" y="2158033"/>
                <a:ext cx="18954" cy="2969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175" extrusionOk="0">
                    <a:moveTo>
                      <a:pt x="147" y="0"/>
                    </a:moveTo>
                    <a:cubicBezTo>
                      <a:pt x="118" y="0"/>
                      <a:pt x="87" y="12"/>
                      <a:pt x="63" y="32"/>
                    </a:cubicBezTo>
                    <a:cubicBezTo>
                      <a:pt x="0" y="74"/>
                      <a:pt x="237" y="1175"/>
                      <a:pt x="479" y="1175"/>
                    </a:cubicBezTo>
                    <a:cubicBezTo>
                      <a:pt x="488" y="1175"/>
                      <a:pt x="496" y="1173"/>
                      <a:pt x="505" y="1171"/>
                    </a:cubicBezTo>
                    <a:cubicBezTo>
                      <a:pt x="750" y="1089"/>
                      <a:pt x="178" y="4"/>
                      <a:pt x="178" y="4"/>
                    </a:cubicBezTo>
                    <a:cubicBezTo>
                      <a:pt x="168" y="2"/>
                      <a:pt x="158" y="0"/>
                      <a:pt x="14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8" name="Google Shape;14128;p146"/>
              <p:cNvSpPr/>
              <p:nvPr/>
            </p:nvSpPr>
            <p:spPr>
              <a:xfrm>
                <a:off x="3532815" y="2185479"/>
                <a:ext cx="18980" cy="2964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173" extrusionOk="0">
                    <a:moveTo>
                      <a:pt x="140" y="1"/>
                    </a:moveTo>
                    <a:cubicBezTo>
                      <a:pt x="113" y="1"/>
                      <a:pt x="86" y="12"/>
                      <a:pt x="64" y="30"/>
                    </a:cubicBezTo>
                    <a:cubicBezTo>
                      <a:pt x="1" y="77"/>
                      <a:pt x="238" y="1173"/>
                      <a:pt x="475" y="1173"/>
                    </a:cubicBezTo>
                    <a:cubicBezTo>
                      <a:pt x="483" y="1173"/>
                      <a:pt x="492" y="1172"/>
                      <a:pt x="500" y="1169"/>
                    </a:cubicBezTo>
                    <a:cubicBezTo>
                      <a:pt x="750" y="1093"/>
                      <a:pt x="178" y="8"/>
                      <a:pt x="178" y="8"/>
                    </a:cubicBezTo>
                    <a:cubicBezTo>
                      <a:pt x="166" y="3"/>
                      <a:pt x="153" y="1"/>
                      <a:pt x="14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9" name="Google Shape;14129;p146"/>
              <p:cNvSpPr/>
              <p:nvPr/>
            </p:nvSpPr>
            <p:spPr>
              <a:xfrm>
                <a:off x="3504990" y="2129349"/>
                <a:ext cx="14304" cy="2527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00" extrusionOk="0">
                    <a:moveTo>
                      <a:pt x="121" y="0"/>
                    </a:moveTo>
                    <a:cubicBezTo>
                      <a:pt x="98" y="0"/>
                      <a:pt x="76" y="6"/>
                      <a:pt x="59" y="17"/>
                    </a:cubicBezTo>
                    <a:cubicBezTo>
                      <a:pt x="0" y="54"/>
                      <a:pt x="129" y="1000"/>
                      <a:pt x="332" y="1000"/>
                    </a:cubicBezTo>
                    <a:cubicBezTo>
                      <a:pt x="337" y="1000"/>
                      <a:pt x="342" y="999"/>
                      <a:pt x="348" y="998"/>
                    </a:cubicBezTo>
                    <a:cubicBezTo>
                      <a:pt x="565" y="949"/>
                      <a:pt x="157" y="6"/>
                      <a:pt x="157" y="6"/>
                    </a:cubicBezTo>
                    <a:cubicBezTo>
                      <a:pt x="145" y="2"/>
                      <a:pt x="133" y="0"/>
                      <a:pt x="12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0" name="Google Shape;14130;p146"/>
              <p:cNvSpPr/>
              <p:nvPr/>
            </p:nvSpPr>
            <p:spPr>
              <a:xfrm>
                <a:off x="3510499" y="2153813"/>
                <a:ext cx="14304" cy="2532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002" extrusionOk="0">
                    <a:moveTo>
                      <a:pt x="114" y="1"/>
                    </a:moveTo>
                    <a:cubicBezTo>
                      <a:pt x="94" y="1"/>
                      <a:pt x="75" y="6"/>
                      <a:pt x="59" y="19"/>
                    </a:cubicBezTo>
                    <a:cubicBezTo>
                      <a:pt x="0" y="56"/>
                      <a:pt x="129" y="1001"/>
                      <a:pt x="332" y="1001"/>
                    </a:cubicBezTo>
                    <a:cubicBezTo>
                      <a:pt x="337" y="1001"/>
                      <a:pt x="342" y="1001"/>
                      <a:pt x="347" y="1000"/>
                    </a:cubicBezTo>
                    <a:cubicBezTo>
                      <a:pt x="565" y="951"/>
                      <a:pt x="157" y="8"/>
                      <a:pt x="157" y="8"/>
                    </a:cubicBezTo>
                    <a:cubicBezTo>
                      <a:pt x="143" y="4"/>
                      <a:pt x="129" y="1"/>
                      <a:pt x="1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1" name="Google Shape;14131;p146"/>
              <p:cNvSpPr/>
              <p:nvPr/>
            </p:nvSpPr>
            <p:spPr>
              <a:xfrm>
                <a:off x="3516287" y="2177316"/>
                <a:ext cx="14304" cy="2524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999" extrusionOk="0">
                    <a:moveTo>
                      <a:pt x="116" y="0"/>
                    </a:moveTo>
                    <a:cubicBezTo>
                      <a:pt x="96" y="0"/>
                      <a:pt x="75" y="7"/>
                      <a:pt x="59" y="21"/>
                    </a:cubicBezTo>
                    <a:cubicBezTo>
                      <a:pt x="0" y="53"/>
                      <a:pt x="128" y="998"/>
                      <a:pt x="331" y="998"/>
                    </a:cubicBezTo>
                    <a:cubicBezTo>
                      <a:pt x="336" y="998"/>
                      <a:pt x="342" y="998"/>
                      <a:pt x="347" y="996"/>
                    </a:cubicBezTo>
                    <a:cubicBezTo>
                      <a:pt x="565" y="947"/>
                      <a:pt x="157" y="10"/>
                      <a:pt x="157" y="10"/>
                    </a:cubicBezTo>
                    <a:cubicBezTo>
                      <a:pt x="144" y="3"/>
                      <a:pt x="130" y="0"/>
                      <a:pt x="11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32" name="Google Shape;14132;p146"/>
            <p:cNvSpPr/>
            <p:nvPr/>
          </p:nvSpPr>
          <p:spPr>
            <a:xfrm>
              <a:off x="3268262" y="2017165"/>
              <a:ext cx="96187" cy="59618"/>
            </a:xfrm>
            <a:custGeom>
              <a:avLst/>
              <a:gdLst/>
              <a:ahLst/>
              <a:cxnLst/>
              <a:rect l="l" t="t" r="r" b="b"/>
              <a:pathLst>
                <a:path w="3806" h="2359" extrusionOk="0">
                  <a:moveTo>
                    <a:pt x="2539" y="0"/>
                  </a:moveTo>
                  <a:cubicBezTo>
                    <a:pt x="2486" y="0"/>
                    <a:pt x="2446" y="18"/>
                    <a:pt x="2429" y="59"/>
                  </a:cubicBezTo>
                  <a:cubicBezTo>
                    <a:pt x="2315" y="315"/>
                    <a:pt x="1999" y="402"/>
                    <a:pt x="1906" y="418"/>
                  </a:cubicBezTo>
                  <a:cubicBezTo>
                    <a:pt x="1808" y="397"/>
                    <a:pt x="1497" y="315"/>
                    <a:pt x="1378" y="59"/>
                  </a:cubicBezTo>
                  <a:cubicBezTo>
                    <a:pt x="1360" y="20"/>
                    <a:pt x="1320" y="2"/>
                    <a:pt x="1268" y="2"/>
                  </a:cubicBezTo>
                  <a:cubicBezTo>
                    <a:pt x="919" y="2"/>
                    <a:pt x="0" y="790"/>
                    <a:pt x="1171" y="1306"/>
                  </a:cubicBezTo>
                  <a:cubicBezTo>
                    <a:pt x="1171" y="1306"/>
                    <a:pt x="1018" y="1693"/>
                    <a:pt x="1247" y="1857"/>
                  </a:cubicBezTo>
                  <a:cubicBezTo>
                    <a:pt x="1427" y="1993"/>
                    <a:pt x="1748" y="1879"/>
                    <a:pt x="1873" y="2097"/>
                  </a:cubicBezTo>
                  <a:lnTo>
                    <a:pt x="1873" y="2358"/>
                  </a:lnTo>
                  <a:cubicBezTo>
                    <a:pt x="1873" y="2293"/>
                    <a:pt x="1884" y="2227"/>
                    <a:pt x="1906" y="2162"/>
                  </a:cubicBezTo>
                  <a:cubicBezTo>
                    <a:pt x="1922" y="2227"/>
                    <a:pt x="1933" y="2293"/>
                    <a:pt x="1933" y="2358"/>
                  </a:cubicBezTo>
                  <a:lnTo>
                    <a:pt x="1933" y="2097"/>
                  </a:lnTo>
                  <a:cubicBezTo>
                    <a:pt x="2059" y="1879"/>
                    <a:pt x="2380" y="1993"/>
                    <a:pt x="2560" y="1857"/>
                  </a:cubicBezTo>
                  <a:cubicBezTo>
                    <a:pt x="2789" y="1693"/>
                    <a:pt x="2642" y="1306"/>
                    <a:pt x="2642" y="1306"/>
                  </a:cubicBezTo>
                  <a:cubicBezTo>
                    <a:pt x="3805" y="791"/>
                    <a:pt x="2887" y="0"/>
                    <a:pt x="253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146"/>
            <p:cNvSpPr/>
            <p:nvPr/>
          </p:nvSpPr>
          <p:spPr>
            <a:xfrm>
              <a:off x="3320602" y="2071450"/>
              <a:ext cx="115521" cy="287399"/>
            </a:xfrm>
            <a:custGeom>
              <a:avLst/>
              <a:gdLst/>
              <a:ahLst/>
              <a:cxnLst/>
              <a:rect l="l" t="t" r="r" b="b"/>
              <a:pathLst>
                <a:path w="4571" h="11372" extrusionOk="0">
                  <a:moveTo>
                    <a:pt x="2889" y="1"/>
                  </a:moveTo>
                  <a:cubicBezTo>
                    <a:pt x="2552" y="1"/>
                    <a:pt x="2516" y="477"/>
                    <a:pt x="2516" y="477"/>
                  </a:cubicBezTo>
                  <a:cubicBezTo>
                    <a:pt x="2135" y="766"/>
                    <a:pt x="2031" y="1365"/>
                    <a:pt x="2380" y="1572"/>
                  </a:cubicBezTo>
                  <a:cubicBezTo>
                    <a:pt x="2729" y="1785"/>
                    <a:pt x="734" y="9179"/>
                    <a:pt x="522" y="9544"/>
                  </a:cubicBezTo>
                  <a:cubicBezTo>
                    <a:pt x="312" y="9905"/>
                    <a:pt x="0" y="11337"/>
                    <a:pt x="389" y="11337"/>
                  </a:cubicBezTo>
                  <a:cubicBezTo>
                    <a:pt x="393" y="11337"/>
                    <a:pt x="397" y="11337"/>
                    <a:pt x="402" y="11337"/>
                  </a:cubicBezTo>
                  <a:cubicBezTo>
                    <a:pt x="791" y="11311"/>
                    <a:pt x="755" y="10865"/>
                    <a:pt x="1118" y="10865"/>
                  </a:cubicBezTo>
                  <a:cubicBezTo>
                    <a:pt x="1136" y="10865"/>
                    <a:pt x="1155" y="10866"/>
                    <a:pt x="1176" y="10868"/>
                  </a:cubicBezTo>
                  <a:cubicBezTo>
                    <a:pt x="1545" y="10906"/>
                    <a:pt x="1708" y="11372"/>
                    <a:pt x="2017" y="11372"/>
                  </a:cubicBezTo>
                  <a:cubicBezTo>
                    <a:pt x="2063" y="11372"/>
                    <a:pt x="2113" y="11361"/>
                    <a:pt x="2167" y="11337"/>
                  </a:cubicBezTo>
                  <a:cubicBezTo>
                    <a:pt x="2576" y="11157"/>
                    <a:pt x="1966" y="10214"/>
                    <a:pt x="1966" y="9239"/>
                  </a:cubicBezTo>
                  <a:cubicBezTo>
                    <a:pt x="1966" y="8264"/>
                    <a:pt x="3399" y="2123"/>
                    <a:pt x="3399" y="2123"/>
                  </a:cubicBezTo>
                  <a:cubicBezTo>
                    <a:pt x="3399" y="2123"/>
                    <a:pt x="4570" y="1344"/>
                    <a:pt x="3579" y="401"/>
                  </a:cubicBezTo>
                  <a:cubicBezTo>
                    <a:pt x="3267" y="103"/>
                    <a:pt x="3046" y="1"/>
                    <a:pt x="28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146"/>
            <p:cNvSpPr/>
            <p:nvPr/>
          </p:nvSpPr>
          <p:spPr>
            <a:xfrm>
              <a:off x="3314359" y="2364181"/>
              <a:ext cx="78648" cy="262885"/>
            </a:xfrm>
            <a:custGeom>
              <a:avLst/>
              <a:gdLst/>
              <a:ahLst/>
              <a:cxnLst/>
              <a:rect l="l" t="t" r="r" b="b"/>
              <a:pathLst>
                <a:path w="3112" h="10402" extrusionOk="0">
                  <a:moveTo>
                    <a:pt x="2136" y="1743"/>
                  </a:moveTo>
                  <a:cubicBezTo>
                    <a:pt x="2136" y="1743"/>
                    <a:pt x="2262" y="4031"/>
                    <a:pt x="2136" y="4544"/>
                  </a:cubicBezTo>
                  <a:cubicBezTo>
                    <a:pt x="2011" y="5056"/>
                    <a:pt x="1630" y="7372"/>
                    <a:pt x="1619" y="7791"/>
                  </a:cubicBezTo>
                  <a:cubicBezTo>
                    <a:pt x="1619" y="7806"/>
                    <a:pt x="1618" y="7813"/>
                    <a:pt x="1618" y="7813"/>
                  </a:cubicBezTo>
                  <a:cubicBezTo>
                    <a:pt x="1611" y="7813"/>
                    <a:pt x="1595" y="2537"/>
                    <a:pt x="2136" y="1743"/>
                  </a:cubicBezTo>
                  <a:close/>
                  <a:moveTo>
                    <a:pt x="2132" y="0"/>
                  </a:moveTo>
                  <a:cubicBezTo>
                    <a:pt x="1550" y="0"/>
                    <a:pt x="1537" y="604"/>
                    <a:pt x="1537" y="604"/>
                  </a:cubicBezTo>
                  <a:cubicBezTo>
                    <a:pt x="1537" y="604"/>
                    <a:pt x="1136" y="226"/>
                    <a:pt x="823" y="226"/>
                  </a:cubicBezTo>
                  <a:cubicBezTo>
                    <a:pt x="709" y="226"/>
                    <a:pt x="607" y="276"/>
                    <a:pt x="540" y="413"/>
                  </a:cubicBezTo>
                  <a:cubicBezTo>
                    <a:pt x="289" y="925"/>
                    <a:pt x="872" y="2075"/>
                    <a:pt x="861" y="2506"/>
                  </a:cubicBezTo>
                  <a:cubicBezTo>
                    <a:pt x="845" y="2936"/>
                    <a:pt x="763" y="8707"/>
                    <a:pt x="763" y="8707"/>
                  </a:cubicBezTo>
                  <a:cubicBezTo>
                    <a:pt x="763" y="8707"/>
                    <a:pt x="0" y="10069"/>
                    <a:pt x="583" y="10341"/>
                  </a:cubicBezTo>
                  <a:cubicBezTo>
                    <a:pt x="672" y="10383"/>
                    <a:pt x="763" y="10401"/>
                    <a:pt x="855" y="10401"/>
                  </a:cubicBezTo>
                  <a:cubicBezTo>
                    <a:pt x="1368" y="10401"/>
                    <a:pt x="1886" y="9840"/>
                    <a:pt x="1886" y="9840"/>
                  </a:cubicBezTo>
                  <a:cubicBezTo>
                    <a:pt x="1886" y="9840"/>
                    <a:pt x="2763" y="9301"/>
                    <a:pt x="2098" y="8510"/>
                  </a:cubicBezTo>
                  <a:cubicBezTo>
                    <a:pt x="1433" y="7720"/>
                    <a:pt x="2501" y="5890"/>
                    <a:pt x="2458" y="3813"/>
                  </a:cubicBezTo>
                  <a:cubicBezTo>
                    <a:pt x="2414" y="1732"/>
                    <a:pt x="2594" y="1187"/>
                    <a:pt x="2594" y="1187"/>
                  </a:cubicBezTo>
                  <a:cubicBezTo>
                    <a:pt x="2594" y="1187"/>
                    <a:pt x="3112" y="174"/>
                    <a:pt x="2333" y="21"/>
                  </a:cubicBezTo>
                  <a:cubicBezTo>
                    <a:pt x="2259" y="7"/>
                    <a:pt x="2193" y="0"/>
                    <a:pt x="213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146"/>
            <p:cNvSpPr/>
            <p:nvPr/>
          </p:nvSpPr>
          <p:spPr>
            <a:xfrm>
              <a:off x="3205283" y="1741138"/>
              <a:ext cx="222019" cy="211278"/>
            </a:xfrm>
            <a:custGeom>
              <a:avLst/>
              <a:gdLst/>
              <a:ahLst/>
              <a:cxnLst/>
              <a:rect l="l" t="t" r="r" b="b"/>
              <a:pathLst>
                <a:path w="8785" h="8360" extrusionOk="0">
                  <a:moveTo>
                    <a:pt x="4398" y="252"/>
                  </a:moveTo>
                  <a:cubicBezTo>
                    <a:pt x="5553" y="290"/>
                    <a:pt x="6567" y="502"/>
                    <a:pt x="6567" y="709"/>
                  </a:cubicBezTo>
                  <a:cubicBezTo>
                    <a:pt x="6567" y="726"/>
                    <a:pt x="6567" y="737"/>
                    <a:pt x="6561" y="747"/>
                  </a:cubicBezTo>
                  <a:cubicBezTo>
                    <a:pt x="5771" y="480"/>
                    <a:pt x="4720" y="415"/>
                    <a:pt x="4387" y="404"/>
                  </a:cubicBezTo>
                  <a:lnTo>
                    <a:pt x="4371" y="404"/>
                  </a:lnTo>
                  <a:cubicBezTo>
                    <a:pt x="4044" y="415"/>
                    <a:pt x="3020" y="480"/>
                    <a:pt x="2235" y="747"/>
                  </a:cubicBezTo>
                  <a:cubicBezTo>
                    <a:pt x="2229" y="737"/>
                    <a:pt x="2229" y="726"/>
                    <a:pt x="2229" y="709"/>
                  </a:cubicBezTo>
                  <a:cubicBezTo>
                    <a:pt x="2229" y="502"/>
                    <a:pt x="3243" y="290"/>
                    <a:pt x="4398" y="252"/>
                  </a:cubicBezTo>
                  <a:close/>
                  <a:moveTo>
                    <a:pt x="2273" y="1118"/>
                  </a:moveTo>
                  <a:cubicBezTo>
                    <a:pt x="2458" y="1238"/>
                    <a:pt x="2660" y="1331"/>
                    <a:pt x="2867" y="1396"/>
                  </a:cubicBezTo>
                  <a:cubicBezTo>
                    <a:pt x="2747" y="1412"/>
                    <a:pt x="2627" y="1429"/>
                    <a:pt x="2507" y="1450"/>
                  </a:cubicBezTo>
                  <a:cubicBezTo>
                    <a:pt x="2202" y="1499"/>
                    <a:pt x="1908" y="1587"/>
                    <a:pt x="1625" y="1701"/>
                  </a:cubicBezTo>
                  <a:cubicBezTo>
                    <a:pt x="1619" y="1685"/>
                    <a:pt x="1619" y="1663"/>
                    <a:pt x="1619" y="1641"/>
                  </a:cubicBezTo>
                  <a:cubicBezTo>
                    <a:pt x="1619" y="1434"/>
                    <a:pt x="1886" y="1260"/>
                    <a:pt x="2273" y="1118"/>
                  </a:cubicBezTo>
                  <a:close/>
                  <a:moveTo>
                    <a:pt x="6518" y="1123"/>
                  </a:moveTo>
                  <a:cubicBezTo>
                    <a:pt x="6910" y="1260"/>
                    <a:pt x="7177" y="1434"/>
                    <a:pt x="7177" y="1647"/>
                  </a:cubicBezTo>
                  <a:cubicBezTo>
                    <a:pt x="7177" y="1663"/>
                    <a:pt x="7172" y="1685"/>
                    <a:pt x="7166" y="1701"/>
                  </a:cubicBezTo>
                  <a:cubicBezTo>
                    <a:pt x="6883" y="1587"/>
                    <a:pt x="6589" y="1499"/>
                    <a:pt x="6289" y="1450"/>
                  </a:cubicBezTo>
                  <a:cubicBezTo>
                    <a:pt x="6169" y="1429"/>
                    <a:pt x="6044" y="1412"/>
                    <a:pt x="5929" y="1396"/>
                  </a:cubicBezTo>
                  <a:cubicBezTo>
                    <a:pt x="6136" y="1331"/>
                    <a:pt x="6333" y="1238"/>
                    <a:pt x="6518" y="1123"/>
                  </a:cubicBezTo>
                  <a:close/>
                  <a:moveTo>
                    <a:pt x="1521" y="2170"/>
                  </a:moveTo>
                  <a:cubicBezTo>
                    <a:pt x="1685" y="2290"/>
                    <a:pt x="1864" y="2377"/>
                    <a:pt x="2055" y="2426"/>
                  </a:cubicBezTo>
                  <a:cubicBezTo>
                    <a:pt x="1788" y="2491"/>
                    <a:pt x="1532" y="2578"/>
                    <a:pt x="1281" y="2687"/>
                  </a:cubicBezTo>
                  <a:cubicBezTo>
                    <a:pt x="1265" y="2649"/>
                    <a:pt x="1260" y="2611"/>
                    <a:pt x="1260" y="2567"/>
                  </a:cubicBezTo>
                  <a:cubicBezTo>
                    <a:pt x="1260" y="2404"/>
                    <a:pt x="1363" y="2273"/>
                    <a:pt x="1521" y="2170"/>
                  </a:cubicBezTo>
                  <a:close/>
                  <a:moveTo>
                    <a:pt x="7270" y="2170"/>
                  </a:moveTo>
                  <a:cubicBezTo>
                    <a:pt x="7428" y="2273"/>
                    <a:pt x="7537" y="2404"/>
                    <a:pt x="7537" y="2567"/>
                  </a:cubicBezTo>
                  <a:cubicBezTo>
                    <a:pt x="7537" y="2611"/>
                    <a:pt x="7526" y="2649"/>
                    <a:pt x="7509" y="2687"/>
                  </a:cubicBezTo>
                  <a:cubicBezTo>
                    <a:pt x="7264" y="2578"/>
                    <a:pt x="7003" y="2491"/>
                    <a:pt x="6741" y="2426"/>
                  </a:cubicBezTo>
                  <a:cubicBezTo>
                    <a:pt x="6932" y="2377"/>
                    <a:pt x="7112" y="2290"/>
                    <a:pt x="7270" y="2170"/>
                  </a:cubicBezTo>
                  <a:close/>
                  <a:moveTo>
                    <a:pt x="982" y="4028"/>
                  </a:moveTo>
                  <a:cubicBezTo>
                    <a:pt x="1570" y="4377"/>
                    <a:pt x="2769" y="4436"/>
                    <a:pt x="3494" y="4436"/>
                  </a:cubicBezTo>
                  <a:cubicBezTo>
                    <a:pt x="3652" y="4436"/>
                    <a:pt x="3782" y="4436"/>
                    <a:pt x="3880" y="4431"/>
                  </a:cubicBezTo>
                  <a:lnTo>
                    <a:pt x="3880" y="4431"/>
                  </a:lnTo>
                  <a:cubicBezTo>
                    <a:pt x="3799" y="4594"/>
                    <a:pt x="3706" y="4752"/>
                    <a:pt x="3603" y="4900"/>
                  </a:cubicBezTo>
                  <a:cubicBezTo>
                    <a:pt x="3319" y="4913"/>
                    <a:pt x="3064" y="4919"/>
                    <a:pt x="2835" y="4919"/>
                  </a:cubicBezTo>
                  <a:cubicBezTo>
                    <a:pt x="1207" y="4919"/>
                    <a:pt x="886" y="4612"/>
                    <a:pt x="824" y="4469"/>
                  </a:cubicBezTo>
                  <a:cubicBezTo>
                    <a:pt x="769" y="4327"/>
                    <a:pt x="878" y="4148"/>
                    <a:pt x="982" y="4028"/>
                  </a:cubicBezTo>
                  <a:close/>
                  <a:moveTo>
                    <a:pt x="7815" y="4028"/>
                  </a:moveTo>
                  <a:cubicBezTo>
                    <a:pt x="7913" y="4148"/>
                    <a:pt x="8027" y="4327"/>
                    <a:pt x="7967" y="4469"/>
                  </a:cubicBezTo>
                  <a:cubicBezTo>
                    <a:pt x="7910" y="4616"/>
                    <a:pt x="7588" y="4921"/>
                    <a:pt x="5984" y="4921"/>
                  </a:cubicBezTo>
                  <a:cubicBezTo>
                    <a:pt x="5748" y="4921"/>
                    <a:pt x="5483" y="4914"/>
                    <a:pt x="5188" y="4900"/>
                  </a:cubicBezTo>
                  <a:cubicBezTo>
                    <a:pt x="5085" y="4752"/>
                    <a:pt x="4992" y="4594"/>
                    <a:pt x="4910" y="4431"/>
                  </a:cubicBezTo>
                  <a:cubicBezTo>
                    <a:pt x="5014" y="4431"/>
                    <a:pt x="5145" y="4436"/>
                    <a:pt x="5303" y="4436"/>
                  </a:cubicBezTo>
                  <a:cubicBezTo>
                    <a:pt x="6022" y="4436"/>
                    <a:pt x="7221" y="4377"/>
                    <a:pt x="7815" y="4028"/>
                  </a:cubicBezTo>
                  <a:close/>
                  <a:moveTo>
                    <a:pt x="8043" y="4911"/>
                  </a:moveTo>
                  <a:cubicBezTo>
                    <a:pt x="8114" y="5003"/>
                    <a:pt x="8169" y="5128"/>
                    <a:pt x="8131" y="5227"/>
                  </a:cubicBezTo>
                  <a:cubicBezTo>
                    <a:pt x="8083" y="5337"/>
                    <a:pt x="7803" y="5686"/>
                    <a:pt x="6022" y="5686"/>
                  </a:cubicBezTo>
                  <a:cubicBezTo>
                    <a:pt x="5957" y="5686"/>
                    <a:pt x="5889" y="5685"/>
                    <a:pt x="5820" y="5684"/>
                  </a:cubicBezTo>
                  <a:cubicBezTo>
                    <a:pt x="5690" y="5537"/>
                    <a:pt x="5575" y="5401"/>
                    <a:pt x="5472" y="5276"/>
                  </a:cubicBezTo>
                  <a:lnTo>
                    <a:pt x="5472" y="5276"/>
                  </a:lnTo>
                  <a:cubicBezTo>
                    <a:pt x="5640" y="5281"/>
                    <a:pt x="5799" y="5281"/>
                    <a:pt x="5951" y="5281"/>
                  </a:cubicBezTo>
                  <a:cubicBezTo>
                    <a:pt x="6986" y="5281"/>
                    <a:pt x="7678" y="5161"/>
                    <a:pt x="8043" y="4911"/>
                  </a:cubicBezTo>
                  <a:close/>
                  <a:moveTo>
                    <a:pt x="747" y="4916"/>
                  </a:moveTo>
                  <a:cubicBezTo>
                    <a:pt x="1112" y="5167"/>
                    <a:pt x="1804" y="5286"/>
                    <a:pt x="2845" y="5286"/>
                  </a:cubicBezTo>
                  <a:cubicBezTo>
                    <a:pt x="2998" y="5286"/>
                    <a:pt x="3156" y="5286"/>
                    <a:pt x="3319" y="5281"/>
                  </a:cubicBezTo>
                  <a:lnTo>
                    <a:pt x="3319" y="5281"/>
                  </a:lnTo>
                  <a:cubicBezTo>
                    <a:pt x="3221" y="5401"/>
                    <a:pt x="3107" y="5537"/>
                    <a:pt x="2970" y="5684"/>
                  </a:cubicBezTo>
                  <a:cubicBezTo>
                    <a:pt x="2900" y="5685"/>
                    <a:pt x="2832" y="5686"/>
                    <a:pt x="2766" y="5686"/>
                  </a:cubicBezTo>
                  <a:cubicBezTo>
                    <a:pt x="988" y="5686"/>
                    <a:pt x="708" y="5342"/>
                    <a:pt x="666" y="5232"/>
                  </a:cubicBezTo>
                  <a:cubicBezTo>
                    <a:pt x="627" y="5134"/>
                    <a:pt x="682" y="5009"/>
                    <a:pt x="747" y="4916"/>
                  </a:cubicBezTo>
                  <a:close/>
                  <a:moveTo>
                    <a:pt x="627" y="5690"/>
                  </a:moveTo>
                  <a:cubicBezTo>
                    <a:pt x="993" y="5924"/>
                    <a:pt x="1668" y="6038"/>
                    <a:pt x="2654" y="6049"/>
                  </a:cubicBezTo>
                  <a:cubicBezTo>
                    <a:pt x="2529" y="6202"/>
                    <a:pt x="2409" y="6360"/>
                    <a:pt x="2300" y="6523"/>
                  </a:cubicBezTo>
                  <a:cubicBezTo>
                    <a:pt x="2058" y="6545"/>
                    <a:pt x="1849" y="6555"/>
                    <a:pt x="1668" y="6555"/>
                  </a:cubicBezTo>
                  <a:cubicBezTo>
                    <a:pt x="808" y="6555"/>
                    <a:pt x="583" y="6343"/>
                    <a:pt x="529" y="6235"/>
                  </a:cubicBezTo>
                  <a:cubicBezTo>
                    <a:pt x="442" y="6077"/>
                    <a:pt x="535" y="5848"/>
                    <a:pt x="627" y="5690"/>
                  </a:cubicBezTo>
                  <a:close/>
                  <a:moveTo>
                    <a:pt x="8174" y="5690"/>
                  </a:moveTo>
                  <a:cubicBezTo>
                    <a:pt x="8261" y="5848"/>
                    <a:pt x="8354" y="6077"/>
                    <a:pt x="8267" y="6235"/>
                  </a:cubicBezTo>
                  <a:lnTo>
                    <a:pt x="8267" y="6240"/>
                  </a:lnTo>
                  <a:cubicBezTo>
                    <a:pt x="8213" y="6348"/>
                    <a:pt x="7986" y="6555"/>
                    <a:pt x="7135" y="6555"/>
                  </a:cubicBezTo>
                  <a:cubicBezTo>
                    <a:pt x="6952" y="6555"/>
                    <a:pt x="6741" y="6546"/>
                    <a:pt x="6496" y="6523"/>
                  </a:cubicBezTo>
                  <a:cubicBezTo>
                    <a:pt x="6387" y="6360"/>
                    <a:pt x="6267" y="6202"/>
                    <a:pt x="6142" y="6049"/>
                  </a:cubicBezTo>
                  <a:cubicBezTo>
                    <a:pt x="7134" y="6038"/>
                    <a:pt x="7804" y="5924"/>
                    <a:pt x="8174" y="5690"/>
                  </a:cubicBezTo>
                  <a:close/>
                  <a:moveTo>
                    <a:pt x="546" y="6725"/>
                  </a:moveTo>
                  <a:cubicBezTo>
                    <a:pt x="802" y="6856"/>
                    <a:pt x="1172" y="6916"/>
                    <a:pt x="1657" y="6916"/>
                  </a:cubicBezTo>
                  <a:cubicBezTo>
                    <a:pt x="1788" y="6916"/>
                    <a:pt x="1924" y="6916"/>
                    <a:pt x="2066" y="6905"/>
                  </a:cubicBezTo>
                  <a:lnTo>
                    <a:pt x="2066" y="6905"/>
                  </a:lnTo>
                  <a:cubicBezTo>
                    <a:pt x="2050" y="6948"/>
                    <a:pt x="2028" y="6987"/>
                    <a:pt x="2006" y="7019"/>
                  </a:cubicBezTo>
                  <a:cubicBezTo>
                    <a:pt x="1534" y="7147"/>
                    <a:pt x="1212" y="7189"/>
                    <a:pt x="993" y="7189"/>
                  </a:cubicBezTo>
                  <a:cubicBezTo>
                    <a:pt x="681" y="7189"/>
                    <a:pt x="578" y="7104"/>
                    <a:pt x="546" y="7063"/>
                  </a:cubicBezTo>
                  <a:cubicBezTo>
                    <a:pt x="486" y="6981"/>
                    <a:pt x="508" y="6845"/>
                    <a:pt x="546" y="6725"/>
                  </a:cubicBezTo>
                  <a:close/>
                  <a:moveTo>
                    <a:pt x="8245" y="6730"/>
                  </a:moveTo>
                  <a:cubicBezTo>
                    <a:pt x="8283" y="6845"/>
                    <a:pt x="8305" y="6981"/>
                    <a:pt x="8245" y="7068"/>
                  </a:cubicBezTo>
                  <a:cubicBezTo>
                    <a:pt x="8216" y="7107"/>
                    <a:pt x="8112" y="7191"/>
                    <a:pt x="7796" y="7191"/>
                  </a:cubicBezTo>
                  <a:cubicBezTo>
                    <a:pt x="7577" y="7191"/>
                    <a:pt x="7255" y="7150"/>
                    <a:pt x="6785" y="7025"/>
                  </a:cubicBezTo>
                  <a:cubicBezTo>
                    <a:pt x="6768" y="6987"/>
                    <a:pt x="6747" y="6948"/>
                    <a:pt x="6725" y="6910"/>
                  </a:cubicBezTo>
                  <a:lnTo>
                    <a:pt x="6725" y="6910"/>
                  </a:lnTo>
                  <a:cubicBezTo>
                    <a:pt x="6867" y="6921"/>
                    <a:pt x="7003" y="6921"/>
                    <a:pt x="7134" y="6921"/>
                  </a:cubicBezTo>
                  <a:cubicBezTo>
                    <a:pt x="7624" y="6921"/>
                    <a:pt x="7989" y="6856"/>
                    <a:pt x="8245" y="6730"/>
                  </a:cubicBezTo>
                  <a:close/>
                  <a:moveTo>
                    <a:pt x="1810" y="7444"/>
                  </a:moveTo>
                  <a:cubicBezTo>
                    <a:pt x="1630" y="7848"/>
                    <a:pt x="1559" y="7973"/>
                    <a:pt x="1069" y="7995"/>
                  </a:cubicBezTo>
                  <a:cubicBezTo>
                    <a:pt x="1039" y="7996"/>
                    <a:pt x="1009" y="7997"/>
                    <a:pt x="978" y="7997"/>
                  </a:cubicBezTo>
                  <a:cubicBezTo>
                    <a:pt x="814" y="7997"/>
                    <a:pt x="642" y="7968"/>
                    <a:pt x="573" y="7858"/>
                  </a:cubicBezTo>
                  <a:cubicBezTo>
                    <a:pt x="513" y="7766"/>
                    <a:pt x="529" y="7613"/>
                    <a:pt x="567" y="7493"/>
                  </a:cubicBezTo>
                  <a:lnTo>
                    <a:pt x="567" y="7493"/>
                  </a:lnTo>
                  <a:cubicBezTo>
                    <a:pt x="690" y="7533"/>
                    <a:pt x="821" y="7554"/>
                    <a:pt x="953" y="7554"/>
                  </a:cubicBezTo>
                  <a:cubicBezTo>
                    <a:pt x="968" y="7554"/>
                    <a:pt x="983" y="7554"/>
                    <a:pt x="998" y="7553"/>
                  </a:cubicBezTo>
                  <a:cubicBezTo>
                    <a:pt x="1270" y="7548"/>
                    <a:pt x="1543" y="7510"/>
                    <a:pt x="1810" y="7444"/>
                  </a:cubicBezTo>
                  <a:close/>
                  <a:moveTo>
                    <a:pt x="6981" y="7450"/>
                  </a:moveTo>
                  <a:cubicBezTo>
                    <a:pt x="7253" y="7515"/>
                    <a:pt x="7526" y="7553"/>
                    <a:pt x="7798" y="7559"/>
                  </a:cubicBezTo>
                  <a:cubicBezTo>
                    <a:pt x="7945" y="7559"/>
                    <a:pt x="8093" y="7542"/>
                    <a:pt x="8229" y="7499"/>
                  </a:cubicBezTo>
                  <a:lnTo>
                    <a:pt x="8229" y="7499"/>
                  </a:lnTo>
                  <a:cubicBezTo>
                    <a:pt x="8261" y="7613"/>
                    <a:pt x="8283" y="7766"/>
                    <a:pt x="8218" y="7858"/>
                  </a:cubicBezTo>
                  <a:lnTo>
                    <a:pt x="8223" y="7864"/>
                  </a:lnTo>
                  <a:cubicBezTo>
                    <a:pt x="8150" y="7976"/>
                    <a:pt x="7954" y="8001"/>
                    <a:pt x="7785" y="8001"/>
                  </a:cubicBezTo>
                  <a:cubicBezTo>
                    <a:pt x="7765" y="8001"/>
                    <a:pt x="7746" y="8001"/>
                    <a:pt x="7727" y="8000"/>
                  </a:cubicBezTo>
                  <a:cubicBezTo>
                    <a:pt x="7237" y="7978"/>
                    <a:pt x="7161" y="7853"/>
                    <a:pt x="6981" y="7450"/>
                  </a:cubicBezTo>
                  <a:close/>
                  <a:moveTo>
                    <a:pt x="4393" y="1"/>
                  </a:moveTo>
                  <a:cubicBezTo>
                    <a:pt x="3668" y="28"/>
                    <a:pt x="1979" y="137"/>
                    <a:pt x="1979" y="709"/>
                  </a:cubicBezTo>
                  <a:cubicBezTo>
                    <a:pt x="1979" y="753"/>
                    <a:pt x="1984" y="791"/>
                    <a:pt x="2001" y="829"/>
                  </a:cubicBezTo>
                  <a:cubicBezTo>
                    <a:pt x="1565" y="1014"/>
                    <a:pt x="1249" y="1276"/>
                    <a:pt x="1249" y="1641"/>
                  </a:cubicBezTo>
                  <a:cubicBezTo>
                    <a:pt x="1249" y="1723"/>
                    <a:pt x="1265" y="1799"/>
                    <a:pt x="1292" y="1875"/>
                  </a:cubicBezTo>
                  <a:cubicBezTo>
                    <a:pt x="1020" y="2061"/>
                    <a:pt x="884" y="2290"/>
                    <a:pt x="884" y="2562"/>
                  </a:cubicBezTo>
                  <a:cubicBezTo>
                    <a:pt x="884" y="2671"/>
                    <a:pt x="905" y="2775"/>
                    <a:pt x="954" y="2873"/>
                  </a:cubicBezTo>
                  <a:cubicBezTo>
                    <a:pt x="731" y="3031"/>
                    <a:pt x="595" y="3221"/>
                    <a:pt x="595" y="3456"/>
                  </a:cubicBezTo>
                  <a:cubicBezTo>
                    <a:pt x="595" y="3570"/>
                    <a:pt x="633" y="3684"/>
                    <a:pt x="698" y="3777"/>
                  </a:cubicBezTo>
                  <a:cubicBezTo>
                    <a:pt x="551" y="3951"/>
                    <a:pt x="344" y="4278"/>
                    <a:pt x="475" y="4605"/>
                  </a:cubicBezTo>
                  <a:cubicBezTo>
                    <a:pt x="480" y="4611"/>
                    <a:pt x="486" y="4622"/>
                    <a:pt x="491" y="4633"/>
                  </a:cubicBezTo>
                  <a:cubicBezTo>
                    <a:pt x="366" y="4791"/>
                    <a:pt x="202" y="5069"/>
                    <a:pt x="317" y="5357"/>
                  </a:cubicBezTo>
                  <a:cubicBezTo>
                    <a:pt x="328" y="5379"/>
                    <a:pt x="339" y="5401"/>
                    <a:pt x="350" y="5428"/>
                  </a:cubicBezTo>
                  <a:cubicBezTo>
                    <a:pt x="219" y="5624"/>
                    <a:pt x="1" y="6038"/>
                    <a:pt x="192" y="6404"/>
                  </a:cubicBezTo>
                  <a:cubicBezTo>
                    <a:pt x="208" y="6431"/>
                    <a:pt x="224" y="6458"/>
                    <a:pt x="241" y="6480"/>
                  </a:cubicBezTo>
                  <a:cubicBezTo>
                    <a:pt x="153" y="6665"/>
                    <a:pt x="44" y="7014"/>
                    <a:pt x="241" y="7281"/>
                  </a:cubicBezTo>
                  <a:cubicBezTo>
                    <a:pt x="175" y="7461"/>
                    <a:pt x="83" y="7793"/>
                    <a:pt x="251" y="8055"/>
                  </a:cubicBezTo>
                  <a:cubicBezTo>
                    <a:pt x="382" y="8256"/>
                    <a:pt x="627" y="8360"/>
                    <a:pt x="976" y="8360"/>
                  </a:cubicBezTo>
                  <a:lnTo>
                    <a:pt x="1069" y="8360"/>
                  </a:lnTo>
                  <a:cubicBezTo>
                    <a:pt x="1804" y="8327"/>
                    <a:pt x="1941" y="8016"/>
                    <a:pt x="2153" y="7548"/>
                  </a:cubicBezTo>
                  <a:cubicBezTo>
                    <a:pt x="2251" y="7314"/>
                    <a:pt x="2366" y="7085"/>
                    <a:pt x="2496" y="6867"/>
                  </a:cubicBezTo>
                  <a:lnTo>
                    <a:pt x="2545" y="6861"/>
                  </a:lnTo>
                  <a:lnTo>
                    <a:pt x="2540" y="6807"/>
                  </a:lnTo>
                  <a:cubicBezTo>
                    <a:pt x="2714" y="6529"/>
                    <a:pt x="2916" y="6273"/>
                    <a:pt x="3139" y="6033"/>
                  </a:cubicBezTo>
                  <a:cubicBezTo>
                    <a:pt x="4502" y="4551"/>
                    <a:pt x="4365" y="4044"/>
                    <a:pt x="4251" y="3897"/>
                  </a:cubicBezTo>
                  <a:lnTo>
                    <a:pt x="4251" y="3897"/>
                  </a:lnTo>
                  <a:lnTo>
                    <a:pt x="4022" y="4077"/>
                  </a:lnTo>
                  <a:lnTo>
                    <a:pt x="4022" y="4060"/>
                  </a:lnTo>
                  <a:cubicBezTo>
                    <a:pt x="3895" y="4067"/>
                    <a:pt x="3725" y="4071"/>
                    <a:pt x="3530" y="4071"/>
                  </a:cubicBezTo>
                  <a:cubicBezTo>
                    <a:pt x="2703" y="4071"/>
                    <a:pt x="1426" y="3991"/>
                    <a:pt x="1047" y="3630"/>
                  </a:cubicBezTo>
                  <a:cubicBezTo>
                    <a:pt x="993" y="3592"/>
                    <a:pt x="960" y="3526"/>
                    <a:pt x="960" y="3456"/>
                  </a:cubicBezTo>
                  <a:cubicBezTo>
                    <a:pt x="960" y="3347"/>
                    <a:pt x="1042" y="3243"/>
                    <a:pt x="1183" y="3145"/>
                  </a:cubicBezTo>
                  <a:cubicBezTo>
                    <a:pt x="1597" y="3461"/>
                    <a:pt x="2382" y="3537"/>
                    <a:pt x="3020" y="3537"/>
                  </a:cubicBezTo>
                  <a:cubicBezTo>
                    <a:pt x="3352" y="3537"/>
                    <a:pt x="3679" y="3521"/>
                    <a:pt x="4006" y="3483"/>
                  </a:cubicBezTo>
                  <a:lnTo>
                    <a:pt x="3968" y="3123"/>
                  </a:lnTo>
                  <a:cubicBezTo>
                    <a:pt x="3761" y="3146"/>
                    <a:pt x="3417" y="3171"/>
                    <a:pt x="3042" y="3171"/>
                  </a:cubicBezTo>
                  <a:cubicBezTo>
                    <a:pt x="2519" y="3171"/>
                    <a:pt x="1934" y="3123"/>
                    <a:pt x="1576" y="2954"/>
                  </a:cubicBezTo>
                  <a:cubicBezTo>
                    <a:pt x="2011" y="2791"/>
                    <a:pt x="2622" y="2666"/>
                    <a:pt x="3216" y="2589"/>
                  </a:cubicBezTo>
                  <a:cubicBezTo>
                    <a:pt x="3319" y="2595"/>
                    <a:pt x="3423" y="2595"/>
                    <a:pt x="3521" y="2595"/>
                  </a:cubicBezTo>
                  <a:cubicBezTo>
                    <a:pt x="3788" y="2595"/>
                    <a:pt x="3989" y="2584"/>
                    <a:pt x="4049" y="2578"/>
                  </a:cubicBezTo>
                  <a:lnTo>
                    <a:pt x="4022" y="2213"/>
                  </a:lnTo>
                  <a:lnTo>
                    <a:pt x="3984" y="2213"/>
                  </a:lnTo>
                  <a:lnTo>
                    <a:pt x="3984" y="2148"/>
                  </a:lnTo>
                  <a:cubicBezTo>
                    <a:pt x="3837" y="2153"/>
                    <a:pt x="3548" y="2175"/>
                    <a:pt x="3194" y="2213"/>
                  </a:cubicBezTo>
                  <a:cubicBezTo>
                    <a:pt x="2731" y="2197"/>
                    <a:pt x="2219" y="2132"/>
                    <a:pt x="1902" y="1974"/>
                  </a:cubicBezTo>
                  <a:cubicBezTo>
                    <a:pt x="2115" y="1903"/>
                    <a:pt x="2338" y="1843"/>
                    <a:pt x="2562" y="1805"/>
                  </a:cubicBezTo>
                  <a:cubicBezTo>
                    <a:pt x="3030" y="1723"/>
                    <a:pt x="3510" y="1679"/>
                    <a:pt x="3989" y="1674"/>
                  </a:cubicBezTo>
                  <a:lnTo>
                    <a:pt x="3989" y="1309"/>
                  </a:lnTo>
                  <a:cubicBezTo>
                    <a:pt x="3979" y="1309"/>
                    <a:pt x="3799" y="1309"/>
                    <a:pt x="3537" y="1325"/>
                  </a:cubicBezTo>
                  <a:cubicBezTo>
                    <a:pt x="3216" y="1249"/>
                    <a:pt x="2894" y="1145"/>
                    <a:pt x="2589" y="1014"/>
                  </a:cubicBezTo>
                  <a:cubicBezTo>
                    <a:pt x="3178" y="843"/>
                    <a:pt x="3784" y="757"/>
                    <a:pt x="4389" y="757"/>
                  </a:cubicBezTo>
                  <a:cubicBezTo>
                    <a:pt x="4995" y="757"/>
                    <a:pt x="5600" y="843"/>
                    <a:pt x="6185" y="1014"/>
                  </a:cubicBezTo>
                  <a:cubicBezTo>
                    <a:pt x="5880" y="1145"/>
                    <a:pt x="5564" y="1249"/>
                    <a:pt x="5237" y="1325"/>
                  </a:cubicBezTo>
                  <a:cubicBezTo>
                    <a:pt x="4976" y="1309"/>
                    <a:pt x="4801" y="1309"/>
                    <a:pt x="4785" y="1309"/>
                  </a:cubicBezTo>
                  <a:lnTo>
                    <a:pt x="4785" y="1674"/>
                  </a:lnTo>
                  <a:cubicBezTo>
                    <a:pt x="5265" y="1679"/>
                    <a:pt x="5744" y="1723"/>
                    <a:pt x="6218" y="1805"/>
                  </a:cubicBezTo>
                  <a:cubicBezTo>
                    <a:pt x="6441" y="1843"/>
                    <a:pt x="6659" y="1903"/>
                    <a:pt x="6877" y="1974"/>
                  </a:cubicBezTo>
                  <a:cubicBezTo>
                    <a:pt x="6561" y="2132"/>
                    <a:pt x="6044" y="2197"/>
                    <a:pt x="5581" y="2213"/>
                  </a:cubicBezTo>
                  <a:cubicBezTo>
                    <a:pt x="5232" y="2170"/>
                    <a:pt x="4938" y="2153"/>
                    <a:pt x="4796" y="2148"/>
                  </a:cubicBezTo>
                  <a:lnTo>
                    <a:pt x="4796" y="2213"/>
                  </a:lnTo>
                  <a:lnTo>
                    <a:pt x="4752" y="2213"/>
                  </a:lnTo>
                  <a:lnTo>
                    <a:pt x="4731" y="2578"/>
                  </a:lnTo>
                  <a:cubicBezTo>
                    <a:pt x="4790" y="2584"/>
                    <a:pt x="4987" y="2595"/>
                    <a:pt x="5259" y="2595"/>
                  </a:cubicBezTo>
                  <a:cubicBezTo>
                    <a:pt x="5352" y="2595"/>
                    <a:pt x="5455" y="2595"/>
                    <a:pt x="5564" y="2589"/>
                  </a:cubicBezTo>
                  <a:cubicBezTo>
                    <a:pt x="6153" y="2666"/>
                    <a:pt x="6768" y="2791"/>
                    <a:pt x="7204" y="2954"/>
                  </a:cubicBezTo>
                  <a:cubicBezTo>
                    <a:pt x="6846" y="3123"/>
                    <a:pt x="6261" y="3171"/>
                    <a:pt x="5738" y="3171"/>
                  </a:cubicBezTo>
                  <a:cubicBezTo>
                    <a:pt x="5363" y="3171"/>
                    <a:pt x="5019" y="3146"/>
                    <a:pt x="4812" y="3123"/>
                  </a:cubicBezTo>
                  <a:lnTo>
                    <a:pt x="4769" y="3483"/>
                  </a:lnTo>
                  <a:cubicBezTo>
                    <a:pt x="5096" y="3521"/>
                    <a:pt x="5428" y="3537"/>
                    <a:pt x="5755" y="3537"/>
                  </a:cubicBezTo>
                  <a:cubicBezTo>
                    <a:pt x="6392" y="3537"/>
                    <a:pt x="7177" y="3461"/>
                    <a:pt x="7591" y="3145"/>
                  </a:cubicBezTo>
                  <a:cubicBezTo>
                    <a:pt x="7733" y="3243"/>
                    <a:pt x="7815" y="3347"/>
                    <a:pt x="7815" y="3456"/>
                  </a:cubicBezTo>
                  <a:cubicBezTo>
                    <a:pt x="7815" y="3526"/>
                    <a:pt x="7782" y="3592"/>
                    <a:pt x="7733" y="3630"/>
                  </a:cubicBezTo>
                  <a:cubicBezTo>
                    <a:pt x="7354" y="3991"/>
                    <a:pt x="6077" y="4071"/>
                    <a:pt x="5247" y="4071"/>
                  </a:cubicBezTo>
                  <a:cubicBezTo>
                    <a:pt x="5051" y="4071"/>
                    <a:pt x="4880" y="4067"/>
                    <a:pt x="4752" y="4060"/>
                  </a:cubicBezTo>
                  <a:lnTo>
                    <a:pt x="4752" y="4077"/>
                  </a:lnTo>
                  <a:lnTo>
                    <a:pt x="4529" y="3897"/>
                  </a:lnTo>
                  <a:lnTo>
                    <a:pt x="4529" y="3897"/>
                  </a:lnTo>
                  <a:cubicBezTo>
                    <a:pt x="4409" y="4044"/>
                    <a:pt x="4278" y="4551"/>
                    <a:pt x="5640" y="6033"/>
                  </a:cubicBezTo>
                  <a:cubicBezTo>
                    <a:pt x="5858" y="6273"/>
                    <a:pt x="6060" y="6529"/>
                    <a:pt x="6240" y="6807"/>
                  </a:cubicBezTo>
                  <a:lnTo>
                    <a:pt x="6234" y="6861"/>
                  </a:lnTo>
                  <a:lnTo>
                    <a:pt x="6278" y="6867"/>
                  </a:lnTo>
                  <a:cubicBezTo>
                    <a:pt x="6409" y="7085"/>
                    <a:pt x="6523" y="7314"/>
                    <a:pt x="6627" y="7548"/>
                  </a:cubicBezTo>
                  <a:cubicBezTo>
                    <a:pt x="6834" y="8016"/>
                    <a:pt x="6970" y="8327"/>
                    <a:pt x="7706" y="8360"/>
                  </a:cubicBezTo>
                  <a:lnTo>
                    <a:pt x="7798" y="8360"/>
                  </a:lnTo>
                  <a:cubicBezTo>
                    <a:pt x="8152" y="8360"/>
                    <a:pt x="8398" y="8256"/>
                    <a:pt x="8523" y="8055"/>
                  </a:cubicBezTo>
                  <a:cubicBezTo>
                    <a:pt x="8692" y="7793"/>
                    <a:pt x="8605" y="7461"/>
                    <a:pt x="8534" y="7281"/>
                  </a:cubicBezTo>
                  <a:cubicBezTo>
                    <a:pt x="8736" y="7014"/>
                    <a:pt x="8627" y="6665"/>
                    <a:pt x="8539" y="6485"/>
                  </a:cubicBezTo>
                  <a:cubicBezTo>
                    <a:pt x="8556" y="6458"/>
                    <a:pt x="8572" y="6431"/>
                    <a:pt x="8588" y="6409"/>
                  </a:cubicBezTo>
                  <a:cubicBezTo>
                    <a:pt x="8785" y="6044"/>
                    <a:pt x="8567" y="5630"/>
                    <a:pt x="8430" y="5428"/>
                  </a:cubicBezTo>
                  <a:cubicBezTo>
                    <a:pt x="8447" y="5406"/>
                    <a:pt x="8458" y="5385"/>
                    <a:pt x="8463" y="5363"/>
                  </a:cubicBezTo>
                  <a:cubicBezTo>
                    <a:pt x="8577" y="5074"/>
                    <a:pt x="8419" y="4796"/>
                    <a:pt x="8289" y="4633"/>
                  </a:cubicBezTo>
                  <a:cubicBezTo>
                    <a:pt x="8294" y="4627"/>
                    <a:pt x="8300" y="4616"/>
                    <a:pt x="8305" y="4605"/>
                  </a:cubicBezTo>
                  <a:cubicBezTo>
                    <a:pt x="8441" y="4278"/>
                    <a:pt x="8229" y="3957"/>
                    <a:pt x="8082" y="3783"/>
                  </a:cubicBezTo>
                  <a:cubicBezTo>
                    <a:pt x="8147" y="3684"/>
                    <a:pt x="8185" y="3570"/>
                    <a:pt x="8185" y="3456"/>
                  </a:cubicBezTo>
                  <a:cubicBezTo>
                    <a:pt x="8185" y="3221"/>
                    <a:pt x="8049" y="3031"/>
                    <a:pt x="7831" y="2873"/>
                  </a:cubicBezTo>
                  <a:cubicBezTo>
                    <a:pt x="7875" y="2775"/>
                    <a:pt x="7896" y="2671"/>
                    <a:pt x="7896" y="2562"/>
                  </a:cubicBezTo>
                  <a:cubicBezTo>
                    <a:pt x="7896" y="2290"/>
                    <a:pt x="7760" y="2061"/>
                    <a:pt x="7488" y="1875"/>
                  </a:cubicBezTo>
                  <a:cubicBezTo>
                    <a:pt x="7520" y="1799"/>
                    <a:pt x="7531" y="1723"/>
                    <a:pt x="7531" y="1641"/>
                  </a:cubicBezTo>
                  <a:cubicBezTo>
                    <a:pt x="7531" y="1276"/>
                    <a:pt x="7215" y="1014"/>
                    <a:pt x="6779" y="829"/>
                  </a:cubicBezTo>
                  <a:cubicBezTo>
                    <a:pt x="6796" y="791"/>
                    <a:pt x="6801" y="753"/>
                    <a:pt x="6807" y="709"/>
                  </a:cubicBezTo>
                  <a:cubicBezTo>
                    <a:pt x="6807" y="143"/>
                    <a:pt x="5117" y="28"/>
                    <a:pt x="439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146"/>
            <p:cNvSpPr/>
            <p:nvPr/>
          </p:nvSpPr>
          <p:spPr>
            <a:xfrm>
              <a:off x="3304301" y="1771162"/>
              <a:ext cx="24135" cy="107029"/>
            </a:xfrm>
            <a:custGeom>
              <a:avLst/>
              <a:gdLst/>
              <a:ahLst/>
              <a:cxnLst/>
              <a:rect l="l" t="t" r="r" b="b"/>
              <a:pathLst>
                <a:path w="955" h="4235" extrusionOk="0">
                  <a:moveTo>
                    <a:pt x="475" y="1"/>
                  </a:moveTo>
                  <a:cubicBezTo>
                    <a:pt x="475" y="1"/>
                    <a:pt x="213" y="34"/>
                    <a:pt x="137" y="77"/>
                  </a:cubicBezTo>
                  <a:cubicBezTo>
                    <a:pt x="61" y="115"/>
                    <a:pt x="1" y="1102"/>
                    <a:pt x="126" y="1211"/>
                  </a:cubicBezTo>
                  <a:cubicBezTo>
                    <a:pt x="251" y="1314"/>
                    <a:pt x="44" y="1478"/>
                    <a:pt x="55" y="1739"/>
                  </a:cubicBezTo>
                  <a:cubicBezTo>
                    <a:pt x="61" y="2006"/>
                    <a:pt x="126" y="2872"/>
                    <a:pt x="191" y="3014"/>
                  </a:cubicBezTo>
                  <a:cubicBezTo>
                    <a:pt x="251" y="3150"/>
                    <a:pt x="240" y="4235"/>
                    <a:pt x="475" y="4235"/>
                  </a:cubicBezTo>
                  <a:cubicBezTo>
                    <a:pt x="709" y="4235"/>
                    <a:pt x="698" y="3150"/>
                    <a:pt x="763" y="3014"/>
                  </a:cubicBezTo>
                  <a:cubicBezTo>
                    <a:pt x="823" y="2878"/>
                    <a:pt x="889" y="2006"/>
                    <a:pt x="900" y="1739"/>
                  </a:cubicBezTo>
                  <a:cubicBezTo>
                    <a:pt x="905" y="1478"/>
                    <a:pt x="704" y="1314"/>
                    <a:pt x="829" y="1211"/>
                  </a:cubicBezTo>
                  <a:cubicBezTo>
                    <a:pt x="954" y="1102"/>
                    <a:pt x="894" y="121"/>
                    <a:pt x="818" y="77"/>
                  </a:cubicBezTo>
                  <a:cubicBezTo>
                    <a:pt x="742" y="28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146"/>
            <p:cNvSpPr/>
            <p:nvPr/>
          </p:nvSpPr>
          <p:spPr>
            <a:xfrm>
              <a:off x="3281581" y="1617733"/>
              <a:ext cx="31970" cy="31110"/>
            </a:xfrm>
            <a:custGeom>
              <a:avLst/>
              <a:gdLst/>
              <a:ahLst/>
              <a:cxnLst/>
              <a:rect l="l" t="t" r="r" b="b"/>
              <a:pathLst>
                <a:path w="1265" h="1231" extrusionOk="0">
                  <a:moveTo>
                    <a:pt x="811" y="1"/>
                  </a:moveTo>
                  <a:cubicBezTo>
                    <a:pt x="603" y="1"/>
                    <a:pt x="245" y="106"/>
                    <a:pt x="126" y="241"/>
                  </a:cubicBezTo>
                  <a:cubicBezTo>
                    <a:pt x="1" y="383"/>
                    <a:pt x="1" y="868"/>
                    <a:pt x="88" y="983"/>
                  </a:cubicBezTo>
                  <a:cubicBezTo>
                    <a:pt x="162" y="1080"/>
                    <a:pt x="321" y="1230"/>
                    <a:pt x="505" y="1230"/>
                  </a:cubicBezTo>
                  <a:cubicBezTo>
                    <a:pt x="536" y="1230"/>
                    <a:pt x="568" y="1226"/>
                    <a:pt x="600" y="1217"/>
                  </a:cubicBezTo>
                  <a:cubicBezTo>
                    <a:pt x="823" y="1151"/>
                    <a:pt x="1058" y="683"/>
                    <a:pt x="1161" y="568"/>
                  </a:cubicBezTo>
                  <a:cubicBezTo>
                    <a:pt x="1265" y="454"/>
                    <a:pt x="1134" y="18"/>
                    <a:pt x="840" y="2"/>
                  </a:cubicBezTo>
                  <a:cubicBezTo>
                    <a:pt x="830" y="1"/>
                    <a:pt x="821" y="1"/>
                    <a:pt x="81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146"/>
            <p:cNvSpPr/>
            <p:nvPr/>
          </p:nvSpPr>
          <p:spPr>
            <a:xfrm>
              <a:off x="3320703" y="1617733"/>
              <a:ext cx="31818" cy="31110"/>
            </a:xfrm>
            <a:custGeom>
              <a:avLst/>
              <a:gdLst/>
              <a:ahLst/>
              <a:cxnLst/>
              <a:rect l="l" t="t" r="r" b="b"/>
              <a:pathLst>
                <a:path w="1259" h="1231" extrusionOk="0">
                  <a:moveTo>
                    <a:pt x="453" y="1"/>
                  </a:moveTo>
                  <a:cubicBezTo>
                    <a:pt x="444" y="1"/>
                    <a:pt x="434" y="1"/>
                    <a:pt x="425" y="2"/>
                  </a:cubicBezTo>
                  <a:cubicBezTo>
                    <a:pt x="131" y="18"/>
                    <a:pt x="0" y="454"/>
                    <a:pt x="104" y="568"/>
                  </a:cubicBezTo>
                  <a:cubicBezTo>
                    <a:pt x="207" y="683"/>
                    <a:pt x="436" y="1151"/>
                    <a:pt x="659" y="1217"/>
                  </a:cubicBezTo>
                  <a:cubicBezTo>
                    <a:pt x="691" y="1226"/>
                    <a:pt x="723" y="1230"/>
                    <a:pt x="754" y="1230"/>
                  </a:cubicBezTo>
                  <a:cubicBezTo>
                    <a:pt x="938" y="1230"/>
                    <a:pt x="1097" y="1080"/>
                    <a:pt x="1172" y="983"/>
                  </a:cubicBezTo>
                  <a:cubicBezTo>
                    <a:pt x="1259" y="868"/>
                    <a:pt x="1259" y="383"/>
                    <a:pt x="1133" y="241"/>
                  </a:cubicBezTo>
                  <a:cubicBezTo>
                    <a:pt x="1014" y="106"/>
                    <a:pt x="656" y="1"/>
                    <a:pt x="4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146"/>
            <p:cNvSpPr/>
            <p:nvPr/>
          </p:nvSpPr>
          <p:spPr>
            <a:xfrm>
              <a:off x="3305817" y="1641994"/>
              <a:ext cx="23984" cy="19359"/>
            </a:xfrm>
            <a:custGeom>
              <a:avLst/>
              <a:gdLst/>
              <a:ahLst/>
              <a:cxnLst/>
              <a:rect l="l" t="t" r="r" b="b"/>
              <a:pathLst>
                <a:path w="949" h="766" extrusionOk="0">
                  <a:moveTo>
                    <a:pt x="475" y="1"/>
                  </a:moveTo>
                  <a:cubicBezTo>
                    <a:pt x="355" y="1"/>
                    <a:pt x="1" y="655"/>
                    <a:pt x="208" y="742"/>
                  </a:cubicBezTo>
                  <a:cubicBezTo>
                    <a:pt x="247" y="758"/>
                    <a:pt x="281" y="765"/>
                    <a:pt x="311" y="765"/>
                  </a:cubicBezTo>
                  <a:cubicBezTo>
                    <a:pt x="435" y="765"/>
                    <a:pt x="475" y="644"/>
                    <a:pt x="475" y="644"/>
                  </a:cubicBezTo>
                  <a:cubicBezTo>
                    <a:pt x="475" y="644"/>
                    <a:pt x="514" y="765"/>
                    <a:pt x="639" y="765"/>
                  </a:cubicBezTo>
                  <a:cubicBezTo>
                    <a:pt x="668" y="765"/>
                    <a:pt x="702" y="758"/>
                    <a:pt x="742" y="742"/>
                  </a:cubicBezTo>
                  <a:cubicBezTo>
                    <a:pt x="949" y="655"/>
                    <a:pt x="594" y="1"/>
                    <a:pt x="4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0" name="Google Shape;14140;p146"/>
          <p:cNvGrpSpPr/>
          <p:nvPr/>
        </p:nvGrpSpPr>
        <p:grpSpPr>
          <a:xfrm>
            <a:off x="3572045" y="1558993"/>
            <a:ext cx="451013" cy="1136125"/>
            <a:chOff x="3827467" y="1557988"/>
            <a:chExt cx="451013" cy="1136125"/>
          </a:xfrm>
        </p:grpSpPr>
        <p:sp>
          <p:nvSpPr>
            <p:cNvPr id="14141" name="Google Shape;14141;p146"/>
            <p:cNvSpPr/>
            <p:nvPr/>
          </p:nvSpPr>
          <p:spPr>
            <a:xfrm>
              <a:off x="3827467" y="1557988"/>
              <a:ext cx="451013" cy="1136125"/>
            </a:xfrm>
            <a:custGeom>
              <a:avLst/>
              <a:gdLst/>
              <a:ahLst/>
              <a:cxnLst/>
              <a:rect l="l" t="t" r="r" b="b"/>
              <a:pathLst>
                <a:path w="17846" h="44955" extrusionOk="0">
                  <a:moveTo>
                    <a:pt x="8915" y="1"/>
                  </a:moveTo>
                  <a:cubicBezTo>
                    <a:pt x="6365" y="17"/>
                    <a:pt x="6904" y="2693"/>
                    <a:pt x="6904" y="2693"/>
                  </a:cubicBezTo>
                  <a:cubicBezTo>
                    <a:pt x="6474" y="2916"/>
                    <a:pt x="6812" y="3559"/>
                    <a:pt x="6844" y="3897"/>
                  </a:cubicBezTo>
                  <a:cubicBezTo>
                    <a:pt x="6871" y="4240"/>
                    <a:pt x="7084" y="4256"/>
                    <a:pt x="7084" y="4256"/>
                  </a:cubicBezTo>
                  <a:cubicBezTo>
                    <a:pt x="7198" y="4769"/>
                    <a:pt x="7678" y="5575"/>
                    <a:pt x="7678" y="5575"/>
                  </a:cubicBezTo>
                  <a:cubicBezTo>
                    <a:pt x="7874" y="7831"/>
                    <a:pt x="5422" y="7766"/>
                    <a:pt x="4234" y="8474"/>
                  </a:cubicBezTo>
                  <a:cubicBezTo>
                    <a:pt x="3041" y="9182"/>
                    <a:pt x="3362" y="11215"/>
                    <a:pt x="3362" y="12888"/>
                  </a:cubicBezTo>
                  <a:cubicBezTo>
                    <a:pt x="3362" y="14566"/>
                    <a:pt x="2817" y="16081"/>
                    <a:pt x="2332" y="18173"/>
                  </a:cubicBezTo>
                  <a:cubicBezTo>
                    <a:pt x="1935" y="19901"/>
                    <a:pt x="1755" y="21137"/>
                    <a:pt x="1700" y="21524"/>
                  </a:cubicBezTo>
                  <a:cubicBezTo>
                    <a:pt x="1542" y="21552"/>
                    <a:pt x="1177" y="21677"/>
                    <a:pt x="774" y="22260"/>
                  </a:cubicBezTo>
                  <a:cubicBezTo>
                    <a:pt x="540" y="22603"/>
                    <a:pt x="469" y="22936"/>
                    <a:pt x="300" y="23110"/>
                  </a:cubicBezTo>
                  <a:cubicBezTo>
                    <a:pt x="205" y="23205"/>
                    <a:pt x="280" y="23371"/>
                    <a:pt x="441" y="23371"/>
                  </a:cubicBezTo>
                  <a:cubicBezTo>
                    <a:pt x="568" y="23371"/>
                    <a:pt x="749" y="23268"/>
                    <a:pt x="943" y="22946"/>
                  </a:cubicBezTo>
                  <a:lnTo>
                    <a:pt x="943" y="22946"/>
                  </a:lnTo>
                  <a:lnTo>
                    <a:pt x="147" y="24805"/>
                  </a:lnTo>
                  <a:cubicBezTo>
                    <a:pt x="147" y="24805"/>
                    <a:pt x="0" y="25077"/>
                    <a:pt x="235" y="25104"/>
                  </a:cubicBezTo>
                  <a:cubicBezTo>
                    <a:pt x="241" y="25105"/>
                    <a:pt x="247" y="25106"/>
                    <a:pt x="253" y="25106"/>
                  </a:cubicBezTo>
                  <a:cubicBezTo>
                    <a:pt x="599" y="25106"/>
                    <a:pt x="886" y="23786"/>
                    <a:pt x="1041" y="23786"/>
                  </a:cubicBezTo>
                  <a:cubicBezTo>
                    <a:pt x="1155" y="23786"/>
                    <a:pt x="404" y="25306"/>
                    <a:pt x="779" y="25431"/>
                  </a:cubicBezTo>
                  <a:cubicBezTo>
                    <a:pt x="793" y="25435"/>
                    <a:pt x="805" y="25437"/>
                    <a:pt x="818" y="25437"/>
                  </a:cubicBezTo>
                  <a:cubicBezTo>
                    <a:pt x="1182" y="25437"/>
                    <a:pt x="1437" y="23862"/>
                    <a:pt x="1519" y="23862"/>
                  </a:cubicBezTo>
                  <a:cubicBezTo>
                    <a:pt x="1519" y="23862"/>
                    <a:pt x="1520" y="23862"/>
                    <a:pt x="1521" y="23862"/>
                  </a:cubicBezTo>
                  <a:cubicBezTo>
                    <a:pt x="1613" y="23889"/>
                    <a:pt x="1085" y="25268"/>
                    <a:pt x="1384" y="25371"/>
                  </a:cubicBezTo>
                  <a:cubicBezTo>
                    <a:pt x="1399" y="25377"/>
                    <a:pt x="1414" y="25379"/>
                    <a:pt x="1428" y="25379"/>
                  </a:cubicBezTo>
                  <a:cubicBezTo>
                    <a:pt x="1774" y="25379"/>
                    <a:pt x="1780" y="23840"/>
                    <a:pt x="2005" y="23840"/>
                  </a:cubicBezTo>
                  <a:cubicBezTo>
                    <a:pt x="2007" y="23840"/>
                    <a:pt x="2009" y="23840"/>
                    <a:pt x="2011" y="23840"/>
                  </a:cubicBezTo>
                  <a:cubicBezTo>
                    <a:pt x="2060" y="23846"/>
                    <a:pt x="1695" y="25012"/>
                    <a:pt x="1956" y="25012"/>
                  </a:cubicBezTo>
                  <a:cubicBezTo>
                    <a:pt x="2213" y="25012"/>
                    <a:pt x="2218" y="24238"/>
                    <a:pt x="2463" y="23846"/>
                  </a:cubicBezTo>
                  <a:cubicBezTo>
                    <a:pt x="2698" y="23486"/>
                    <a:pt x="2997" y="22434"/>
                    <a:pt x="2845" y="21906"/>
                  </a:cubicBezTo>
                  <a:cubicBezTo>
                    <a:pt x="3281" y="20467"/>
                    <a:pt x="4354" y="17568"/>
                    <a:pt x="4616" y="16304"/>
                  </a:cubicBezTo>
                  <a:cubicBezTo>
                    <a:pt x="4904" y="14887"/>
                    <a:pt x="5389" y="12119"/>
                    <a:pt x="5389" y="12119"/>
                  </a:cubicBezTo>
                  <a:cubicBezTo>
                    <a:pt x="5842" y="13018"/>
                    <a:pt x="6098" y="17111"/>
                    <a:pt x="5711" y="18206"/>
                  </a:cubicBezTo>
                  <a:cubicBezTo>
                    <a:pt x="5324" y="19307"/>
                    <a:pt x="4419" y="21944"/>
                    <a:pt x="4806" y="24396"/>
                  </a:cubicBezTo>
                  <a:cubicBezTo>
                    <a:pt x="5193" y="26843"/>
                    <a:pt x="5515" y="30161"/>
                    <a:pt x="5389" y="33033"/>
                  </a:cubicBezTo>
                  <a:cubicBezTo>
                    <a:pt x="5259" y="35899"/>
                    <a:pt x="5744" y="39026"/>
                    <a:pt x="6130" y="41184"/>
                  </a:cubicBezTo>
                  <a:cubicBezTo>
                    <a:pt x="6517" y="43342"/>
                    <a:pt x="6065" y="43892"/>
                    <a:pt x="5776" y="44279"/>
                  </a:cubicBezTo>
                  <a:cubicBezTo>
                    <a:pt x="5487" y="44666"/>
                    <a:pt x="6065" y="44955"/>
                    <a:pt x="6065" y="44955"/>
                  </a:cubicBezTo>
                  <a:lnTo>
                    <a:pt x="7547" y="44955"/>
                  </a:lnTo>
                  <a:cubicBezTo>
                    <a:pt x="8092" y="44955"/>
                    <a:pt x="7934" y="44568"/>
                    <a:pt x="7743" y="43440"/>
                  </a:cubicBezTo>
                  <a:cubicBezTo>
                    <a:pt x="7547" y="42312"/>
                    <a:pt x="7356" y="41408"/>
                    <a:pt x="7580" y="39925"/>
                  </a:cubicBezTo>
                  <a:cubicBezTo>
                    <a:pt x="7874" y="38062"/>
                    <a:pt x="7972" y="36171"/>
                    <a:pt x="7869" y="34286"/>
                  </a:cubicBezTo>
                  <a:cubicBezTo>
                    <a:pt x="7743" y="32030"/>
                    <a:pt x="7771" y="31583"/>
                    <a:pt x="8190" y="29905"/>
                  </a:cubicBezTo>
                  <a:cubicBezTo>
                    <a:pt x="8566" y="28412"/>
                    <a:pt x="8860" y="24396"/>
                    <a:pt x="8920" y="23535"/>
                  </a:cubicBezTo>
                  <a:cubicBezTo>
                    <a:pt x="8980" y="24396"/>
                    <a:pt x="9280" y="28412"/>
                    <a:pt x="9650" y="29905"/>
                  </a:cubicBezTo>
                  <a:cubicBezTo>
                    <a:pt x="10070" y="31583"/>
                    <a:pt x="10103" y="32030"/>
                    <a:pt x="9972" y="34286"/>
                  </a:cubicBezTo>
                  <a:cubicBezTo>
                    <a:pt x="9874" y="36171"/>
                    <a:pt x="9966" y="38062"/>
                    <a:pt x="10266" y="39925"/>
                  </a:cubicBezTo>
                  <a:cubicBezTo>
                    <a:pt x="10490" y="41408"/>
                    <a:pt x="10293" y="42312"/>
                    <a:pt x="10103" y="43440"/>
                  </a:cubicBezTo>
                  <a:cubicBezTo>
                    <a:pt x="9907" y="44568"/>
                    <a:pt x="9749" y="44955"/>
                    <a:pt x="10293" y="44955"/>
                  </a:cubicBezTo>
                  <a:lnTo>
                    <a:pt x="11776" y="44955"/>
                  </a:lnTo>
                  <a:cubicBezTo>
                    <a:pt x="11776" y="44955"/>
                    <a:pt x="12359" y="44666"/>
                    <a:pt x="12070" y="44279"/>
                  </a:cubicBezTo>
                  <a:cubicBezTo>
                    <a:pt x="11776" y="43892"/>
                    <a:pt x="11329" y="43342"/>
                    <a:pt x="11716" y="41184"/>
                  </a:cubicBezTo>
                  <a:cubicBezTo>
                    <a:pt x="12102" y="39026"/>
                    <a:pt x="12582" y="35899"/>
                    <a:pt x="12457" y="33033"/>
                  </a:cubicBezTo>
                  <a:cubicBezTo>
                    <a:pt x="12326" y="30166"/>
                    <a:pt x="12653" y="26848"/>
                    <a:pt x="13034" y="24396"/>
                  </a:cubicBezTo>
                  <a:cubicBezTo>
                    <a:pt x="13421" y="21944"/>
                    <a:pt x="12522" y="19301"/>
                    <a:pt x="12135" y="18206"/>
                  </a:cubicBezTo>
                  <a:cubicBezTo>
                    <a:pt x="11748" y="17111"/>
                    <a:pt x="12004" y="13018"/>
                    <a:pt x="12457" y="12119"/>
                  </a:cubicBezTo>
                  <a:cubicBezTo>
                    <a:pt x="12457" y="12119"/>
                    <a:pt x="12936" y="14887"/>
                    <a:pt x="13230" y="16304"/>
                  </a:cubicBezTo>
                  <a:cubicBezTo>
                    <a:pt x="13487" y="17568"/>
                    <a:pt x="14560" y="20462"/>
                    <a:pt x="15001" y="21900"/>
                  </a:cubicBezTo>
                  <a:cubicBezTo>
                    <a:pt x="14843" y="22434"/>
                    <a:pt x="15148" y="23480"/>
                    <a:pt x="15377" y="23846"/>
                  </a:cubicBezTo>
                  <a:cubicBezTo>
                    <a:pt x="15623" y="24238"/>
                    <a:pt x="15628" y="25006"/>
                    <a:pt x="15890" y="25006"/>
                  </a:cubicBezTo>
                  <a:cubicBezTo>
                    <a:pt x="16146" y="25006"/>
                    <a:pt x="15781" y="23846"/>
                    <a:pt x="15835" y="23840"/>
                  </a:cubicBezTo>
                  <a:cubicBezTo>
                    <a:pt x="15837" y="23840"/>
                    <a:pt x="15839" y="23840"/>
                    <a:pt x="15841" y="23840"/>
                  </a:cubicBezTo>
                  <a:cubicBezTo>
                    <a:pt x="16060" y="23840"/>
                    <a:pt x="16072" y="25379"/>
                    <a:pt x="16418" y="25379"/>
                  </a:cubicBezTo>
                  <a:cubicBezTo>
                    <a:pt x="16432" y="25379"/>
                    <a:pt x="16447" y="25377"/>
                    <a:pt x="16462" y="25371"/>
                  </a:cubicBezTo>
                  <a:cubicBezTo>
                    <a:pt x="16756" y="25268"/>
                    <a:pt x="16227" y="23889"/>
                    <a:pt x="16320" y="23862"/>
                  </a:cubicBezTo>
                  <a:cubicBezTo>
                    <a:pt x="16321" y="23862"/>
                    <a:pt x="16321" y="23862"/>
                    <a:pt x="16322" y="23862"/>
                  </a:cubicBezTo>
                  <a:cubicBezTo>
                    <a:pt x="16413" y="23862"/>
                    <a:pt x="16659" y="25432"/>
                    <a:pt x="17021" y="25432"/>
                  </a:cubicBezTo>
                  <a:cubicBezTo>
                    <a:pt x="17034" y="25432"/>
                    <a:pt x="17047" y="25430"/>
                    <a:pt x="17061" y="25426"/>
                  </a:cubicBezTo>
                  <a:cubicBezTo>
                    <a:pt x="17437" y="25306"/>
                    <a:pt x="16685" y="23786"/>
                    <a:pt x="16805" y="23786"/>
                  </a:cubicBezTo>
                  <a:cubicBezTo>
                    <a:pt x="16955" y="23786"/>
                    <a:pt x="17247" y="25106"/>
                    <a:pt x="17588" y="25106"/>
                  </a:cubicBezTo>
                  <a:cubicBezTo>
                    <a:pt x="17594" y="25106"/>
                    <a:pt x="17600" y="25105"/>
                    <a:pt x="17606" y="25104"/>
                  </a:cubicBezTo>
                  <a:cubicBezTo>
                    <a:pt x="17846" y="25077"/>
                    <a:pt x="17699" y="24805"/>
                    <a:pt x="17699" y="24805"/>
                  </a:cubicBezTo>
                  <a:lnTo>
                    <a:pt x="16908" y="22946"/>
                  </a:lnTo>
                  <a:lnTo>
                    <a:pt x="16908" y="22946"/>
                  </a:lnTo>
                  <a:cubicBezTo>
                    <a:pt x="17100" y="23268"/>
                    <a:pt x="17281" y="23371"/>
                    <a:pt x="17408" y="23371"/>
                  </a:cubicBezTo>
                  <a:cubicBezTo>
                    <a:pt x="17570" y="23371"/>
                    <a:pt x="17646" y="23205"/>
                    <a:pt x="17551" y="23110"/>
                  </a:cubicBezTo>
                  <a:cubicBezTo>
                    <a:pt x="17383" y="22936"/>
                    <a:pt x="17306" y="22598"/>
                    <a:pt x="17072" y="22260"/>
                  </a:cubicBezTo>
                  <a:cubicBezTo>
                    <a:pt x="16669" y="21677"/>
                    <a:pt x="16309" y="21552"/>
                    <a:pt x="16146" y="21524"/>
                  </a:cubicBezTo>
                  <a:cubicBezTo>
                    <a:pt x="16097" y="21137"/>
                    <a:pt x="15917" y="19901"/>
                    <a:pt x="15519" y="18173"/>
                  </a:cubicBezTo>
                  <a:cubicBezTo>
                    <a:pt x="15034" y="16081"/>
                    <a:pt x="14489" y="14566"/>
                    <a:pt x="14489" y="12888"/>
                  </a:cubicBezTo>
                  <a:cubicBezTo>
                    <a:pt x="14489" y="11215"/>
                    <a:pt x="14811" y="9182"/>
                    <a:pt x="13617" y="8474"/>
                  </a:cubicBezTo>
                  <a:cubicBezTo>
                    <a:pt x="12424" y="7766"/>
                    <a:pt x="9977" y="7831"/>
                    <a:pt x="10168" y="5575"/>
                  </a:cubicBezTo>
                  <a:cubicBezTo>
                    <a:pt x="10168" y="5575"/>
                    <a:pt x="10653" y="4769"/>
                    <a:pt x="10767" y="4256"/>
                  </a:cubicBezTo>
                  <a:cubicBezTo>
                    <a:pt x="10767" y="4256"/>
                    <a:pt x="10975" y="4240"/>
                    <a:pt x="11007" y="3897"/>
                  </a:cubicBezTo>
                  <a:cubicBezTo>
                    <a:pt x="11040" y="3559"/>
                    <a:pt x="11378" y="2916"/>
                    <a:pt x="10942" y="2693"/>
                  </a:cubicBezTo>
                  <a:cubicBezTo>
                    <a:pt x="10942" y="2693"/>
                    <a:pt x="11487" y="17"/>
                    <a:pt x="893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2" name="Google Shape;14142;p146"/>
            <p:cNvGrpSpPr/>
            <p:nvPr/>
          </p:nvGrpSpPr>
          <p:grpSpPr>
            <a:xfrm>
              <a:off x="3979228" y="1581563"/>
              <a:ext cx="147768" cy="558502"/>
              <a:chOff x="3979228" y="1581563"/>
              <a:chExt cx="147768" cy="558502"/>
            </a:xfrm>
          </p:grpSpPr>
          <p:sp>
            <p:nvSpPr>
              <p:cNvPr id="14143" name="Google Shape;14143;p146"/>
              <p:cNvSpPr/>
              <p:nvPr/>
            </p:nvSpPr>
            <p:spPr>
              <a:xfrm>
                <a:off x="3979228" y="1780614"/>
                <a:ext cx="147768" cy="14319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5666" extrusionOk="0">
                    <a:moveTo>
                      <a:pt x="2918" y="0"/>
                    </a:moveTo>
                    <a:cubicBezTo>
                      <a:pt x="2881" y="0"/>
                      <a:pt x="2844" y="8"/>
                      <a:pt x="2812" y="25"/>
                    </a:cubicBezTo>
                    <a:cubicBezTo>
                      <a:pt x="2768" y="52"/>
                      <a:pt x="2741" y="101"/>
                      <a:pt x="2746" y="150"/>
                    </a:cubicBezTo>
                    <a:lnTo>
                      <a:pt x="2774" y="1785"/>
                    </a:lnTo>
                    <a:cubicBezTo>
                      <a:pt x="2774" y="1785"/>
                      <a:pt x="2720" y="1882"/>
                      <a:pt x="2677" y="1882"/>
                    </a:cubicBezTo>
                    <a:cubicBezTo>
                      <a:pt x="2655" y="1882"/>
                      <a:pt x="2636" y="1857"/>
                      <a:pt x="2626" y="1785"/>
                    </a:cubicBezTo>
                    <a:cubicBezTo>
                      <a:pt x="2594" y="1567"/>
                      <a:pt x="2594" y="689"/>
                      <a:pt x="2507" y="471"/>
                    </a:cubicBezTo>
                    <a:cubicBezTo>
                      <a:pt x="2453" y="339"/>
                      <a:pt x="2311" y="240"/>
                      <a:pt x="2136" y="240"/>
                    </a:cubicBezTo>
                    <a:cubicBezTo>
                      <a:pt x="2023" y="240"/>
                      <a:pt x="1897" y="281"/>
                      <a:pt x="1771" y="379"/>
                    </a:cubicBezTo>
                    <a:cubicBezTo>
                      <a:pt x="1444" y="629"/>
                      <a:pt x="529" y="2095"/>
                      <a:pt x="322" y="2880"/>
                    </a:cubicBezTo>
                    <a:cubicBezTo>
                      <a:pt x="114" y="3659"/>
                      <a:pt x="0" y="4629"/>
                      <a:pt x="27" y="5005"/>
                    </a:cubicBezTo>
                    <a:cubicBezTo>
                      <a:pt x="59" y="5366"/>
                      <a:pt x="165" y="5666"/>
                      <a:pt x="486" y="5666"/>
                    </a:cubicBezTo>
                    <a:cubicBezTo>
                      <a:pt x="500" y="5666"/>
                      <a:pt x="514" y="5665"/>
                      <a:pt x="529" y="5664"/>
                    </a:cubicBezTo>
                    <a:cubicBezTo>
                      <a:pt x="883" y="5632"/>
                      <a:pt x="1270" y="5414"/>
                      <a:pt x="1357" y="5316"/>
                    </a:cubicBezTo>
                    <a:cubicBezTo>
                      <a:pt x="1444" y="5223"/>
                      <a:pt x="1477" y="5098"/>
                      <a:pt x="1771" y="5098"/>
                    </a:cubicBezTo>
                    <a:cubicBezTo>
                      <a:pt x="2065" y="5098"/>
                      <a:pt x="2452" y="5038"/>
                      <a:pt x="2534" y="4760"/>
                    </a:cubicBezTo>
                    <a:cubicBezTo>
                      <a:pt x="2621" y="4476"/>
                      <a:pt x="2741" y="3724"/>
                      <a:pt x="2774" y="3414"/>
                    </a:cubicBezTo>
                    <a:cubicBezTo>
                      <a:pt x="2806" y="3098"/>
                      <a:pt x="2741" y="2913"/>
                      <a:pt x="2774" y="2662"/>
                    </a:cubicBezTo>
                    <a:cubicBezTo>
                      <a:pt x="2790" y="2509"/>
                      <a:pt x="2801" y="2351"/>
                      <a:pt x="2801" y="2193"/>
                    </a:cubicBezTo>
                    <a:cubicBezTo>
                      <a:pt x="2834" y="2221"/>
                      <a:pt x="2877" y="2237"/>
                      <a:pt x="2921" y="2237"/>
                    </a:cubicBezTo>
                    <a:cubicBezTo>
                      <a:pt x="2964" y="2237"/>
                      <a:pt x="3008" y="2221"/>
                      <a:pt x="3046" y="2193"/>
                    </a:cubicBezTo>
                    <a:cubicBezTo>
                      <a:pt x="3046" y="2351"/>
                      <a:pt x="3057" y="2509"/>
                      <a:pt x="3073" y="2662"/>
                    </a:cubicBezTo>
                    <a:cubicBezTo>
                      <a:pt x="3101" y="2913"/>
                      <a:pt x="3046" y="3103"/>
                      <a:pt x="3073" y="3414"/>
                    </a:cubicBezTo>
                    <a:cubicBezTo>
                      <a:pt x="3101" y="3724"/>
                      <a:pt x="3220" y="4476"/>
                      <a:pt x="3308" y="4760"/>
                    </a:cubicBezTo>
                    <a:cubicBezTo>
                      <a:pt x="3400" y="5038"/>
                      <a:pt x="3782" y="5098"/>
                      <a:pt x="4076" y="5098"/>
                    </a:cubicBezTo>
                    <a:cubicBezTo>
                      <a:pt x="4370" y="5098"/>
                      <a:pt x="4403" y="5223"/>
                      <a:pt x="4490" y="5316"/>
                    </a:cubicBezTo>
                    <a:cubicBezTo>
                      <a:pt x="4577" y="5414"/>
                      <a:pt x="4964" y="5632"/>
                      <a:pt x="5318" y="5664"/>
                    </a:cubicBezTo>
                    <a:cubicBezTo>
                      <a:pt x="5333" y="5665"/>
                      <a:pt x="5347" y="5666"/>
                      <a:pt x="5361" y="5666"/>
                    </a:cubicBezTo>
                    <a:cubicBezTo>
                      <a:pt x="5682" y="5666"/>
                      <a:pt x="5788" y="5366"/>
                      <a:pt x="5820" y="5005"/>
                    </a:cubicBezTo>
                    <a:cubicBezTo>
                      <a:pt x="5847" y="4629"/>
                      <a:pt x="5722" y="3665"/>
                      <a:pt x="5514" y="2880"/>
                    </a:cubicBezTo>
                    <a:cubicBezTo>
                      <a:pt x="5313" y="2101"/>
                      <a:pt x="4397" y="629"/>
                      <a:pt x="4070" y="379"/>
                    </a:cubicBezTo>
                    <a:cubicBezTo>
                      <a:pt x="3943" y="281"/>
                      <a:pt x="3816" y="240"/>
                      <a:pt x="3703" y="240"/>
                    </a:cubicBezTo>
                    <a:cubicBezTo>
                      <a:pt x="3528" y="240"/>
                      <a:pt x="3388" y="339"/>
                      <a:pt x="3335" y="471"/>
                    </a:cubicBezTo>
                    <a:cubicBezTo>
                      <a:pt x="3242" y="695"/>
                      <a:pt x="3242" y="1567"/>
                      <a:pt x="3215" y="1785"/>
                    </a:cubicBezTo>
                    <a:cubicBezTo>
                      <a:pt x="3206" y="1857"/>
                      <a:pt x="3187" y="1882"/>
                      <a:pt x="3165" y="1882"/>
                    </a:cubicBezTo>
                    <a:cubicBezTo>
                      <a:pt x="3121" y="1882"/>
                      <a:pt x="3068" y="1785"/>
                      <a:pt x="3068" y="1785"/>
                    </a:cubicBezTo>
                    <a:lnTo>
                      <a:pt x="3095" y="150"/>
                    </a:lnTo>
                    <a:cubicBezTo>
                      <a:pt x="3095" y="101"/>
                      <a:pt x="3068" y="52"/>
                      <a:pt x="3024" y="25"/>
                    </a:cubicBezTo>
                    <a:cubicBezTo>
                      <a:pt x="2992" y="8"/>
                      <a:pt x="2955" y="0"/>
                      <a:pt x="291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4" name="Google Shape;14144;p146"/>
              <p:cNvSpPr/>
              <p:nvPr/>
            </p:nvSpPr>
            <p:spPr>
              <a:xfrm>
                <a:off x="4008696" y="1581563"/>
                <a:ext cx="88024" cy="80796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3197" extrusionOk="0">
                    <a:moveTo>
                      <a:pt x="1263" y="1"/>
                    </a:moveTo>
                    <a:cubicBezTo>
                      <a:pt x="1025" y="1"/>
                      <a:pt x="746" y="51"/>
                      <a:pt x="512" y="385"/>
                    </a:cubicBezTo>
                    <a:cubicBezTo>
                      <a:pt x="191" y="831"/>
                      <a:pt x="0" y="1164"/>
                      <a:pt x="120" y="1676"/>
                    </a:cubicBezTo>
                    <a:cubicBezTo>
                      <a:pt x="196" y="2003"/>
                      <a:pt x="338" y="2139"/>
                      <a:pt x="540" y="2221"/>
                    </a:cubicBezTo>
                    <a:cubicBezTo>
                      <a:pt x="692" y="2281"/>
                      <a:pt x="834" y="2319"/>
                      <a:pt x="834" y="2319"/>
                    </a:cubicBezTo>
                    <a:cubicBezTo>
                      <a:pt x="883" y="2477"/>
                      <a:pt x="1014" y="2597"/>
                      <a:pt x="1177" y="2635"/>
                    </a:cubicBezTo>
                    <a:cubicBezTo>
                      <a:pt x="1373" y="2673"/>
                      <a:pt x="1586" y="2722"/>
                      <a:pt x="1586" y="2722"/>
                    </a:cubicBezTo>
                    <a:lnTo>
                      <a:pt x="1618" y="3098"/>
                    </a:lnTo>
                    <a:cubicBezTo>
                      <a:pt x="1618" y="3136"/>
                      <a:pt x="1646" y="3169"/>
                      <a:pt x="1684" y="3185"/>
                    </a:cubicBezTo>
                    <a:lnTo>
                      <a:pt x="1733" y="3196"/>
                    </a:lnTo>
                    <a:lnTo>
                      <a:pt x="1787" y="3185"/>
                    </a:lnTo>
                    <a:cubicBezTo>
                      <a:pt x="1831" y="3169"/>
                      <a:pt x="1858" y="3136"/>
                      <a:pt x="1864" y="3098"/>
                    </a:cubicBezTo>
                    <a:lnTo>
                      <a:pt x="1896" y="2722"/>
                    </a:lnTo>
                    <a:cubicBezTo>
                      <a:pt x="1896" y="2722"/>
                      <a:pt x="2103" y="2673"/>
                      <a:pt x="2300" y="2635"/>
                    </a:cubicBezTo>
                    <a:cubicBezTo>
                      <a:pt x="2463" y="2597"/>
                      <a:pt x="2594" y="2477"/>
                      <a:pt x="2648" y="2319"/>
                    </a:cubicBezTo>
                    <a:cubicBezTo>
                      <a:pt x="2648" y="2319"/>
                      <a:pt x="2790" y="2281"/>
                      <a:pt x="2937" y="2221"/>
                    </a:cubicBezTo>
                    <a:cubicBezTo>
                      <a:pt x="3144" y="2139"/>
                      <a:pt x="3280" y="2008"/>
                      <a:pt x="3362" y="1676"/>
                    </a:cubicBezTo>
                    <a:cubicBezTo>
                      <a:pt x="3482" y="1164"/>
                      <a:pt x="3291" y="831"/>
                      <a:pt x="2970" y="385"/>
                    </a:cubicBezTo>
                    <a:cubicBezTo>
                      <a:pt x="2731" y="51"/>
                      <a:pt x="2456" y="1"/>
                      <a:pt x="2219" y="1"/>
                    </a:cubicBezTo>
                    <a:cubicBezTo>
                      <a:pt x="2185" y="1"/>
                      <a:pt x="2152" y="2"/>
                      <a:pt x="2120" y="3"/>
                    </a:cubicBezTo>
                    <a:cubicBezTo>
                      <a:pt x="1744" y="14"/>
                      <a:pt x="1738" y="330"/>
                      <a:pt x="1738" y="330"/>
                    </a:cubicBezTo>
                    <a:cubicBezTo>
                      <a:pt x="1738" y="330"/>
                      <a:pt x="1738" y="14"/>
                      <a:pt x="1362" y="3"/>
                    </a:cubicBezTo>
                    <a:cubicBezTo>
                      <a:pt x="1330" y="2"/>
                      <a:pt x="1297" y="1"/>
                      <a:pt x="126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5" name="Google Shape;14145;p146"/>
              <p:cNvSpPr/>
              <p:nvPr/>
            </p:nvSpPr>
            <p:spPr>
              <a:xfrm>
                <a:off x="4018199" y="1882715"/>
                <a:ext cx="105361" cy="130583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5167" extrusionOk="0">
                    <a:moveTo>
                      <a:pt x="1613" y="1"/>
                    </a:moveTo>
                    <a:cubicBezTo>
                      <a:pt x="1613" y="1"/>
                      <a:pt x="1373" y="1259"/>
                      <a:pt x="1744" y="1804"/>
                    </a:cubicBezTo>
                    <a:cubicBezTo>
                      <a:pt x="1864" y="1973"/>
                      <a:pt x="2043" y="2098"/>
                      <a:pt x="2251" y="2142"/>
                    </a:cubicBezTo>
                    <a:cubicBezTo>
                      <a:pt x="2234" y="2251"/>
                      <a:pt x="2256" y="2360"/>
                      <a:pt x="2305" y="2453"/>
                    </a:cubicBezTo>
                    <a:cubicBezTo>
                      <a:pt x="2392" y="2594"/>
                      <a:pt x="2474" y="2709"/>
                      <a:pt x="2474" y="2709"/>
                    </a:cubicBezTo>
                    <a:cubicBezTo>
                      <a:pt x="2425" y="2774"/>
                      <a:pt x="2381" y="2850"/>
                      <a:pt x="2365" y="2932"/>
                    </a:cubicBezTo>
                    <a:cubicBezTo>
                      <a:pt x="2327" y="3052"/>
                      <a:pt x="2305" y="3177"/>
                      <a:pt x="2305" y="3303"/>
                    </a:cubicBezTo>
                    <a:cubicBezTo>
                      <a:pt x="2223" y="3335"/>
                      <a:pt x="2147" y="3384"/>
                      <a:pt x="2082" y="3439"/>
                    </a:cubicBezTo>
                    <a:cubicBezTo>
                      <a:pt x="1940" y="3553"/>
                      <a:pt x="1798" y="3837"/>
                      <a:pt x="1798" y="3837"/>
                    </a:cubicBezTo>
                    <a:cubicBezTo>
                      <a:pt x="1726" y="3778"/>
                      <a:pt x="1635" y="3745"/>
                      <a:pt x="1544" y="3745"/>
                    </a:cubicBezTo>
                    <a:cubicBezTo>
                      <a:pt x="1525" y="3745"/>
                      <a:pt x="1506" y="3747"/>
                      <a:pt x="1488" y="3749"/>
                    </a:cubicBezTo>
                    <a:cubicBezTo>
                      <a:pt x="1292" y="3782"/>
                      <a:pt x="1177" y="3864"/>
                      <a:pt x="1090" y="3864"/>
                    </a:cubicBezTo>
                    <a:cubicBezTo>
                      <a:pt x="1008" y="3864"/>
                      <a:pt x="926" y="3684"/>
                      <a:pt x="643" y="3640"/>
                    </a:cubicBezTo>
                    <a:cubicBezTo>
                      <a:pt x="599" y="3633"/>
                      <a:pt x="558" y="3629"/>
                      <a:pt x="520" y="3629"/>
                    </a:cubicBezTo>
                    <a:cubicBezTo>
                      <a:pt x="266" y="3629"/>
                      <a:pt x="152" y="3808"/>
                      <a:pt x="76" y="4202"/>
                    </a:cubicBezTo>
                    <a:cubicBezTo>
                      <a:pt x="0" y="4605"/>
                      <a:pt x="87" y="5166"/>
                      <a:pt x="87" y="5166"/>
                    </a:cubicBezTo>
                    <a:lnTo>
                      <a:pt x="409" y="5112"/>
                    </a:lnTo>
                    <a:cubicBezTo>
                      <a:pt x="409" y="5112"/>
                      <a:pt x="360" y="4512"/>
                      <a:pt x="414" y="4371"/>
                    </a:cubicBezTo>
                    <a:cubicBezTo>
                      <a:pt x="458" y="4262"/>
                      <a:pt x="504" y="4185"/>
                      <a:pt x="579" y="4185"/>
                    </a:cubicBezTo>
                    <a:cubicBezTo>
                      <a:pt x="598" y="4185"/>
                      <a:pt x="620" y="4190"/>
                      <a:pt x="643" y="4202"/>
                    </a:cubicBezTo>
                    <a:cubicBezTo>
                      <a:pt x="737" y="4253"/>
                      <a:pt x="795" y="4322"/>
                      <a:pt x="879" y="4322"/>
                    </a:cubicBezTo>
                    <a:cubicBezTo>
                      <a:pt x="892" y="4322"/>
                      <a:pt x="906" y="4320"/>
                      <a:pt x="921" y="4316"/>
                    </a:cubicBezTo>
                    <a:cubicBezTo>
                      <a:pt x="1000" y="4297"/>
                      <a:pt x="944" y="4266"/>
                      <a:pt x="957" y="4266"/>
                    </a:cubicBezTo>
                    <a:cubicBezTo>
                      <a:pt x="963" y="4266"/>
                      <a:pt x="983" y="4272"/>
                      <a:pt x="1035" y="4289"/>
                    </a:cubicBezTo>
                    <a:cubicBezTo>
                      <a:pt x="1204" y="4343"/>
                      <a:pt x="1319" y="4572"/>
                      <a:pt x="1744" y="4681"/>
                    </a:cubicBezTo>
                    <a:cubicBezTo>
                      <a:pt x="1872" y="4716"/>
                      <a:pt x="2037" y="4740"/>
                      <a:pt x="2220" y="4740"/>
                    </a:cubicBezTo>
                    <a:cubicBezTo>
                      <a:pt x="2636" y="4740"/>
                      <a:pt x="3141" y="4614"/>
                      <a:pt x="3493" y="4202"/>
                    </a:cubicBezTo>
                    <a:cubicBezTo>
                      <a:pt x="4000" y="3608"/>
                      <a:pt x="4169" y="2818"/>
                      <a:pt x="3831" y="2087"/>
                    </a:cubicBezTo>
                    <a:cubicBezTo>
                      <a:pt x="3562" y="1493"/>
                      <a:pt x="3343" y="1436"/>
                      <a:pt x="3120" y="1436"/>
                    </a:cubicBezTo>
                    <a:cubicBezTo>
                      <a:pt x="3067" y="1436"/>
                      <a:pt x="3013" y="1439"/>
                      <a:pt x="2959" y="1439"/>
                    </a:cubicBezTo>
                    <a:cubicBezTo>
                      <a:pt x="2676" y="1439"/>
                      <a:pt x="2561" y="1717"/>
                      <a:pt x="2311" y="1717"/>
                    </a:cubicBezTo>
                    <a:cubicBezTo>
                      <a:pt x="2054" y="1717"/>
                      <a:pt x="2071" y="1657"/>
                      <a:pt x="1967" y="1406"/>
                    </a:cubicBezTo>
                    <a:cubicBezTo>
                      <a:pt x="1913" y="1265"/>
                      <a:pt x="1880" y="802"/>
                      <a:pt x="1880" y="802"/>
                    </a:cubicBezTo>
                    <a:lnTo>
                      <a:pt x="1613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6" name="Google Shape;14146;p146"/>
              <p:cNvSpPr/>
              <p:nvPr/>
            </p:nvSpPr>
            <p:spPr>
              <a:xfrm>
                <a:off x="3989413" y="2001041"/>
                <a:ext cx="124366" cy="139024"/>
              </a:xfrm>
              <a:custGeom>
                <a:avLst/>
                <a:gdLst/>
                <a:ahLst/>
                <a:cxnLst/>
                <a:rect l="l" t="t" r="r" b="b"/>
                <a:pathLst>
                  <a:path w="4921" h="5501" extrusionOk="0">
                    <a:moveTo>
                      <a:pt x="4286" y="0"/>
                    </a:moveTo>
                    <a:cubicBezTo>
                      <a:pt x="4184" y="0"/>
                      <a:pt x="4094" y="63"/>
                      <a:pt x="4065" y="163"/>
                    </a:cubicBezTo>
                    <a:cubicBezTo>
                      <a:pt x="4065" y="163"/>
                      <a:pt x="3998" y="60"/>
                      <a:pt x="3901" y="60"/>
                    </a:cubicBezTo>
                    <a:cubicBezTo>
                      <a:pt x="3877" y="60"/>
                      <a:pt x="3852" y="66"/>
                      <a:pt x="3825" y="81"/>
                    </a:cubicBezTo>
                    <a:cubicBezTo>
                      <a:pt x="3749" y="125"/>
                      <a:pt x="3689" y="190"/>
                      <a:pt x="3662" y="272"/>
                    </a:cubicBezTo>
                    <a:cubicBezTo>
                      <a:pt x="3662" y="272"/>
                      <a:pt x="3631" y="247"/>
                      <a:pt x="3586" y="247"/>
                    </a:cubicBezTo>
                    <a:cubicBezTo>
                      <a:pt x="3547" y="247"/>
                      <a:pt x="3499" y="264"/>
                      <a:pt x="3450" y="326"/>
                    </a:cubicBezTo>
                    <a:cubicBezTo>
                      <a:pt x="3379" y="402"/>
                      <a:pt x="3286" y="457"/>
                      <a:pt x="3182" y="479"/>
                    </a:cubicBezTo>
                    <a:lnTo>
                      <a:pt x="3024" y="560"/>
                    </a:lnTo>
                    <a:cubicBezTo>
                      <a:pt x="2926" y="609"/>
                      <a:pt x="2845" y="686"/>
                      <a:pt x="2785" y="773"/>
                    </a:cubicBezTo>
                    <a:cubicBezTo>
                      <a:pt x="2692" y="757"/>
                      <a:pt x="2605" y="746"/>
                      <a:pt x="2518" y="746"/>
                    </a:cubicBezTo>
                    <a:cubicBezTo>
                      <a:pt x="2431" y="751"/>
                      <a:pt x="2343" y="778"/>
                      <a:pt x="2278" y="827"/>
                    </a:cubicBezTo>
                    <a:cubicBezTo>
                      <a:pt x="2207" y="795"/>
                      <a:pt x="2136" y="778"/>
                      <a:pt x="2060" y="773"/>
                    </a:cubicBezTo>
                    <a:cubicBezTo>
                      <a:pt x="1973" y="773"/>
                      <a:pt x="1880" y="762"/>
                      <a:pt x="1793" y="746"/>
                    </a:cubicBezTo>
                    <a:cubicBezTo>
                      <a:pt x="1771" y="664"/>
                      <a:pt x="1717" y="593"/>
                      <a:pt x="1635" y="560"/>
                    </a:cubicBezTo>
                    <a:cubicBezTo>
                      <a:pt x="1602" y="544"/>
                      <a:pt x="1566" y="536"/>
                      <a:pt x="1529" y="536"/>
                    </a:cubicBezTo>
                    <a:cubicBezTo>
                      <a:pt x="1492" y="536"/>
                      <a:pt x="1455" y="544"/>
                      <a:pt x="1422" y="560"/>
                    </a:cubicBezTo>
                    <a:cubicBezTo>
                      <a:pt x="1401" y="479"/>
                      <a:pt x="1352" y="402"/>
                      <a:pt x="1286" y="348"/>
                    </a:cubicBezTo>
                    <a:cubicBezTo>
                      <a:pt x="1242" y="309"/>
                      <a:pt x="1192" y="290"/>
                      <a:pt x="1137" y="290"/>
                    </a:cubicBezTo>
                    <a:cubicBezTo>
                      <a:pt x="1123" y="290"/>
                      <a:pt x="1109" y="291"/>
                      <a:pt x="1096" y="293"/>
                    </a:cubicBezTo>
                    <a:lnTo>
                      <a:pt x="1019" y="184"/>
                    </a:lnTo>
                    <a:cubicBezTo>
                      <a:pt x="975" y="181"/>
                      <a:pt x="931" y="179"/>
                      <a:pt x="887" y="179"/>
                    </a:cubicBezTo>
                    <a:cubicBezTo>
                      <a:pt x="786" y="179"/>
                      <a:pt x="688" y="189"/>
                      <a:pt x="589" y="212"/>
                    </a:cubicBezTo>
                    <a:cubicBezTo>
                      <a:pt x="349" y="266"/>
                      <a:pt x="376" y="375"/>
                      <a:pt x="376" y="375"/>
                    </a:cubicBezTo>
                    <a:cubicBezTo>
                      <a:pt x="376" y="375"/>
                      <a:pt x="273" y="402"/>
                      <a:pt x="137" y="697"/>
                    </a:cubicBezTo>
                    <a:cubicBezTo>
                      <a:pt x="0" y="985"/>
                      <a:pt x="109" y="1094"/>
                      <a:pt x="82" y="1252"/>
                    </a:cubicBezTo>
                    <a:cubicBezTo>
                      <a:pt x="55" y="1416"/>
                      <a:pt x="137" y="1443"/>
                      <a:pt x="137" y="1443"/>
                    </a:cubicBezTo>
                    <a:lnTo>
                      <a:pt x="137" y="1547"/>
                    </a:lnTo>
                    <a:cubicBezTo>
                      <a:pt x="137" y="1656"/>
                      <a:pt x="191" y="1819"/>
                      <a:pt x="137" y="1950"/>
                    </a:cubicBezTo>
                    <a:cubicBezTo>
                      <a:pt x="82" y="2081"/>
                      <a:pt x="82" y="2059"/>
                      <a:pt x="109" y="2217"/>
                    </a:cubicBezTo>
                    <a:cubicBezTo>
                      <a:pt x="137" y="2375"/>
                      <a:pt x="82" y="2429"/>
                      <a:pt x="55" y="2538"/>
                    </a:cubicBezTo>
                    <a:cubicBezTo>
                      <a:pt x="44" y="2620"/>
                      <a:pt x="55" y="2702"/>
                      <a:pt x="82" y="2778"/>
                    </a:cubicBezTo>
                    <a:lnTo>
                      <a:pt x="28" y="2991"/>
                    </a:lnTo>
                    <a:cubicBezTo>
                      <a:pt x="0" y="3127"/>
                      <a:pt x="44" y="3263"/>
                      <a:pt x="137" y="3367"/>
                    </a:cubicBezTo>
                    <a:cubicBezTo>
                      <a:pt x="137" y="3367"/>
                      <a:pt x="164" y="3683"/>
                      <a:pt x="376" y="3846"/>
                    </a:cubicBezTo>
                    <a:cubicBezTo>
                      <a:pt x="426" y="3888"/>
                      <a:pt x="487" y="3909"/>
                      <a:pt x="549" y="3909"/>
                    </a:cubicBezTo>
                    <a:cubicBezTo>
                      <a:pt x="624" y="3909"/>
                      <a:pt x="699" y="3879"/>
                      <a:pt x="752" y="3819"/>
                    </a:cubicBezTo>
                    <a:cubicBezTo>
                      <a:pt x="801" y="4075"/>
                      <a:pt x="943" y="4304"/>
                      <a:pt x="1150" y="4462"/>
                    </a:cubicBezTo>
                    <a:cubicBezTo>
                      <a:pt x="1341" y="4462"/>
                      <a:pt x="1254" y="4413"/>
                      <a:pt x="1281" y="4304"/>
                    </a:cubicBezTo>
                    <a:cubicBezTo>
                      <a:pt x="1308" y="4195"/>
                      <a:pt x="1068" y="4119"/>
                      <a:pt x="992" y="4037"/>
                    </a:cubicBezTo>
                    <a:cubicBezTo>
                      <a:pt x="910" y="3955"/>
                      <a:pt x="883" y="3743"/>
                      <a:pt x="883" y="3743"/>
                    </a:cubicBezTo>
                    <a:cubicBezTo>
                      <a:pt x="976" y="3645"/>
                      <a:pt x="1057" y="3541"/>
                      <a:pt x="1123" y="3421"/>
                    </a:cubicBezTo>
                    <a:cubicBezTo>
                      <a:pt x="1205" y="3263"/>
                      <a:pt x="1096" y="3127"/>
                      <a:pt x="1014" y="2914"/>
                    </a:cubicBezTo>
                    <a:cubicBezTo>
                      <a:pt x="963" y="2774"/>
                      <a:pt x="899" y="2750"/>
                      <a:pt x="861" y="2750"/>
                    </a:cubicBezTo>
                    <a:cubicBezTo>
                      <a:pt x="841" y="2750"/>
                      <a:pt x="829" y="2756"/>
                      <a:pt x="829" y="2756"/>
                    </a:cubicBezTo>
                    <a:cubicBezTo>
                      <a:pt x="861" y="2631"/>
                      <a:pt x="867" y="2506"/>
                      <a:pt x="856" y="2380"/>
                    </a:cubicBezTo>
                    <a:cubicBezTo>
                      <a:pt x="829" y="2222"/>
                      <a:pt x="774" y="2222"/>
                      <a:pt x="774" y="2222"/>
                    </a:cubicBezTo>
                    <a:cubicBezTo>
                      <a:pt x="774" y="2222"/>
                      <a:pt x="829" y="1983"/>
                      <a:pt x="856" y="1874"/>
                    </a:cubicBezTo>
                    <a:cubicBezTo>
                      <a:pt x="883" y="1765"/>
                      <a:pt x="698" y="1525"/>
                      <a:pt x="698" y="1525"/>
                    </a:cubicBezTo>
                    <a:cubicBezTo>
                      <a:pt x="741" y="1421"/>
                      <a:pt x="796" y="1323"/>
                      <a:pt x="856" y="1231"/>
                    </a:cubicBezTo>
                    <a:cubicBezTo>
                      <a:pt x="938" y="1127"/>
                      <a:pt x="856" y="991"/>
                      <a:pt x="856" y="991"/>
                    </a:cubicBezTo>
                    <a:lnTo>
                      <a:pt x="856" y="991"/>
                    </a:lnTo>
                    <a:lnTo>
                      <a:pt x="1068" y="1018"/>
                    </a:lnTo>
                    <a:cubicBezTo>
                      <a:pt x="1068" y="1018"/>
                      <a:pt x="1150" y="1258"/>
                      <a:pt x="1281" y="1312"/>
                    </a:cubicBezTo>
                    <a:cubicBezTo>
                      <a:pt x="1300" y="1320"/>
                      <a:pt x="1320" y="1324"/>
                      <a:pt x="1339" y="1324"/>
                    </a:cubicBezTo>
                    <a:cubicBezTo>
                      <a:pt x="1453" y="1324"/>
                      <a:pt x="1553" y="1203"/>
                      <a:pt x="1553" y="1203"/>
                    </a:cubicBezTo>
                    <a:cubicBezTo>
                      <a:pt x="1635" y="1318"/>
                      <a:pt x="1760" y="1383"/>
                      <a:pt x="1897" y="1394"/>
                    </a:cubicBezTo>
                    <a:cubicBezTo>
                      <a:pt x="2033" y="1389"/>
                      <a:pt x="2169" y="1361"/>
                      <a:pt x="2300" y="1312"/>
                    </a:cubicBezTo>
                    <a:cubicBezTo>
                      <a:pt x="2300" y="1312"/>
                      <a:pt x="2512" y="1449"/>
                      <a:pt x="2698" y="1449"/>
                    </a:cubicBezTo>
                    <a:cubicBezTo>
                      <a:pt x="2888" y="1449"/>
                      <a:pt x="2937" y="1236"/>
                      <a:pt x="2937" y="1236"/>
                    </a:cubicBezTo>
                    <a:cubicBezTo>
                      <a:pt x="2937" y="1236"/>
                      <a:pt x="3083" y="1269"/>
                      <a:pt x="3193" y="1269"/>
                    </a:cubicBezTo>
                    <a:cubicBezTo>
                      <a:pt x="3217" y="1269"/>
                      <a:pt x="3240" y="1267"/>
                      <a:pt x="3259" y="1263"/>
                    </a:cubicBezTo>
                    <a:cubicBezTo>
                      <a:pt x="3346" y="1225"/>
                      <a:pt x="3417" y="1171"/>
                      <a:pt x="3471" y="1100"/>
                    </a:cubicBezTo>
                    <a:cubicBezTo>
                      <a:pt x="3471" y="1100"/>
                      <a:pt x="3507" y="1118"/>
                      <a:pt x="3572" y="1118"/>
                    </a:cubicBezTo>
                    <a:cubicBezTo>
                      <a:pt x="3621" y="1118"/>
                      <a:pt x="3686" y="1108"/>
                      <a:pt x="3766" y="1073"/>
                    </a:cubicBezTo>
                    <a:cubicBezTo>
                      <a:pt x="3880" y="1024"/>
                      <a:pt x="3989" y="964"/>
                      <a:pt x="4087" y="887"/>
                    </a:cubicBezTo>
                    <a:lnTo>
                      <a:pt x="4087" y="887"/>
                    </a:lnTo>
                    <a:cubicBezTo>
                      <a:pt x="4087" y="887"/>
                      <a:pt x="4011" y="1285"/>
                      <a:pt x="4060" y="1449"/>
                    </a:cubicBezTo>
                    <a:cubicBezTo>
                      <a:pt x="4098" y="1563"/>
                      <a:pt x="4125" y="1677"/>
                      <a:pt x="4142" y="1797"/>
                    </a:cubicBezTo>
                    <a:cubicBezTo>
                      <a:pt x="4060" y="1895"/>
                      <a:pt x="4005" y="2015"/>
                      <a:pt x="3984" y="2141"/>
                    </a:cubicBezTo>
                    <a:cubicBezTo>
                      <a:pt x="3951" y="2331"/>
                      <a:pt x="4087" y="2571"/>
                      <a:pt x="4087" y="2571"/>
                    </a:cubicBezTo>
                    <a:lnTo>
                      <a:pt x="4033" y="2784"/>
                    </a:lnTo>
                    <a:cubicBezTo>
                      <a:pt x="4000" y="2904"/>
                      <a:pt x="4022" y="3029"/>
                      <a:pt x="4087" y="3132"/>
                    </a:cubicBezTo>
                    <a:lnTo>
                      <a:pt x="4011" y="3318"/>
                    </a:lnTo>
                    <a:cubicBezTo>
                      <a:pt x="3929" y="3503"/>
                      <a:pt x="4011" y="3557"/>
                      <a:pt x="4011" y="3557"/>
                    </a:cubicBezTo>
                    <a:lnTo>
                      <a:pt x="3902" y="3666"/>
                    </a:lnTo>
                    <a:cubicBezTo>
                      <a:pt x="3793" y="3770"/>
                      <a:pt x="3875" y="3824"/>
                      <a:pt x="3875" y="3824"/>
                    </a:cubicBezTo>
                    <a:lnTo>
                      <a:pt x="3662" y="4037"/>
                    </a:lnTo>
                    <a:cubicBezTo>
                      <a:pt x="3662" y="4037"/>
                      <a:pt x="3558" y="3901"/>
                      <a:pt x="3422" y="3901"/>
                    </a:cubicBezTo>
                    <a:cubicBezTo>
                      <a:pt x="3335" y="3906"/>
                      <a:pt x="3248" y="3933"/>
                      <a:pt x="3182" y="3982"/>
                    </a:cubicBezTo>
                    <a:cubicBezTo>
                      <a:pt x="3182" y="3982"/>
                      <a:pt x="2965" y="3852"/>
                      <a:pt x="2807" y="3770"/>
                    </a:cubicBezTo>
                    <a:cubicBezTo>
                      <a:pt x="2747" y="3739"/>
                      <a:pt x="2682" y="3724"/>
                      <a:pt x="2612" y="3724"/>
                    </a:cubicBezTo>
                    <a:cubicBezTo>
                      <a:pt x="2497" y="3724"/>
                      <a:pt x="2367" y="3765"/>
                      <a:pt x="2218" y="3846"/>
                    </a:cubicBezTo>
                    <a:cubicBezTo>
                      <a:pt x="1978" y="3982"/>
                      <a:pt x="1951" y="4140"/>
                      <a:pt x="1924" y="4407"/>
                    </a:cubicBezTo>
                    <a:cubicBezTo>
                      <a:pt x="1897" y="4674"/>
                      <a:pt x="2087" y="4996"/>
                      <a:pt x="2136" y="5105"/>
                    </a:cubicBezTo>
                    <a:cubicBezTo>
                      <a:pt x="2191" y="5214"/>
                      <a:pt x="2109" y="5317"/>
                      <a:pt x="2191" y="5454"/>
                    </a:cubicBezTo>
                    <a:cubicBezTo>
                      <a:pt x="2212" y="5488"/>
                      <a:pt x="2242" y="5500"/>
                      <a:pt x="2275" y="5500"/>
                    </a:cubicBezTo>
                    <a:cubicBezTo>
                      <a:pt x="2369" y="5500"/>
                      <a:pt x="2485" y="5399"/>
                      <a:pt x="2485" y="5399"/>
                    </a:cubicBezTo>
                    <a:cubicBezTo>
                      <a:pt x="2485" y="5399"/>
                      <a:pt x="2562" y="5445"/>
                      <a:pt x="2644" y="5445"/>
                    </a:cubicBezTo>
                    <a:cubicBezTo>
                      <a:pt x="2671" y="5445"/>
                      <a:pt x="2699" y="5440"/>
                      <a:pt x="2725" y="5426"/>
                    </a:cubicBezTo>
                    <a:cubicBezTo>
                      <a:pt x="2834" y="5372"/>
                      <a:pt x="2779" y="5159"/>
                      <a:pt x="2888" y="4969"/>
                    </a:cubicBezTo>
                    <a:cubicBezTo>
                      <a:pt x="2997" y="4783"/>
                      <a:pt x="2943" y="4647"/>
                      <a:pt x="3024" y="4516"/>
                    </a:cubicBezTo>
                    <a:cubicBezTo>
                      <a:pt x="3043" y="4483"/>
                      <a:pt x="3061" y="4469"/>
                      <a:pt x="3077" y="4469"/>
                    </a:cubicBezTo>
                    <a:cubicBezTo>
                      <a:pt x="3126" y="4469"/>
                      <a:pt x="3162" y="4596"/>
                      <a:pt x="3182" y="4674"/>
                    </a:cubicBezTo>
                    <a:cubicBezTo>
                      <a:pt x="3201" y="4747"/>
                      <a:pt x="3301" y="4796"/>
                      <a:pt x="3415" y="4796"/>
                    </a:cubicBezTo>
                    <a:cubicBezTo>
                      <a:pt x="3471" y="4796"/>
                      <a:pt x="3531" y="4783"/>
                      <a:pt x="3586" y="4756"/>
                    </a:cubicBezTo>
                    <a:cubicBezTo>
                      <a:pt x="3638" y="4729"/>
                      <a:pt x="3695" y="4720"/>
                      <a:pt x="3754" y="4720"/>
                    </a:cubicBezTo>
                    <a:cubicBezTo>
                      <a:pt x="3873" y="4720"/>
                      <a:pt x="4005" y="4756"/>
                      <a:pt x="4147" y="4756"/>
                    </a:cubicBezTo>
                    <a:cubicBezTo>
                      <a:pt x="4354" y="4756"/>
                      <a:pt x="4332" y="4756"/>
                      <a:pt x="4490" y="4489"/>
                    </a:cubicBezTo>
                    <a:cubicBezTo>
                      <a:pt x="4654" y="4222"/>
                      <a:pt x="4572" y="4086"/>
                      <a:pt x="4654" y="3928"/>
                    </a:cubicBezTo>
                    <a:cubicBezTo>
                      <a:pt x="4730" y="3770"/>
                      <a:pt x="4839" y="3557"/>
                      <a:pt x="4812" y="3318"/>
                    </a:cubicBezTo>
                    <a:cubicBezTo>
                      <a:pt x="4785" y="3078"/>
                      <a:pt x="4785" y="3023"/>
                      <a:pt x="4757" y="2887"/>
                    </a:cubicBezTo>
                    <a:cubicBezTo>
                      <a:pt x="4730" y="2756"/>
                      <a:pt x="4839" y="2696"/>
                      <a:pt x="4812" y="2517"/>
                    </a:cubicBezTo>
                    <a:cubicBezTo>
                      <a:pt x="4785" y="2331"/>
                      <a:pt x="4757" y="2331"/>
                      <a:pt x="4839" y="2195"/>
                    </a:cubicBezTo>
                    <a:cubicBezTo>
                      <a:pt x="4888" y="2130"/>
                      <a:pt x="4861" y="2037"/>
                      <a:pt x="4785" y="2010"/>
                    </a:cubicBezTo>
                    <a:cubicBezTo>
                      <a:pt x="4806" y="1934"/>
                      <a:pt x="4834" y="1863"/>
                      <a:pt x="4866" y="1792"/>
                    </a:cubicBezTo>
                    <a:cubicBezTo>
                      <a:pt x="4921" y="1688"/>
                      <a:pt x="4812" y="1552"/>
                      <a:pt x="4812" y="1552"/>
                    </a:cubicBezTo>
                    <a:lnTo>
                      <a:pt x="4866" y="1416"/>
                    </a:lnTo>
                    <a:cubicBezTo>
                      <a:pt x="4921" y="1285"/>
                      <a:pt x="4703" y="1203"/>
                      <a:pt x="4703" y="1203"/>
                    </a:cubicBezTo>
                    <a:cubicBezTo>
                      <a:pt x="4768" y="1122"/>
                      <a:pt x="4806" y="1018"/>
                      <a:pt x="4812" y="909"/>
                    </a:cubicBezTo>
                    <a:cubicBezTo>
                      <a:pt x="4806" y="811"/>
                      <a:pt x="4741" y="718"/>
                      <a:pt x="4654" y="669"/>
                    </a:cubicBezTo>
                    <a:cubicBezTo>
                      <a:pt x="4697" y="571"/>
                      <a:pt x="4725" y="462"/>
                      <a:pt x="4730" y="348"/>
                    </a:cubicBezTo>
                    <a:cubicBezTo>
                      <a:pt x="4730" y="190"/>
                      <a:pt x="4545" y="32"/>
                      <a:pt x="4332" y="5"/>
                    </a:cubicBezTo>
                    <a:cubicBezTo>
                      <a:pt x="4317" y="2"/>
                      <a:pt x="4301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7" name="Google Shape;14147;p146"/>
              <p:cNvSpPr/>
              <p:nvPr/>
            </p:nvSpPr>
            <p:spPr>
              <a:xfrm>
                <a:off x="3986785" y="1906092"/>
                <a:ext cx="116531" cy="79533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147" extrusionOk="0">
                    <a:moveTo>
                      <a:pt x="1352" y="1"/>
                    </a:moveTo>
                    <a:cubicBezTo>
                      <a:pt x="1277" y="1"/>
                      <a:pt x="1203" y="9"/>
                      <a:pt x="1129" y="24"/>
                    </a:cubicBezTo>
                    <a:cubicBezTo>
                      <a:pt x="753" y="100"/>
                      <a:pt x="448" y="198"/>
                      <a:pt x="273" y="378"/>
                    </a:cubicBezTo>
                    <a:cubicBezTo>
                      <a:pt x="1" y="650"/>
                      <a:pt x="93" y="787"/>
                      <a:pt x="126" y="1141"/>
                    </a:cubicBezTo>
                    <a:cubicBezTo>
                      <a:pt x="153" y="1495"/>
                      <a:pt x="213" y="1942"/>
                      <a:pt x="213" y="2323"/>
                    </a:cubicBezTo>
                    <a:cubicBezTo>
                      <a:pt x="213" y="2710"/>
                      <a:pt x="186" y="2884"/>
                      <a:pt x="300" y="3031"/>
                    </a:cubicBezTo>
                    <a:cubicBezTo>
                      <a:pt x="367" y="3113"/>
                      <a:pt x="420" y="3146"/>
                      <a:pt x="502" y="3146"/>
                    </a:cubicBezTo>
                    <a:cubicBezTo>
                      <a:pt x="568" y="3146"/>
                      <a:pt x="651" y="3125"/>
                      <a:pt x="775" y="3091"/>
                    </a:cubicBezTo>
                    <a:cubicBezTo>
                      <a:pt x="1189" y="2972"/>
                      <a:pt x="1042" y="2764"/>
                      <a:pt x="1336" y="2677"/>
                    </a:cubicBezTo>
                    <a:cubicBezTo>
                      <a:pt x="1630" y="2590"/>
                      <a:pt x="1897" y="2530"/>
                      <a:pt x="1897" y="2530"/>
                    </a:cubicBezTo>
                    <a:cubicBezTo>
                      <a:pt x="2131" y="2470"/>
                      <a:pt x="2338" y="2116"/>
                      <a:pt x="2338" y="2116"/>
                    </a:cubicBezTo>
                    <a:cubicBezTo>
                      <a:pt x="2371" y="2187"/>
                      <a:pt x="2415" y="2258"/>
                      <a:pt x="2458" y="2323"/>
                    </a:cubicBezTo>
                    <a:cubicBezTo>
                      <a:pt x="2502" y="2416"/>
                      <a:pt x="2529" y="2514"/>
                      <a:pt x="2545" y="2617"/>
                    </a:cubicBezTo>
                    <a:lnTo>
                      <a:pt x="2660" y="2590"/>
                    </a:lnTo>
                    <a:cubicBezTo>
                      <a:pt x="2644" y="2492"/>
                      <a:pt x="2644" y="2389"/>
                      <a:pt x="2660" y="2290"/>
                    </a:cubicBezTo>
                    <a:cubicBezTo>
                      <a:pt x="2693" y="2116"/>
                      <a:pt x="2605" y="2089"/>
                      <a:pt x="2927" y="2056"/>
                    </a:cubicBezTo>
                    <a:cubicBezTo>
                      <a:pt x="3254" y="2023"/>
                      <a:pt x="3461" y="1909"/>
                      <a:pt x="3695" y="1522"/>
                    </a:cubicBezTo>
                    <a:cubicBezTo>
                      <a:pt x="3929" y="1141"/>
                      <a:pt x="3989" y="934"/>
                      <a:pt x="4137" y="814"/>
                    </a:cubicBezTo>
                    <a:cubicBezTo>
                      <a:pt x="4284" y="699"/>
                      <a:pt x="4371" y="694"/>
                      <a:pt x="4523" y="547"/>
                    </a:cubicBezTo>
                    <a:cubicBezTo>
                      <a:pt x="4523" y="547"/>
                      <a:pt x="4611" y="492"/>
                      <a:pt x="4256" y="345"/>
                    </a:cubicBezTo>
                    <a:cubicBezTo>
                      <a:pt x="4040" y="255"/>
                      <a:pt x="3901" y="220"/>
                      <a:pt x="3725" y="220"/>
                    </a:cubicBezTo>
                    <a:cubicBezTo>
                      <a:pt x="3613" y="220"/>
                      <a:pt x="3486" y="235"/>
                      <a:pt x="3314" y="258"/>
                    </a:cubicBezTo>
                    <a:cubicBezTo>
                      <a:pt x="3057" y="289"/>
                      <a:pt x="2822" y="342"/>
                      <a:pt x="2596" y="342"/>
                    </a:cubicBezTo>
                    <a:cubicBezTo>
                      <a:pt x="2428" y="342"/>
                      <a:pt x="2266" y="313"/>
                      <a:pt x="2104" y="225"/>
                    </a:cubicBezTo>
                    <a:cubicBezTo>
                      <a:pt x="1814" y="70"/>
                      <a:pt x="1577" y="1"/>
                      <a:pt x="135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8" name="Google Shape;14148;p146"/>
              <p:cNvSpPr/>
              <p:nvPr/>
            </p:nvSpPr>
            <p:spPr>
              <a:xfrm>
                <a:off x="4034727" y="1804598"/>
                <a:ext cx="76980" cy="78597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3110" extrusionOk="0">
                    <a:moveTo>
                      <a:pt x="486" y="0"/>
                    </a:moveTo>
                    <a:cubicBezTo>
                      <a:pt x="471" y="0"/>
                      <a:pt x="458" y="3"/>
                      <a:pt x="447" y="7"/>
                    </a:cubicBezTo>
                    <a:cubicBezTo>
                      <a:pt x="371" y="46"/>
                      <a:pt x="311" y="193"/>
                      <a:pt x="354" y="264"/>
                    </a:cubicBezTo>
                    <a:cubicBezTo>
                      <a:pt x="252" y="242"/>
                      <a:pt x="226" y="197"/>
                      <a:pt x="194" y="197"/>
                    </a:cubicBezTo>
                    <a:cubicBezTo>
                      <a:pt x="185" y="197"/>
                      <a:pt x="175" y="201"/>
                      <a:pt x="163" y="209"/>
                    </a:cubicBezTo>
                    <a:cubicBezTo>
                      <a:pt x="93" y="258"/>
                      <a:pt x="38" y="427"/>
                      <a:pt x="38" y="427"/>
                    </a:cubicBezTo>
                    <a:cubicBezTo>
                      <a:pt x="114" y="438"/>
                      <a:pt x="180" y="487"/>
                      <a:pt x="207" y="552"/>
                    </a:cubicBezTo>
                    <a:cubicBezTo>
                      <a:pt x="262" y="667"/>
                      <a:pt x="289" y="645"/>
                      <a:pt x="278" y="765"/>
                    </a:cubicBezTo>
                    <a:lnTo>
                      <a:pt x="272" y="765"/>
                    </a:lnTo>
                    <a:cubicBezTo>
                      <a:pt x="153" y="781"/>
                      <a:pt x="120" y="759"/>
                      <a:pt x="0" y="825"/>
                    </a:cubicBezTo>
                    <a:cubicBezTo>
                      <a:pt x="71" y="1114"/>
                      <a:pt x="142" y="1397"/>
                      <a:pt x="289" y="1648"/>
                    </a:cubicBezTo>
                    <a:lnTo>
                      <a:pt x="300" y="1735"/>
                    </a:lnTo>
                    <a:cubicBezTo>
                      <a:pt x="256" y="2323"/>
                      <a:pt x="708" y="2884"/>
                      <a:pt x="1270" y="3053"/>
                    </a:cubicBezTo>
                    <a:cubicBezTo>
                      <a:pt x="1406" y="3093"/>
                      <a:pt x="1544" y="3110"/>
                      <a:pt x="1683" y="3110"/>
                    </a:cubicBezTo>
                    <a:cubicBezTo>
                      <a:pt x="2040" y="3110"/>
                      <a:pt x="2401" y="3001"/>
                      <a:pt x="2746" y="2895"/>
                    </a:cubicBezTo>
                    <a:cubicBezTo>
                      <a:pt x="2812" y="2879"/>
                      <a:pt x="2970" y="2803"/>
                      <a:pt x="2986" y="2743"/>
                    </a:cubicBezTo>
                    <a:cubicBezTo>
                      <a:pt x="3046" y="2541"/>
                      <a:pt x="2921" y="2443"/>
                      <a:pt x="2910" y="2389"/>
                    </a:cubicBezTo>
                    <a:cubicBezTo>
                      <a:pt x="2795" y="1773"/>
                      <a:pt x="2496" y="1375"/>
                      <a:pt x="1940" y="1092"/>
                    </a:cubicBezTo>
                    <a:cubicBezTo>
                      <a:pt x="1738" y="983"/>
                      <a:pt x="1569" y="917"/>
                      <a:pt x="1569" y="917"/>
                    </a:cubicBezTo>
                    <a:cubicBezTo>
                      <a:pt x="1591" y="857"/>
                      <a:pt x="1580" y="792"/>
                      <a:pt x="1537" y="743"/>
                    </a:cubicBezTo>
                    <a:cubicBezTo>
                      <a:pt x="1526" y="667"/>
                      <a:pt x="1575" y="541"/>
                      <a:pt x="1537" y="438"/>
                    </a:cubicBezTo>
                    <a:cubicBezTo>
                      <a:pt x="1474" y="264"/>
                      <a:pt x="1385" y="228"/>
                      <a:pt x="1321" y="228"/>
                    </a:cubicBezTo>
                    <a:cubicBezTo>
                      <a:pt x="1275" y="228"/>
                      <a:pt x="1242" y="247"/>
                      <a:pt x="1242" y="247"/>
                    </a:cubicBezTo>
                    <a:cubicBezTo>
                      <a:pt x="1242" y="247"/>
                      <a:pt x="1025" y="101"/>
                      <a:pt x="845" y="101"/>
                    </a:cubicBezTo>
                    <a:cubicBezTo>
                      <a:pt x="797" y="101"/>
                      <a:pt x="752" y="112"/>
                      <a:pt x="714" y="138"/>
                    </a:cubicBezTo>
                    <a:cubicBezTo>
                      <a:pt x="691" y="73"/>
                      <a:pt x="569" y="0"/>
                      <a:pt x="48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49" name="Google Shape;14149;p146"/>
          <p:cNvGrpSpPr/>
          <p:nvPr/>
        </p:nvGrpSpPr>
        <p:grpSpPr>
          <a:xfrm>
            <a:off x="4170709" y="1558993"/>
            <a:ext cx="402414" cy="1136125"/>
            <a:chOff x="4588296" y="1557988"/>
            <a:chExt cx="402414" cy="1136125"/>
          </a:xfrm>
        </p:grpSpPr>
        <p:sp>
          <p:nvSpPr>
            <p:cNvPr id="14150" name="Google Shape;14150;p146"/>
            <p:cNvSpPr/>
            <p:nvPr/>
          </p:nvSpPr>
          <p:spPr>
            <a:xfrm>
              <a:off x="4588296" y="1557988"/>
              <a:ext cx="402414" cy="1136125"/>
            </a:xfrm>
            <a:custGeom>
              <a:avLst/>
              <a:gdLst/>
              <a:ahLst/>
              <a:cxnLst/>
              <a:rect l="l" t="t" r="r" b="b"/>
              <a:pathLst>
                <a:path w="15923" h="44955" extrusionOk="0">
                  <a:moveTo>
                    <a:pt x="7907" y="1"/>
                  </a:moveTo>
                  <a:lnTo>
                    <a:pt x="7907" y="17"/>
                  </a:lnTo>
                  <a:cubicBezTo>
                    <a:pt x="7586" y="61"/>
                    <a:pt x="6670" y="235"/>
                    <a:pt x="6262" y="764"/>
                  </a:cubicBezTo>
                  <a:cubicBezTo>
                    <a:pt x="5760" y="1412"/>
                    <a:pt x="5973" y="2818"/>
                    <a:pt x="5973" y="2818"/>
                  </a:cubicBezTo>
                  <a:cubicBezTo>
                    <a:pt x="5499" y="2976"/>
                    <a:pt x="5646" y="3597"/>
                    <a:pt x="5859" y="3848"/>
                  </a:cubicBezTo>
                  <a:cubicBezTo>
                    <a:pt x="6071" y="4098"/>
                    <a:pt x="6060" y="4420"/>
                    <a:pt x="6164" y="4523"/>
                  </a:cubicBezTo>
                  <a:cubicBezTo>
                    <a:pt x="6203" y="4570"/>
                    <a:pt x="6256" y="4595"/>
                    <a:pt x="6311" y="4595"/>
                  </a:cubicBezTo>
                  <a:cubicBezTo>
                    <a:pt x="6333" y="4595"/>
                    <a:pt x="6355" y="4591"/>
                    <a:pt x="6376" y="4583"/>
                  </a:cubicBezTo>
                  <a:cubicBezTo>
                    <a:pt x="6474" y="4812"/>
                    <a:pt x="6534" y="5057"/>
                    <a:pt x="6551" y="5308"/>
                  </a:cubicBezTo>
                  <a:cubicBezTo>
                    <a:pt x="6551" y="6540"/>
                    <a:pt x="5608" y="7177"/>
                    <a:pt x="3695" y="7624"/>
                  </a:cubicBezTo>
                  <a:cubicBezTo>
                    <a:pt x="1788" y="8071"/>
                    <a:pt x="1848" y="10610"/>
                    <a:pt x="1963" y="11618"/>
                  </a:cubicBezTo>
                  <a:cubicBezTo>
                    <a:pt x="2077" y="12621"/>
                    <a:pt x="1690" y="14419"/>
                    <a:pt x="1243" y="15743"/>
                  </a:cubicBezTo>
                  <a:cubicBezTo>
                    <a:pt x="791" y="17067"/>
                    <a:pt x="600" y="18827"/>
                    <a:pt x="508" y="20053"/>
                  </a:cubicBezTo>
                  <a:cubicBezTo>
                    <a:pt x="415" y="21274"/>
                    <a:pt x="388" y="22696"/>
                    <a:pt x="339" y="23110"/>
                  </a:cubicBezTo>
                  <a:cubicBezTo>
                    <a:pt x="295" y="23524"/>
                    <a:pt x="159" y="24151"/>
                    <a:pt x="83" y="24625"/>
                  </a:cubicBezTo>
                  <a:cubicBezTo>
                    <a:pt x="1" y="25099"/>
                    <a:pt x="219" y="25213"/>
                    <a:pt x="611" y="25655"/>
                  </a:cubicBezTo>
                  <a:cubicBezTo>
                    <a:pt x="886" y="25963"/>
                    <a:pt x="1153" y="26166"/>
                    <a:pt x="1418" y="26166"/>
                  </a:cubicBezTo>
                  <a:cubicBezTo>
                    <a:pt x="1536" y="26166"/>
                    <a:pt x="1654" y="26125"/>
                    <a:pt x="1772" y="26036"/>
                  </a:cubicBezTo>
                  <a:cubicBezTo>
                    <a:pt x="2148" y="25742"/>
                    <a:pt x="2262" y="25290"/>
                    <a:pt x="2137" y="25104"/>
                  </a:cubicBezTo>
                  <a:cubicBezTo>
                    <a:pt x="2079" y="25021"/>
                    <a:pt x="2020" y="24998"/>
                    <a:pt x="1975" y="24998"/>
                  </a:cubicBezTo>
                  <a:cubicBezTo>
                    <a:pt x="1922" y="24998"/>
                    <a:pt x="1886" y="25028"/>
                    <a:pt x="1886" y="25028"/>
                  </a:cubicBezTo>
                  <a:cubicBezTo>
                    <a:pt x="1875" y="24843"/>
                    <a:pt x="1897" y="24652"/>
                    <a:pt x="1952" y="24472"/>
                  </a:cubicBezTo>
                  <a:cubicBezTo>
                    <a:pt x="2050" y="24129"/>
                    <a:pt x="1935" y="23655"/>
                    <a:pt x="1783" y="23290"/>
                  </a:cubicBezTo>
                  <a:cubicBezTo>
                    <a:pt x="1630" y="22930"/>
                    <a:pt x="1423" y="22058"/>
                    <a:pt x="1935" y="20974"/>
                  </a:cubicBezTo>
                  <a:cubicBezTo>
                    <a:pt x="2453" y="19895"/>
                    <a:pt x="3249" y="16604"/>
                    <a:pt x="3221" y="15885"/>
                  </a:cubicBezTo>
                  <a:cubicBezTo>
                    <a:pt x="3199" y="15165"/>
                    <a:pt x="3739" y="13672"/>
                    <a:pt x="3739" y="13672"/>
                  </a:cubicBezTo>
                  <a:cubicBezTo>
                    <a:pt x="3739" y="13672"/>
                    <a:pt x="4148" y="14958"/>
                    <a:pt x="4562" y="16190"/>
                  </a:cubicBezTo>
                  <a:cubicBezTo>
                    <a:pt x="4976" y="17427"/>
                    <a:pt x="4044" y="19819"/>
                    <a:pt x="3635" y="22521"/>
                  </a:cubicBezTo>
                  <a:cubicBezTo>
                    <a:pt x="3221" y="25219"/>
                    <a:pt x="3559" y="27714"/>
                    <a:pt x="3608" y="29028"/>
                  </a:cubicBezTo>
                  <a:cubicBezTo>
                    <a:pt x="3663" y="30335"/>
                    <a:pt x="3891" y="30695"/>
                    <a:pt x="3532" y="31572"/>
                  </a:cubicBezTo>
                  <a:cubicBezTo>
                    <a:pt x="3172" y="32444"/>
                    <a:pt x="3276" y="33605"/>
                    <a:pt x="3276" y="33605"/>
                  </a:cubicBezTo>
                  <a:cubicBezTo>
                    <a:pt x="2480" y="34580"/>
                    <a:pt x="2170" y="36585"/>
                    <a:pt x="2398" y="39233"/>
                  </a:cubicBezTo>
                  <a:cubicBezTo>
                    <a:pt x="2633" y="41882"/>
                    <a:pt x="2660" y="42269"/>
                    <a:pt x="2606" y="43195"/>
                  </a:cubicBezTo>
                  <a:cubicBezTo>
                    <a:pt x="2551" y="44121"/>
                    <a:pt x="1728" y="44072"/>
                    <a:pt x="1576" y="44454"/>
                  </a:cubicBezTo>
                  <a:cubicBezTo>
                    <a:pt x="1423" y="44840"/>
                    <a:pt x="2426" y="44791"/>
                    <a:pt x="3249" y="44917"/>
                  </a:cubicBezTo>
                  <a:cubicBezTo>
                    <a:pt x="3409" y="44942"/>
                    <a:pt x="3542" y="44955"/>
                    <a:pt x="3651" y="44955"/>
                  </a:cubicBezTo>
                  <a:cubicBezTo>
                    <a:pt x="4099" y="44955"/>
                    <a:pt x="4153" y="44740"/>
                    <a:pt x="4175" y="44328"/>
                  </a:cubicBezTo>
                  <a:cubicBezTo>
                    <a:pt x="4202" y="43811"/>
                    <a:pt x="4044" y="42732"/>
                    <a:pt x="4071" y="41293"/>
                  </a:cubicBezTo>
                  <a:cubicBezTo>
                    <a:pt x="4099" y="39855"/>
                    <a:pt x="5047" y="37206"/>
                    <a:pt x="5101" y="36149"/>
                  </a:cubicBezTo>
                  <a:cubicBezTo>
                    <a:pt x="5150" y="35092"/>
                    <a:pt x="5047" y="34400"/>
                    <a:pt x="5641" y="33626"/>
                  </a:cubicBezTo>
                  <a:cubicBezTo>
                    <a:pt x="6229" y="32858"/>
                    <a:pt x="6567" y="29769"/>
                    <a:pt x="7183" y="28281"/>
                  </a:cubicBezTo>
                  <a:cubicBezTo>
                    <a:pt x="7629" y="27202"/>
                    <a:pt x="7864" y="25693"/>
                    <a:pt x="7962" y="24924"/>
                  </a:cubicBezTo>
                  <a:cubicBezTo>
                    <a:pt x="8060" y="25693"/>
                    <a:pt x="8300" y="27202"/>
                    <a:pt x="8741" y="28281"/>
                  </a:cubicBezTo>
                  <a:cubicBezTo>
                    <a:pt x="9357" y="29769"/>
                    <a:pt x="9695" y="32858"/>
                    <a:pt x="10283" y="33626"/>
                  </a:cubicBezTo>
                  <a:cubicBezTo>
                    <a:pt x="10877" y="34400"/>
                    <a:pt x="10774" y="35092"/>
                    <a:pt x="10823" y="36149"/>
                  </a:cubicBezTo>
                  <a:cubicBezTo>
                    <a:pt x="10877" y="37201"/>
                    <a:pt x="11825" y="39849"/>
                    <a:pt x="11852" y="41293"/>
                  </a:cubicBezTo>
                  <a:cubicBezTo>
                    <a:pt x="11880" y="42732"/>
                    <a:pt x="11727" y="43811"/>
                    <a:pt x="11749" y="44328"/>
                  </a:cubicBezTo>
                  <a:cubicBezTo>
                    <a:pt x="11771" y="44740"/>
                    <a:pt x="11825" y="44955"/>
                    <a:pt x="12273" y="44955"/>
                  </a:cubicBezTo>
                  <a:cubicBezTo>
                    <a:pt x="12382" y="44955"/>
                    <a:pt x="12514" y="44942"/>
                    <a:pt x="12675" y="44917"/>
                  </a:cubicBezTo>
                  <a:cubicBezTo>
                    <a:pt x="13498" y="44791"/>
                    <a:pt x="14501" y="44840"/>
                    <a:pt x="14348" y="44454"/>
                  </a:cubicBezTo>
                  <a:cubicBezTo>
                    <a:pt x="14196" y="44067"/>
                    <a:pt x="13373" y="44121"/>
                    <a:pt x="13318" y="43195"/>
                  </a:cubicBezTo>
                  <a:cubicBezTo>
                    <a:pt x="13269" y="42269"/>
                    <a:pt x="13291" y="41882"/>
                    <a:pt x="13525" y="39233"/>
                  </a:cubicBezTo>
                  <a:cubicBezTo>
                    <a:pt x="13754" y="36585"/>
                    <a:pt x="13449" y="34580"/>
                    <a:pt x="12648" y="33605"/>
                  </a:cubicBezTo>
                  <a:cubicBezTo>
                    <a:pt x="12648" y="33605"/>
                    <a:pt x="12752" y="32444"/>
                    <a:pt x="12392" y="31572"/>
                  </a:cubicBezTo>
                  <a:cubicBezTo>
                    <a:pt x="12032" y="30695"/>
                    <a:pt x="12261" y="30335"/>
                    <a:pt x="12316" y="29028"/>
                  </a:cubicBezTo>
                  <a:cubicBezTo>
                    <a:pt x="12365" y="27714"/>
                    <a:pt x="12702" y="25219"/>
                    <a:pt x="12288" y="22521"/>
                  </a:cubicBezTo>
                  <a:cubicBezTo>
                    <a:pt x="11880" y="19819"/>
                    <a:pt x="10953" y="17427"/>
                    <a:pt x="11362" y="16190"/>
                  </a:cubicBezTo>
                  <a:cubicBezTo>
                    <a:pt x="11776" y="14958"/>
                    <a:pt x="12185" y="13672"/>
                    <a:pt x="12185" y="13672"/>
                  </a:cubicBezTo>
                  <a:cubicBezTo>
                    <a:pt x="12185" y="13672"/>
                    <a:pt x="12724" y="15165"/>
                    <a:pt x="12702" y="15885"/>
                  </a:cubicBezTo>
                  <a:cubicBezTo>
                    <a:pt x="12675" y="16604"/>
                    <a:pt x="13471" y="19895"/>
                    <a:pt x="13988" y="20974"/>
                  </a:cubicBezTo>
                  <a:cubicBezTo>
                    <a:pt x="14501" y="22058"/>
                    <a:pt x="14294" y="22930"/>
                    <a:pt x="14141" y="23290"/>
                  </a:cubicBezTo>
                  <a:cubicBezTo>
                    <a:pt x="13988" y="23655"/>
                    <a:pt x="13874" y="24134"/>
                    <a:pt x="13972" y="24472"/>
                  </a:cubicBezTo>
                  <a:cubicBezTo>
                    <a:pt x="14027" y="24652"/>
                    <a:pt x="14048" y="24843"/>
                    <a:pt x="14037" y="25028"/>
                  </a:cubicBezTo>
                  <a:cubicBezTo>
                    <a:pt x="14037" y="25028"/>
                    <a:pt x="14003" y="24999"/>
                    <a:pt x="13951" y="24999"/>
                  </a:cubicBezTo>
                  <a:cubicBezTo>
                    <a:pt x="13905" y="24999"/>
                    <a:pt x="13846" y="25022"/>
                    <a:pt x="13787" y="25110"/>
                  </a:cubicBezTo>
                  <a:cubicBezTo>
                    <a:pt x="13662" y="25290"/>
                    <a:pt x="13776" y="25742"/>
                    <a:pt x="14152" y="26036"/>
                  </a:cubicBezTo>
                  <a:cubicBezTo>
                    <a:pt x="14268" y="26125"/>
                    <a:pt x="14385" y="26166"/>
                    <a:pt x="14503" y="26166"/>
                  </a:cubicBezTo>
                  <a:cubicBezTo>
                    <a:pt x="14768" y="26166"/>
                    <a:pt x="15038" y="25963"/>
                    <a:pt x="15313" y="25655"/>
                  </a:cubicBezTo>
                  <a:cubicBezTo>
                    <a:pt x="15710" y="25213"/>
                    <a:pt x="15923" y="25093"/>
                    <a:pt x="15841" y="24625"/>
                  </a:cubicBezTo>
                  <a:cubicBezTo>
                    <a:pt x="15765" y="24151"/>
                    <a:pt x="15629" y="23524"/>
                    <a:pt x="15580" y="23110"/>
                  </a:cubicBezTo>
                  <a:cubicBezTo>
                    <a:pt x="15531" y="22696"/>
                    <a:pt x="15503" y="21268"/>
                    <a:pt x="15416" y="20048"/>
                  </a:cubicBezTo>
                  <a:cubicBezTo>
                    <a:pt x="15323" y="18827"/>
                    <a:pt x="15133" y="17067"/>
                    <a:pt x="14680" y="15737"/>
                  </a:cubicBezTo>
                  <a:cubicBezTo>
                    <a:pt x="14228" y="14413"/>
                    <a:pt x="13847" y="12615"/>
                    <a:pt x="13961" y="11613"/>
                  </a:cubicBezTo>
                  <a:cubicBezTo>
                    <a:pt x="14076" y="10610"/>
                    <a:pt x="14136" y="8065"/>
                    <a:pt x="12223" y="7619"/>
                  </a:cubicBezTo>
                  <a:cubicBezTo>
                    <a:pt x="10316" y="7177"/>
                    <a:pt x="9368" y="6540"/>
                    <a:pt x="9368" y="5303"/>
                  </a:cubicBezTo>
                  <a:cubicBezTo>
                    <a:pt x="9390" y="5057"/>
                    <a:pt x="9449" y="4812"/>
                    <a:pt x="9542" y="4578"/>
                  </a:cubicBezTo>
                  <a:cubicBezTo>
                    <a:pt x="9564" y="4586"/>
                    <a:pt x="9587" y="4590"/>
                    <a:pt x="9609" y="4590"/>
                  </a:cubicBezTo>
                  <a:cubicBezTo>
                    <a:pt x="9665" y="4590"/>
                    <a:pt x="9720" y="4566"/>
                    <a:pt x="9755" y="4523"/>
                  </a:cubicBezTo>
                  <a:cubicBezTo>
                    <a:pt x="9864" y="4415"/>
                    <a:pt x="9853" y="4098"/>
                    <a:pt x="10065" y="3848"/>
                  </a:cubicBezTo>
                  <a:cubicBezTo>
                    <a:pt x="10278" y="3597"/>
                    <a:pt x="10419" y="2971"/>
                    <a:pt x="9951" y="2818"/>
                  </a:cubicBezTo>
                  <a:cubicBezTo>
                    <a:pt x="9951" y="2818"/>
                    <a:pt x="10163" y="1407"/>
                    <a:pt x="9662" y="764"/>
                  </a:cubicBezTo>
                  <a:cubicBezTo>
                    <a:pt x="9253" y="230"/>
                    <a:pt x="8332" y="61"/>
                    <a:pt x="8016" y="12"/>
                  </a:cubicBezTo>
                  <a:lnTo>
                    <a:pt x="8016" y="1"/>
                  </a:lnTo>
                  <a:lnTo>
                    <a:pt x="7962" y="6"/>
                  </a:lnTo>
                  <a:lnTo>
                    <a:pt x="7907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51" name="Google Shape;14151;p146"/>
            <p:cNvGrpSpPr/>
            <p:nvPr/>
          </p:nvGrpSpPr>
          <p:grpSpPr>
            <a:xfrm>
              <a:off x="4708538" y="1583316"/>
              <a:ext cx="163226" cy="588527"/>
              <a:chOff x="4708538" y="1583316"/>
              <a:chExt cx="163226" cy="588527"/>
            </a:xfrm>
          </p:grpSpPr>
          <p:sp>
            <p:nvSpPr>
              <p:cNvPr id="14152" name="Google Shape;14152;p146"/>
              <p:cNvSpPr/>
              <p:nvPr/>
            </p:nvSpPr>
            <p:spPr>
              <a:xfrm>
                <a:off x="4708538" y="1775367"/>
                <a:ext cx="163226" cy="158038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5667" extrusionOk="0">
                    <a:moveTo>
                      <a:pt x="2924" y="0"/>
                    </a:moveTo>
                    <a:cubicBezTo>
                      <a:pt x="2887" y="0"/>
                      <a:pt x="2851" y="8"/>
                      <a:pt x="2818" y="25"/>
                    </a:cubicBezTo>
                    <a:cubicBezTo>
                      <a:pt x="2774" y="52"/>
                      <a:pt x="2747" y="101"/>
                      <a:pt x="2753" y="150"/>
                    </a:cubicBezTo>
                    <a:lnTo>
                      <a:pt x="2780" y="1785"/>
                    </a:lnTo>
                    <a:cubicBezTo>
                      <a:pt x="2780" y="1785"/>
                      <a:pt x="2726" y="1882"/>
                      <a:pt x="2683" y="1882"/>
                    </a:cubicBezTo>
                    <a:cubicBezTo>
                      <a:pt x="2661" y="1882"/>
                      <a:pt x="2642" y="1857"/>
                      <a:pt x="2633" y="1785"/>
                    </a:cubicBezTo>
                    <a:cubicBezTo>
                      <a:pt x="2600" y="1567"/>
                      <a:pt x="2600" y="689"/>
                      <a:pt x="2513" y="471"/>
                    </a:cubicBezTo>
                    <a:cubicBezTo>
                      <a:pt x="2460" y="339"/>
                      <a:pt x="2318" y="240"/>
                      <a:pt x="2142" y="240"/>
                    </a:cubicBezTo>
                    <a:cubicBezTo>
                      <a:pt x="2029" y="240"/>
                      <a:pt x="1903" y="281"/>
                      <a:pt x="1777" y="379"/>
                    </a:cubicBezTo>
                    <a:cubicBezTo>
                      <a:pt x="1450" y="629"/>
                      <a:pt x="535" y="2101"/>
                      <a:pt x="328" y="2880"/>
                    </a:cubicBezTo>
                    <a:cubicBezTo>
                      <a:pt x="126" y="3665"/>
                      <a:pt x="1" y="4629"/>
                      <a:pt x="33" y="5005"/>
                    </a:cubicBezTo>
                    <a:cubicBezTo>
                      <a:pt x="59" y="5363"/>
                      <a:pt x="169" y="5667"/>
                      <a:pt x="486" y="5667"/>
                    </a:cubicBezTo>
                    <a:cubicBezTo>
                      <a:pt x="501" y="5667"/>
                      <a:pt x="518" y="5666"/>
                      <a:pt x="535" y="5664"/>
                    </a:cubicBezTo>
                    <a:cubicBezTo>
                      <a:pt x="889" y="5632"/>
                      <a:pt x="1270" y="5414"/>
                      <a:pt x="1363" y="5321"/>
                    </a:cubicBezTo>
                    <a:cubicBezTo>
                      <a:pt x="1450" y="5228"/>
                      <a:pt x="1477" y="5098"/>
                      <a:pt x="1772" y="5098"/>
                    </a:cubicBezTo>
                    <a:cubicBezTo>
                      <a:pt x="2071" y="5098"/>
                      <a:pt x="2453" y="5038"/>
                      <a:pt x="2540" y="4760"/>
                    </a:cubicBezTo>
                    <a:cubicBezTo>
                      <a:pt x="2627" y="4482"/>
                      <a:pt x="2747" y="3730"/>
                      <a:pt x="2780" y="3414"/>
                    </a:cubicBezTo>
                    <a:cubicBezTo>
                      <a:pt x="2807" y="3103"/>
                      <a:pt x="2747" y="2913"/>
                      <a:pt x="2780" y="2667"/>
                    </a:cubicBezTo>
                    <a:cubicBezTo>
                      <a:pt x="2796" y="2509"/>
                      <a:pt x="2807" y="2351"/>
                      <a:pt x="2807" y="2199"/>
                    </a:cubicBezTo>
                    <a:cubicBezTo>
                      <a:pt x="2840" y="2221"/>
                      <a:pt x="2883" y="2237"/>
                      <a:pt x="2927" y="2237"/>
                    </a:cubicBezTo>
                    <a:cubicBezTo>
                      <a:pt x="2970" y="2237"/>
                      <a:pt x="3014" y="2221"/>
                      <a:pt x="3047" y="2199"/>
                    </a:cubicBezTo>
                    <a:cubicBezTo>
                      <a:pt x="3052" y="2351"/>
                      <a:pt x="3058" y="2509"/>
                      <a:pt x="3079" y="2667"/>
                    </a:cubicBezTo>
                    <a:cubicBezTo>
                      <a:pt x="3107" y="2918"/>
                      <a:pt x="3047" y="3103"/>
                      <a:pt x="3079" y="3414"/>
                    </a:cubicBezTo>
                    <a:cubicBezTo>
                      <a:pt x="3107" y="3724"/>
                      <a:pt x="3227" y="4476"/>
                      <a:pt x="3314" y="4760"/>
                    </a:cubicBezTo>
                    <a:cubicBezTo>
                      <a:pt x="3401" y="5043"/>
                      <a:pt x="3788" y="5098"/>
                      <a:pt x="4082" y="5098"/>
                    </a:cubicBezTo>
                    <a:cubicBezTo>
                      <a:pt x="4376" y="5098"/>
                      <a:pt x="4404" y="5223"/>
                      <a:pt x="4496" y="5321"/>
                    </a:cubicBezTo>
                    <a:cubicBezTo>
                      <a:pt x="4583" y="5414"/>
                      <a:pt x="4965" y="5632"/>
                      <a:pt x="5319" y="5664"/>
                    </a:cubicBezTo>
                    <a:cubicBezTo>
                      <a:pt x="5336" y="5666"/>
                      <a:pt x="5352" y="5667"/>
                      <a:pt x="5368" y="5667"/>
                    </a:cubicBezTo>
                    <a:cubicBezTo>
                      <a:pt x="5684" y="5667"/>
                      <a:pt x="5794" y="5363"/>
                      <a:pt x="5820" y="5005"/>
                    </a:cubicBezTo>
                    <a:cubicBezTo>
                      <a:pt x="5853" y="4629"/>
                      <a:pt x="5733" y="3665"/>
                      <a:pt x="5526" y="2880"/>
                    </a:cubicBezTo>
                    <a:cubicBezTo>
                      <a:pt x="5319" y="2101"/>
                      <a:pt x="4404" y="629"/>
                      <a:pt x="4082" y="379"/>
                    </a:cubicBezTo>
                    <a:cubicBezTo>
                      <a:pt x="3954" y="281"/>
                      <a:pt x="3826" y="240"/>
                      <a:pt x="3713" y="240"/>
                    </a:cubicBezTo>
                    <a:cubicBezTo>
                      <a:pt x="3536" y="240"/>
                      <a:pt x="3394" y="339"/>
                      <a:pt x="3341" y="471"/>
                    </a:cubicBezTo>
                    <a:cubicBezTo>
                      <a:pt x="3254" y="695"/>
                      <a:pt x="3254" y="1567"/>
                      <a:pt x="3227" y="1785"/>
                    </a:cubicBezTo>
                    <a:cubicBezTo>
                      <a:pt x="3216" y="1857"/>
                      <a:pt x="3195" y="1882"/>
                      <a:pt x="3172" y="1882"/>
                    </a:cubicBezTo>
                    <a:cubicBezTo>
                      <a:pt x="3127" y="1882"/>
                      <a:pt x="3074" y="1785"/>
                      <a:pt x="3074" y="1785"/>
                    </a:cubicBezTo>
                    <a:lnTo>
                      <a:pt x="3101" y="150"/>
                    </a:lnTo>
                    <a:cubicBezTo>
                      <a:pt x="3107" y="101"/>
                      <a:pt x="3079" y="52"/>
                      <a:pt x="3030" y="25"/>
                    </a:cubicBezTo>
                    <a:cubicBezTo>
                      <a:pt x="2998" y="8"/>
                      <a:pt x="2961" y="0"/>
                      <a:pt x="292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3" name="Google Shape;14153;p146"/>
              <p:cNvSpPr/>
              <p:nvPr/>
            </p:nvSpPr>
            <p:spPr>
              <a:xfrm>
                <a:off x="4745162" y="1583316"/>
                <a:ext cx="88150" cy="80796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3197" extrusionOk="0">
                    <a:moveTo>
                      <a:pt x="1269" y="1"/>
                    </a:moveTo>
                    <a:cubicBezTo>
                      <a:pt x="1031" y="1"/>
                      <a:pt x="751" y="51"/>
                      <a:pt x="513" y="385"/>
                    </a:cubicBezTo>
                    <a:cubicBezTo>
                      <a:pt x="196" y="831"/>
                      <a:pt x="0" y="1164"/>
                      <a:pt x="120" y="1676"/>
                    </a:cubicBezTo>
                    <a:cubicBezTo>
                      <a:pt x="202" y="2003"/>
                      <a:pt x="344" y="2139"/>
                      <a:pt x="545" y="2221"/>
                    </a:cubicBezTo>
                    <a:cubicBezTo>
                      <a:pt x="692" y="2281"/>
                      <a:pt x="834" y="2319"/>
                      <a:pt x="834" y="2319"/>
                    </a:cubicBezTo>
                    <a:cubicBezTo>
                      <a:pt x="888" y="2477"/>
                      <a:pt x="1019" y="2597"/>
                      <a:pt x="1183" y="2635"/>
                    </a:cubicBezTo>
                    <a:cubicBezTo>
                      <a:pt x="1379" y="2673"/>
                      <a:pt x="1586" y="2722"/>
                      <a:pt x="1586" y="2722"/>
                    </a:cubicBezTo>
                    <a:lnTo>
                      <a:pt x="1619" y="3098"/>
                    </a:lnTo>
                    <a:cubicBezTo>
                      <a:pt x="1624" y="3136"/>
                      <a:pt x="1651" y="3169"/>
                      <a:pt x="1689" y="3185"/>
                    </a:cubicBezTo>
                    <a:lnTo>
                      <a:pt x="1739" y="3196"/>
                    </a:lnTo>
                    <a:lnTo>
                      <a:pt x="1793" y="3185"/>
                    </a:lnTo>
                    <a:cubicBezTo>
                      <a:pt x="1831" y="3169"/>
                      <a:pt x="1858" y="3136"/>
                      <a:pt x="1864" y="3098"/>
                    </a:cubicBezTo>
                    <a:lnTo>
                      <a:pt x="1897" y="2722"/>
                    </a:lnTo>
                    <a:cubicBezTo>
                      <a:pt x="1897" y="2722"/>
                      <a:pt x="2109" y="2673"/>
                      <a:pt x="2305" y="2635"/>
                    </a:cubicBezTo>
                    <a:cubicBezTo>
                      <a:pt x="2469" y="2597"/>
                      <a:pt x="2599" y="2477"/>
                      <a:pt x="2649" y="2319"/>
                    </a:cubicBezTo>
                    <a:cubicBezTo>
                      <a:pt x="2649" y="2319"/>
                      <a:pt x="2790" y="2281"/>
                      <a:pt x="2943" y="2221"/>
                    </a:cubicBezTo>
                    <a:cubicBezTo>
                      <a:pt x="3144" y="2139"/>
                      <a:pt x="3286" y="2008"/>
                      <a:pt x="3362" y="1676"/>
                    </a:cubicBezTo>
                    <a:cubicBezTo>
                      <a:pt x="3488" y="1164"/>
                      <a:pt x="3297" y="831"/>
                      <a:pt x="2975" y="385"/>
                    </a:cubicBezTo>
                    <a:cubicBezTo>
                      <a:pt x="2737" y="51"/>
                      <a:pt x="2457" y="1"/>
                      <a:pt x="2223" y="1"/>
                    </a:cubicBezTo>
                    <a:cubicBezTo>
                      <a:pt x="2189" y="1"/>
                      <a:pt x="2157" y="2"/>
                      <a:pt x="2125" y="3"/>
                    </a:cubicBezTo>
                    <a:cubicBezTo>
                      <a:pt x="1744" y="14"/>
                      <a:pt x="1744" y="330"/>
                      <a:pt x="1744" y="330"/>
                    </a:cubicBezTo>
                    <a:cubicBezTo>
                      <a:pt x="1744" y="330"/>
                      <a:pt x="1744" y="14"/>
                      <a:pt x="1368" y="3"/>
                    </a:cubicBezTo>
                    <a:cubicBezTo>
                      <a:pt x="1336" y="2"/>
                      <a:pt x="1303" y="1"/>
                      <a:pt x="126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4" name="Google Shape;14154;p146"/>
              <p:cNvSpPr/>
              <p:nvPr/>
            </p:nvSpPr>
            <p:spPr>
              <a:xfrm>
                <a:off x="4751848" y="1888032"/>
                <a:ext cx="116291" cy="14409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5167" extrusionOk="0">
                    <a:moveTo>
                      <a:pt x="1614" y="1"/>
                    </a:moveTo>
                    <a:cubicBezTo>
                      <a:pt x="1614" y="1"/>
                      <a:pt x="1374" y="1259"/>
                      <a:pt x="1739" y="1804"/>
                    </a:cubicBezTo>
                    <a:cubicBezTo>
                      <a:pt x="1864" y="1973"/>
                      <a:pt x="2044" y="2098"/>
                      <a:pt x="2251" y="2142"/>
                    </a:cubicBezTo>
                    <a:cubicBezTo>
                      <a:pt x="2235" y="2251"/>
                      <a:pt x="2251" y="2360"/>
                      <a:pt x="2306" y="2453"/>
                    </a:cubicBezTo>
                    <a:cubicBezTo>
                      <a:pt x="2387" y="2594"/>
                      <a:pt x="2475" y="2709"/>
                      <a:pt x="2475" y="2709"/>
                    </a:cubicBezTo>
                    <a:cubicBezTo>
                      <a:pt x="2420" y="2774"/>
                      <a:pt x="2382" y="2850"/>
                      <a:pt x="2360" y="2932"/>
                    </a:cubicBezTo>
                    <a:cubicBezTo>
                      <a:pt x="2327" y="3052"/>
                      <a:pt x="2306" y="3177"/>
                      <a:pt x="2306" y="3303"/>
                    </a:cubicBezTo>
                    <a:cubicBezTo>
                      <a:pt x="2224" y="3335"/>
                      <a:pt x="2148" y="3384"/>
                      <a:pt x="2077" y="3439"/>
                    </a:cubicBezTo>
                    <a:cubicBezTo>
                      <a:pt x="1935" y="3553"/>
                      <a:pt x="1793" y="3837"/>
                      <a:pt x="1793" y="3837"/>
                    </a:cubicBezTo>
                    <a:cubicBezTo>
                      <a:pt x="1726" y="3778"/>
                      <a:pt x="1635" y="3745"/>
                      <a:pt x="1544" y="3745"/>
                    </a:cubicBezTo>
                    <a:cubicBezTo>
                      <a:pt x="1525" y="3745"/>
                      <a:pt x="1507" y="3747"/>
                      <a:pt x="1488" y="3749"/>
                    </a:cubicBezTo>
                    <a:cubicBezTo>
                      <a:pt x="1287" y="3782"/>
                      <a:pt x="1178" y="3864"/>
                      <a:pt x="1091" y="3864"/>
                    </a:cubicBezTo>
                    <a:cubicBezTo>
                      <a:pt x="1003" y="3864"/>
                      <a:pt x="922" y="3684"/>
                      <a:pt x="638" y="3640"/>
                    </a:cubicBezTo>
                    <a:cubicBezTo>
                      <a:pt x="595" y="3633"/>
                      <a:pt x="554" y="3629"/>
                      <a:pt x="517" y="3629"/>
                    </a:cubicBezTo>
                    <a:cubicBezTo>
                      <a:pt x="266" y="3629"/>
                      <a:pt x="152" y="3808"/>
                      <a:pt x="72" y="4202"/>
                    </a:cubicBezTo>
                    <a:cubicBezTo>
                      <a:pt x="1" y="4605"/>
                      <a:pt x="88" y="5166"/>
                      <a:pt x="88" y="5166"/>
                    </a:cubicBezTo>
                    <a:lnTo>
                      <a:pt x="409" y="5112"/>
                    </a:lnTo>
                    <a:cubicBezTo>
                      <a:pt x="409" y="5112"/>
                      <a:pt x="355" y="4512"/>
                      <a:pt x="415" y="4371"/>
                    </a:cubicBezTo>
                    <a:cubicBezTo>
                      <a:pt x="458" y="4262"/>
                      <a:pt x="501" y="4185"/>
                      <a:pt x="575" y="4185"/>
                    </a:cubicBezTo>
                    <a:cubicBezTo>
                      <a:pt x="594" y="4185"/>
                      <a:pt x="615" y="4190"/>
                      <a:pt x="638" y="4202"/>
                    </a:cubicBezTo>
                    <a:cubicBezTo>
                      <a:pt x="737" y="4253"/>
                      <a:pt x="791" y="4322"/>
                      <a:pt x="878" y="4322"/>
                    </a:cubicBezTo>
                    <a:cubicBezTo>
                      <a:pt x="892" y="4322"/>
                      <a:pt x="906" y="4320"/>
                      <a:pt x="922" y="4316"/>
                    </a:cubicBezTo>
                    <a:cubicBezTo>
                      <a:pt x="1001" y="4297"/>
                      <a:pt x="945" y="4266"/>
                      <a:pt x="958" y="4266"/>
                    </a:cubicBezTo>
                    <a:cubicBezTo>
                      <a:pt x="964" y="4266"/>
                      <a:pt x="984" y="4272"/>
                      <a:pt x="1036" y="4289"/>
                    </a:cubicBezTo>
                    <a:cubicBezTo>
                      <a:pt x="1205" y="4343"/>
                      <a:pt x="1314" y="4572"/>
                      <a:pt x="1739" y="4681"/>
                    </a:cubicBezTo>
                    <a:cubicBezTo>
                      <a:pt x="1869" y="4716"/>
                      <a:pt x="2035" y="4740"/>
                      <a:pt x="2217" y="4740"/>
                    </a:cubicBezTo>
                    <a:cubicBezTo>
                      <a:pt x="2634" y="4740"/>
                      <a:pt x="3136" y="4614"/>
                      <a:pt x="3488" y="4202"/>
                    </a:cubicBezTo>
                    <a:cubicBezTo>
                      <a:pt x="4000" y="3608"/>
                      <a:pt x="4169" y="2818"/>
                      <a:pt x="3831" y="2087"/>
                    </a:cubicBezTo>
                    <a:cubicBezTo>
                      <a:pt x="3554" y="1493"/>
                      <a:pt x="3337" y="1436"/>
                      <a:pt x="3114" y="1436"/>
                    </a:cubicBezTo>
                    <a:cubicBezTo>
                      <a:pt x="3061" y="1436"/>
                      <a:pt x="3008" y="1439"/>
                      <a:pt x="2954" y="1439"/>
                    </a:cubicBezTo>
                    <a:cubicBezTo>
                      <a:pt x="2671" y="1439"/>
                      <a:pt x="2562" y="1717"/>
                      <a:pt x="2306" y="1717"/>
                    </a:cubicBezTo>
                    <a:cubicBezTo>
                      <a:pt x="2055" y="1717"/>
                      <a:pt x="2066" y="1657"/>
                      <a:pt x="1968" y="1406"/>
                    </a:cubicBezTo>
                    <a:cubicBezTo>
                      <a:pt x="1908" y="1265"/>
                      <a:pt x="1881" y="802"/>
                      <a:pt x="1881" y="802"/>
                    </a:cubicBezTo>
                    <a:lnTo>
                      <a:pt x="1614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5" name="Google Shape;14155;p146"/>
              <p:cNvSpPr/>
              <p:nvPr/>
            </p:nvSpPr>
            <p:spPr>
              <a:xfrm>
                <a:off x="4720084" y="2018461"/>
                <a:ext cx="137095" cy="153381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5500" extrusionOk="0">
                    <a:moveTo>
                      <a:pt x="4289" y="0"/>
                    </a:moveTo>
                    <a:cubicBezTo>
                      <a:pt x="4186" y="0"/>
                      <a:pt x="4095" y="67"/>
                      <a:pt x="4066" y="162"/>
                    </a:cubicBezTo>
                    <a:cubicBezTo>
                      <a:pt x="4066" y="162"/>
                      <a:pt x="3997" y="62"/>
                      <a:pt x="3900" y="62"/>
                    </a:cubicBezTo>
                    <a:cubicBezTo>
                      <a:pt x="3875" y="62"/>
                      <a:pt x="3849" y="69"/>
                      <a:pt x="3821" y="86"/>
                    </a:cubicBezTo>
                    <a:cubicBezTo>
                      <a:pt x="3750" y="124"/>
                      <a:pt x="3690" y="189"/>
                      <a:pt x="3663" y="271"/>
                    </a:cubicBezTo>
                    <a:cubicBezTo>
                      <a:pt x="3663" y="271"/>
                      <a:pt x="3630" y="247"/>
                      <a:pt x="3584" y="247"/>
                    </a:cubicBezTo>
                    <a:cubicBezTo>
                      <a:pt x="3545" y="247"/>
                      <a:pt x="3497" y="264"/>
                      <a:pt x="3450" y="326"/>
                    </a:cubicBezTo>
                    <a:cubicBezTo>
                      <a:pt x="3379" y="407"/>
                      <a:pt x="3287" y="462"/>
                      <a:pt x="3183" y="484"/>
                    </a:cubicBezTo>
                    <a:lnTo>
                      <a:pt x="3020" y="565"/>
                    </a:lnTo>
                    <a:cubicBezTo>
                      <a:pt x="2927" y="614"/>
                      <a:pt x="2840" y="691"/>
                      <a:pt x="2780" y="778"/>
                    </a:cubicBezTo>
                    <a:cubicBezTo>
                      <a:pt x="2693" y="762"/>
                      <a:pt x="2606" y="751"/>
                      <a:pt x="2513" y="751"/>
                    </a:cubicBezTo>
                    <a:cubicBezTo>
                      <a:pt x="2426" y="756"/>
                      <a:pt x="2344" y="783"/>
                      <a:pt x="2273" y="832"/>
                    </a:cubicBezTo>
                    <a:cubicBezTo>
                      <a:pt x="2208" y="800"/>
                      <a:pt x="2137" y="783"/>
                      <a:pt x="2061" y="778"/>
                    </a:cubicBezTo>
                    <a:cubicBezTo>
                      <a:pt x="1973" y="778"/>
                      <a:pt x="1881" y="767"/>
                      <a:pt x="1794" y="751"/>
                    </a:cubicBezTo>
                    <a:cubicBezTo>
                      <a:pt x="1772" y="669"/>
                      <a:pt x="1712" y="598"/>
                      <a:pt x="1636" y="565"/>
                    </a:cubicBezTo>
                    <a:cubicBezTo>
                      <a:pt x="1600" y="549"/>
                      <a:pt x="1563" y="541"/>
                      <a:pt x="1527" y="541"/>
                    </a:cubicBezTo>
                    <a:cubicBezTo>
                      <a:pt x="1490" y="541"/>
                      <a:pt x="1453" y="549"/>
                      <a:pt x="1418" y="565"/>
                    </a:cubicBezTo>
                    <a:cubicBezTo>
                      <a:pt x="1401" y="484"/>
                      <a:pt x="1352" y="407"/>
                      <a:pt x="1281" y="353"/>
                    </a:cubicBezTo>
                    <a:cubicBezTo>
                      <a:pt x="1242" y="314"/>
                      <a:pt x="1188" y="295"/>
                      <a:pt x="1135" y="295"/>
                    </a:cubicBezTo>
                    <a:cubicBezTo>
                      <a:pt x="1122" y="295"/>
                      <a:pt x="1109" y="296"/>
                      <a:pt x="1096" y="298"/>
                    </a:cubicBezTo>
                    <a:lnTo>
                      <a:pt x="1014" y="189"/>
                    </a:lnTo>
                    <a:cubicBezTo>
                      <a:pt x="972" y="186"/>
                      <a:pt x="929" y="184"/>
                      <a:pt x="886" y="184"/>
                    </a:cubicBezTo>
                    <a:cubicBezTo>
                      <a:pt x="787" y="184"/>
                      <a:pt x="688" y="194"/>
                      <a:pt x="589" y="217"/>
                    </a:cubicBezTo>
                    <a:cubicBezTo>
                      <a:pt x="350" y="271"/>
                      <a:pt x="377" y="380"/>
                      <a:pt x="377" y="380"/>
                    </a:cubicBezTo>
                    <a:cubicBezTo>
                      <a:pt x="377" y="380"/>
                      <a:pt x="268" y="407"/>
                      <a:pt x="137" y="702"/>
                    </a:cubicBezTo>
                    <a:cubicBezTo>
                      <a:pt x="1" y="990"/>
                      <a:pt x="110" y="1099"/>
                      <a:pt x="83" y="1257"/>
                    </a:cubicBezTo>
                    <a:cubicBezTo>
                      <a:pt x="55" y="1421"/>
                      <a:pt x="137" y="1448"/>
                      <a:pt x="137" y="1448"/>
                    </a:cubicBezTo>
                    <a:lnTo>
                      <a:pt x="137" y="1552"/>
                    </a:lnTo>
                    <a:cubicBezTo>
                      <a:pt x="137" y="1661"/>
                      <a:pt x="192" y="1824"/>
                      <a:pt x="137" y="1955"/>
                    </a:cubicBezTo>
                    <a:cubicBezTo>
                      <a:pt x="83" y="2086"/>
                      <a:pt x="83" y="2064"/>
                      <a:pt x="110" y="2222"/>
                    </a:cubicBezTo>
                    <a:cubicBezTo>
                      <a:pt x="137" y="2380"/>
                      <a:pt x="83" y="2434"/>
                      <a:pt x="55" y="2543"/>
                    </a:cubicBezTo>
                    <a:cubicBezTo>
                      <a:pt x="44" y="2625"/>
                      <a:pt x="50" y="2707"/>
                      <a:pt x="83" y="2783"/>
                    </a:cubicBezTo>
                    <a:lnTo>
                      <a:pt x="28" y="2996"/>
                    </a:lnTo>
                    <a:cubicBezTo>
                      <a:pt x="1" y="3132"/>
                      <a:pt x="39" y="3268"/>
                      <a:pt x="137" y="3372"/>
                    </a:cubicBezTo>
                    <a:cubicBezTo>
                      <a:pt x="137" y="3372"/>
                      <a:pt x="164" y="3688"/>
                      <a:pt x="377" y="3851"/>
                    </a:cubicBezTo>
                    <a:cubicBezTo>
                      <a:pt x="426" y="3893"/>
                      <a:pt x="488" y="3914"/>
                      <a:pt x="549" y="3914"/>
                    </a:cubicBezTo>
                    <a:cubicBezTo>
                      <a:pt x="623" y="3914"/>
                      <a:pt x="697" y="3884"/>
                      <a:pt x="747" y="3824"/>
                    </a:cubicBezTo>
                    <a:cubicBezTo>
                      <a:pt x="796" y="4080"/>
                      <a:pt x="938" y="4309"/>
                      <a:pt x="1151" y="4467"/>
                    </a:cubicBezTo>
                    <a:cubicBezTo>
                      <a:pt x="1336" y="4467"/>
                      <a:pt x="1260" y="4412"/>
                      <a:pt x="1281" y="4303"/>
                    </a:cubicBezTo>
                    <a:cubicBezTo>
                      <a:pt x="1309" y="4200"/>
                      <a:pt x="1069" y="4118"/>
                      <a:pt x="987" y="4036"/>
                    </a:cubicBezTo>
                    <a:cubicBezTo>
                      <a:pt x="911" y="3955"/>
                      <a:pt x="884" y="3742"/>
                      <a:pt x="884" y="3742"/>
                    </a:cubicBezTo>
                    <a:cubicBezTo>
                      <a:pt x="976" y="3650"/>
                      <a:pt x="1058" y="3541"/>
                      <a:pt x="1123" y="3421"/>
                    </a:cubicBezTo>
                    <a:cubicBezTo>
                      <a:pt x="1205" y="3263"/>
                      <a:pt x="1096" y="3132"/>
                      <a:pt x="1014" y="2914"/>
                    </a:cubicBezTo>
                    <a:cubicBezTo>
                      <a:pt x="964" y="2773"/>
                      <a:pt x="899" y="2750"/>
                      <a:pt x="861" y="2750"/>
                    </a:cubicBezTo>
                    <a:cubicBezTo>
                      <a:pt x="842" y="2750"/>
                      <a:pt x="829" y="2756"/>
                      <a:pt x="829" y="2756"/>
                    </a:cubicBezTo>
                    <a:cubicBezTo>
                      <a:pt x="856" y="2636"/>
                      <a:pt x="867" y="2505"/>
                      <a:pt x="856" y="2380"/>
                    </a:cubicBezTo>
                    <a:cubicBezTo>
                      <a:pt x="829" y="2222"/>
                      <a:pt x="775" y="2222"/>
                      <a:pt x="775" y="2222"/>
                    </a:cubicBezTo>
                    <a:cubicBezTo>
                      <a:pt x="775" y="2222"/>
                      <a:pt x="829" y="1982"/>
                      <a:pt x="856" y="1873"/>
                    </a:cubicBezTo>
                    <a:cubicBezTo>
                      <a:pt x="884" y="1770"/>
                      <a:pt x="698" y="1524"/>
                      <a:pt x="698" y="1524"/>
                    </a:cubicBezTo>
                    <a:cubicBezTo>
                      <a:pt x="742" y="1426"/>
                      <a:pt x="791" y="1328"/>
                      <a:pt x="856" y="1236"/>
                    </a:cubicBezTo>
                    <a:cubicBezTo>
                      <a:pt x="938" y="1127"/>
                      <a:pt x="856" y="990"/>
                      <a:pt x="856" y="990"/>
                    </a:cubicBezTo>
                    <a:lnTo>
                      <a:pt x="856" y="990"/>
                    </a:lnTo>
                    <a:lnTo>
                      <a:pt x="1069" y="1018"/>
                    </a:lnTo>
                    <a:cubicBezTo>
                      <a:pt x="1069" y="1018"/>
                      <a:pt x="1151" y="1263"/>
                      <a:pt x="1281" y="1312"/>
                    </a:cubicBezTo>
                    <a:cubicBezTo>
                      <a:pt x="1301" y="1320"/>
                      <a:pt x="1320" y="1323"/>
                      <a:pt x="1339" y="1323"/>
                    </a:cubicBezTo>
                    <a:cubicBezTo>
                      <a:pt x="1449" y="1323"/>
                      <a:pt x="1548" y="1208"/>
                      <a:pt x="1548" y="1208"/>
                    </a:cubicBezTo>
                    <a:cubicBezTo>
                      <a:pt x="1636" y="1317"/>
                      <a:pt x="1761" y="1383"/>
                      <a:pt x="1897" y="1394"/>
                    </a:cubicBezTo>
                    <a:cubicBezTo>
                      <a:pt x="2033" y="1394"/>
                      <a:pt x="2170" y="1366"/>
                      <a:pt x="2300" y="1312"/>
                    </a:cubicBezTo>
                    <a:cubicBezTo>
                      <a:pt x="2300" y="1312"/>
                      <a:pt x="2513" y="1448"/>
                      <a:pt x="2698" y="1448"/>
                    </a:cubicBezTo>
                    <a:cubicBezTo>
                      <a:pt x="2883" y="1448"/>
                      <a:pt x="2938" y="1236"/>
                      <a:pt x="2938" y="1236"/>
                    </a:cubicBezTo>
                    <a:cubicBezTo>
                      <a:pt x="2938" y="1236"/>
                      <a:pt x="3074" y="1271"/>
                      <a:pt x="3184" y="1271"/>
                    </a:cubicBezTo>
                    <a:cubicBezTo>
                      <a:pt x="3212" y="1271"/>
                      <a:pt x="3238" y="1268"/>
                      <a:pt x="3259" y="1263"/>
                    </a:cubicBezTo>
                    <a:cubicBezTo>
                      <a:pt x="3341" y="1230"/>
                      <a:pt x="3417" y="1176"/>
                      <a:pt x="3472" y="1105"/>
                    </a:cubicBezTo>
                    <a:cubicBezTo>
                      <a:pt x="3472" y="1105"/>
                      <a:pt x="3506" y="1120"/>
                      <a:pt x="3570" y="1120"/>
                    </a:cubicBezTo>
                    <a:cubicBezTo>
                      <a:pt x="3619" y="1120"/>
                      <a:pt x="3685" y="1111"/>
                      <a:pt x="3766" y="1078"/>
                    </a:cubicBezTo>
                    <a:cubicBezTo>
                      <a:pt x="3881" y="1029"/>
                      <a:pt x="3990" y="963"/>
                      <a:pt x="4088" y="887"/>
                    </a:cubicBezTo>
                    <a:lnTo>
                      <a:pt x="4088" y="887"/>
                    </a:lnTo>
                    <a:cubicBezTo>
                      <a:pt x="4088" y="887"/>
                      <a:pt x="4006" y="1290"/>
                      <a:pt x="4060" y="1448"/>
                    </a:cubicBezTo>
                    <a:cubicBezTo>
                      <a:pt x="4099" y="1563"/>
                      <a:pt x="4126" y="1677"/>
                      <a:pt x="4142" y="1797"/>
                    </a:cubicBezTo>
                    <a:cubicBezTo>
                      <a:pt x="4060" y="1900"/>
                      <a:pt x="4006" y="2015"/>
                      <a:pt x="3979" y="2146"/>
                    </a:cubicBezTo>
                    <a:cubicBezTo>
                      <a:pt x="3951" y="2331"/>
                      <a:pt x="4088" y="2571"/>
                      <a:pt x="4088" y="2571"/>
                    </a:cubicBezTo>
                    <a:lnTo>
                      <a:pt x="4033" y="2783"/>
                    </a:lnTo>
                    <a:cubicBezTo>
                      <a:pt x="4000" y="2903"/>
                      <a:pt x="4017" y="3028"/>
                      <a:pt x="4088" y="3132"/>
                    </a:cubicBezTo>
                    <a:lnTo>
                      <a:pt x="4006" y="3317"/>
                    </a:lnTo>
                    <a:cubicBezTo>
                      <a:pt x="3930" y="3508"/>
                      <a:pt x="4006" y="3557"/>
                      <a:pt x="4006" y="3557"/>
                    </a:cubicBezTo>
                    <a:lnTo>
                      <a:pt x="3902" y="3666"/>
                    </a:lnTo>
                    <a:cubicBezTo>
                      <a:pt x="3793" y="3775"/>
                      <a:pt x="3875" y="3824"/>
                      <a:pt x="3875" y="3824"/>
                    </a:cubicBezTo>
                    <a:lnTo>
                      <a:pt x="3663" y="4042"/>
                    </a:lnTo>
                    <a:cubicBezTo>
                      <a:pt x="3663" y="4042"/>
                      <a:pt x="3554" y="3906"/>
                      <a:pt x="3417" y="3906"/>
                    </a:cubicBezTo>
                    <a:cubicBezTo>
                      <a:pt x="3336" y="3906"/>
                      <a:pt x="3248" y="3933"/>
                      <a:pt x="3178" y="3982"/>
                    </a:cubicBezTo>
                    <a:cubicBezTo>
                      <a:pt x="3178" y="3982"/>
                      <a:pt x="2965" y="3851"/>
                      <a:pt x="2807" y="3769"/>
                    </a:cubicBezTo>
                    <a:cubicBezTo>
                      <a:pt x="2746" y="3739"/>
                      <a:pt x="2681" y="3723"/>
                      <a:pt x="2612" y="3723"/>
                    </a:cubicBezTo>
                    <a:cubicBezTo>
                      <a:pt x="2497" y="3723"/>
                      <a:pt x="2368" y="3766"/>
                      <a:pt x="2219" y="3851"/>
                    </a:cubicBezTo>
                    <a:cubicBezTo>
                      <a:pt x="1979" y="3982"/>
                      <a:pt x="1952" y="4145"/>
                      <a:pt x="1924" y="4412"/>
                    </a:cubicBezTo>
                    <a:cubicBezTo>
                      <a:pt x="1897" y="4679"/>
                      <a:pt x="2082" y="5001"/>
                      <a:pt x="2137" y="5104"/>
                    </a:cubicBezTo>
                    <a:cubicBezTo>
                      <a:pt x="2191" y="5213"/>
                      <a:pt x="2110" y="5317"/>
                      <a:pt x="2191" y="5453"/>
                    </a:cubicBezTo>
                    <a:cubicBezTo>
                      <a:pt x="2213" y="5487"/>
                      <a:pt x="2243" y="5500"/>
                      <a:pt x="2276" y="5500"/>
                    </a:cubicBezTo>
                    <a:cubicBezTo>
                      <a:pt x="2370" y="5500"/>
                      <a:pt x="2486" y="5399"/>
                      <a:pt x="2486" y="5399"/>
                    </a:cubicBezTo>
                    <a:cubicBezTo>
                      <a:pt x="2486" y="5399"/>
                      <a:pt x="2559" y="5445"/>
                      <a:pt x="2642" y="5445"/>
                    </a:cubicBezTo>
                    <a:cubicBezTo>
                      <a:pt x="2670" y="5445"/>
                      <a:pt x="2698" y="5440"/>
                      <a:pt x="2725" y="5426"/>
                    </a:cubicBezTo>
                    <a:cubicBezTo>
                      <a:pt x="2834" y="5371"/>
                      <a:pt x="2774" y="5159"/>
                      <a:pt x="2883" y="4974"/>
                    </a:cubicBezTo>
                    <a:cubicBezTo>
                      <a:pt x="2998" y="4783"/>
                      <a:pt x="2943" y="4652"/>
                      <a:pt x="3020" y="4516"/>
                    </a:cubicBezTo>
                    <a:cubicBezTo>
                      <a:pt x="3040" y="4484"/>
                      <a:pt x="3058" y="4471"/>
                      <a:pt x="3075" y="4471"/>
                    </a:cubicBezTo>
                    <a:cubicBezTo>
                      <a:pt x="3126" y="4471"/>
                      <a:pt x="3162" y="4597"/>
                      <a:pt x="3183" y="4679"/>
                    </a:cubicBezTo>
                    <a:cubicBezTo>
                      <a:pt x="3201" y="4748"/>
                      <a:pt x="3301" y="4795"/>
                      <a:pt x="3412" y="4795"/>
                    </a:cubicBezTo>
                    <a:cubicBezTo>
                      <a:pt x="3468" y="4795"/>
                      <a:pt x="3528" y="4783"/>
                      <a:pt x="3581" y="4756"/>
                    </a:cubicBezTo>
                    <a:cubicBezTo>
                      <a:pt x="3635" y="4730"/>
                      <a:pt x="3693" y="4722"/>
                      <a:pt x="3753" y="4722"/>
                    </a:cubicBezTo>
                    <a:cubicBezTo>
                      <a:pt x="3873" y="4722"/>
                      <a:pt x="4004" y="4756"/>
                      <a:pt x="4142" y="4756"/>
                    </a:cubicBezTo>
                    <a:cubicBezTo>
                      <a:pt x="4355" y="4756"/>
                      <a:pt x="4327" y="4756"/>
                      <a:pt x="4491" y="4489"/>
                    </a:cubicBezTo>
                    <a:cubicBezTo>
                      <a:pt x="4649" y="4222"/>
                      <a:pt x="4573" y="4091"/>
                      <a:pt x="4649" y="3933"/>
                    </a:cubicBezTo>
                    <a:cubicBezTo>
                      <a:pt x="4731" y="3769"/>
                      <a:pt x="4840" y="3557"/>
                      <a:pt x="4812" y="3317"/>
                    </a:cubicBezTo>
                    <a:cubicBezTo>
                      <a:pt x="4801" y="3176"/>
                      <a:pt x="4780" y="3034"/>
                      <a:pt x="4758" y="2892"/>
                    </a:cubicBezTo>
                    <a:cubicBezTo>
                      <a:pt x="4731" y="2756"/>
                      <a:pt x="4840" y="2701"/>
                      <a:pt x="4812" y="2516"/>
                    </a:cubicBezTo>
                    <a:cubicBezTo>
                      <a:pt x="4785" y="2331"/>
                      <a:pt x="4758" y="2331"/>
                      <a:pt x="4840" y="2195"/>
                    </a:cubicBezTo>
                    <a:cubicBezTo>
                      <a:pt x="4889" y="2135"/>
                      <a:pt x="4861" y="2037"/>
                      <a:pt x="4785" y="2009"/>
                    </a:cubicBezTo>
                    <a:cubicBezTo>
                      <a:pt x="4801" y="1933"/>
                      <a:pt x="4829" y="1862"/>
                      <a:pt x="4867" y="1797"/>
                    </a:cubicBezTo>
                    <a:cubicBezTo>
                      <a:pt x="4916" y="1693"/>
                      <a:pt x="4812" y="1557"/>
                      <a:pt x="4812" y="1557"/>
                    </a:cubicBezTo>
                    <a:lnTo>
                      <a:pt x="4867" y="1421"/>
                    </a:lnTo>
                    <a:cubicBezTo>
                      <a:pt x="4916" y="1285"/>
                      <a:pt x="4703" y="1208"/>
                      <a:pt x="4703" y="1208"/>
                    </a:cubicBezTo>
                    <a:cubicBezTo>
                      <a:pt x="4769" y="1121"/>
                      <a:pt x="4807" y="1018"/>
                      <a:pt x="4812" y="914"/>
                    </a:cubicBezTo>
                    <a:cubicBezTo>
                      <a:pt x="4801" y="811"/>
                      <a:pt x="4742" y="718"/>
                      <a:pt x="4649" y="674"/>
                    </a:cubicBezTo>
                    <a:cubicBezTo>
                      <a:pt x="4698" y="571"/>
                      <a:pt x="4725" y="462"/>
                      <a:pt x="4731" y="353"/>
                    </a:cubicBezTo>
                    <a:cubicBezTo>
                      <a:pt x="4731" y="189"/>
                      <a:pt x="4545" y="31"/>
                      <a:pt x="4333" y="4"/>
                    </a:cubicBezTo>
                    <a:cubicBezTo>
                      <a:pt x="4318" y="2"/>
                      <a:pt x="4304" y="0"/>
                      <a:pt x="428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6" name="Google Shape;14156;p146"/>
              <p:cNvSpPr/>
              <p:nvPr/>
            </p:nvSpPr>
            <p:spPr>
              <a:xfrm>
                <a:off x="4717044" y="1913828"/>
                <a:ext cx="128757" cy="87762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3147" extrusionOk="0">
                    <a:moveTo>
                      <a:pt x="1353" y="1"/>
                    </a:moveTo>
                    <a:cubicBezTo>
                      <a:pt x="1277" y="1"/>
                      <a:pt x="1203" y="9"/>
                      <a:pt x="1129" y="24"/>
                    </a:cubicBezTo>
                    <a:cubicBezTo>
                      <a:pt x="753" y="100"/>
                      <a:pt x="448" y="198"/>
                      <a:pt x="273" y="378"/>
                    </a:cubicBezTo>
                    <a:cubicBezTo>
                      <a:pt x="1" y="650"/>
                      <a:pt x="99" y="787"/>
                      <a:pt x="126" y="1141"/>
                    </a:cubicBezTo>
                    <a:cubicBezTo>
                      <a:pt x="159" y="1495"/>
                      <a:pt x="213" y="1942"/>
                      <a:pt x="213" y="2323"/>
                    </a:cubicBezTo>
                    <a:cubicBezTo>
                      <a:pt x="213" y="2710"/>
                      <a:pt x="186" y="2884"/>
                      <a:pt x="306" y="3031"/>
                    </a:cubicBezTo>
                    <a:cubicBezTo>
                      <a:pt x="370" y="3113"/>
                      <a:pt x="422" y="3146"/>
                      <a:pt x="504" y="3146"/>
                    </a:cubicBezTo>
                    <a:cubicBezTo>
                      <a:pt x="569" y="3146"/>
                      <a:pt x="654" y="3125"/>
                      <a:pt x="780" y="3091"/>
                    </a:cubicBezTo>
                    <a:cubicBezTo>
                      <a:pt x="1189" y="2972"/>
                      <a:pt x="1042" y="2764"/>
                      <a:pt x="1336" y="2677"/>
                    </a:cubicBezTo>
                    <a:cubicBezTo>
                      <a:pt x="1636" y="2590"/>
                      <a:pt x="1897" y="2530"/>
                      <a:pt x="1897" y="2530"/>
                    </a:cubicBezTo>
                    <a:cubicBezTo>
                      <a:pt x="2137" y="2470"/>
                      <a:pt x="2344" y="2116"/>
                      <a:pt x="2344" y="2116"/>
                    </a:cubicBezTo>
                    <a:cubicBezTo>
                      <a:pt x="2377" y="2187"/>
                      <a:pt x="2415" y="2258"/>
                      <a:pt x="2458" y="2323"/>
                    </a:cubicBezTo>
                    <a:cubicBezTo>
                      <a:pt x="2502" y="2416"/>
                      <a:pt x="2535" y="2514"/>
                      <a:pt x="2546" y="2617"/>
                    </a:cubicBezTo>
                    <a:lnTo>
                      <a:pt x="2665" y="2590"/>
                    </a:lnTo>
                    <a:cubicBezTo>
                      <a:pt x="2649" y="2492"/>
                      <a:pt x="2649" y="2389"/>
                      <a:pt x="2665" y="2290"/>
                    </a:cubicBezTo>
                    <a:cubicBezTo>
                      <a:pt x="2698" y="2116"/>
                      <a:pt x="2606" y="2089"/>
                      <a:pt x="2932" y="2056"/>
                    </a:cubicBezTo>
                    <a:cubicBezTo>
                      <a:pt x="3254" y="2023"/>
                      <a:pt x="3461" y="1909"/>
                      <a:pt x="3701" y="1522"/>
                    </a:cubicBezTo>
                    <a:cubicBezTo>
                      <a:pt x="3935" y="1141"/>
                      <a:pt x="3995" y="934"/>
                      <a:pt x="4142" y="814"/>
                    </a:cubicBezTo>
                    <a:cubicBezTo>
                      <a:pt x="4289" y="699"/>
                      <a:pt x="4376" y="694"/>
                      <a:pt x="4524" y="547"/>
                    </a:cubicBezTo>
                    <a:cubicBezTo>
                      <a:pt x="4524" y="547"/>
                      <a:pt x="4616" y="492"/>
                      <a:pt x="4257" y="345"/>
                    </a:cubicBezTo>
                    <a:cubicBezTo>
                      <a:pt x="4040" y="255"/>
                      <a:pt x="3901" y="220"/>
                      <a:pt x="3725" y="220"/>
                    </a:cubicBezTo>
                    <a:cubicBezTo>
                      <a:pt x="3613" y="220"/>
                      <a:pt x="3486" y="235"/>
                      <a:pt x="3314" y="258"/>
                    </a:cubicBezTo>
                    <a:cubicBezTo>
                      <a:pt x="3060" y="289"/>
                      <a:pt x="2824" y="342"/>
                      <a:pt x="2597" y="342"/>
                    </a:cubicBezTo>
                    <a:cubicBezTo>
                      <a:pt x="2429" y="342"/>
                      <a:pt x="2266" y="313"/>
                      <a:pt x="2104" y="225"/>
                    </a:cubicBezTo>
                    <a:cubicBezTo>
                      <a:pt x="1819" y="70"/>
                      <a:pt x="1579" y="1"/>
                      <a:pt x="135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7" name="Google Shape;14157;p146"/>
              <p:cNvSpPr/>
              <p:nvPr/>
            </p:nvSpPr>
            <p:spPr>
              <a:xfrm>
                <a:off x="4770086" y="1801832"/>
                <a:ext cx="84973" cy="8673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3110" extrusionOk="0">
                    <a:moveTo>
                      <a:pt x="486" y="0"/>
                    </a:moveTo>
                    <a:cubicBezTo>
                      <a:pt x="472" y="0"/>
                      <a:pt x="459" y="3"/>
                      <a:pt x="447" y="7"/>
                    </a:cubicBezTo>
                    <a:cubicBezTo>
                      <a:pt x="371" y="46"/>
                      <a:pt x="311" y="193"/>
                      <a:pt x="355" y="264"/>
                    </a:cubicBezTo>
                    <a:cubicBezTo>
                      <a:pt x="252" y="242"/>
                      <a:pt x="227" y="197"/>
                      <a:pt x="194" y="197"/>
                    </a:cubicBezTo>
                    <a:cubicBezTo>
                      <a:pt x="185" y="197"/>
                      <a:pt x="176" y="201"/>
                      <a:pt x="164" y="209"/>
                    </a:cubicBezTo>
                    <a:cubicBezTo>
                      <a:pt x="93" y="258"/>
                      <a:pt x="39" y="427"/>
                      <a:pt x="39" y="427"/>
                    </a:cubicBezTo>
                    <a:cubicBezTo>
                      <a:pt x="110" y="438"/>
                      <a:pt x="175" y="487"/>
                      <a:pt x="208" y="552"/>
                    </a:cubicBezTo>
                    <a:cubicBezTo>
                      <a:pt x="262" y="667"/>
                      <a:pt x="289" y="645"/>
                      <a:pt x="273" y="765"/>
                    </a:cubicBezTo>
                    <a:cubicBezTo>
                      <a:pt x="153" y="781"/>
                      <a:pt x="120" y="759"/>
                      <a:pt x="1" y="825"/>
                    </a:cubicBezTo>
                    <a:cubicBezTo>
                      <a:pt x="55" y="1114"/>
                      <a:pt x="153" y="1391"/>
                      <a:pt x="289" y="1648"/>
                    </a:cubicBezTo>
                    <a:lnTo>
                      <a:pt x="295" y="1735"/>
                    </a:lnTo>
                    <a:cubicBezTo>
                      <a:pt x="251" y="2323"/>
                      <a:pt x="704" y="2884"/>
                      <a:pt x="1270" y="3053"/>
                    </a:cubicBezTo>
                    <a:cubicBezTo>
                      <a:pt x="1405" y="3093"/>
                      <a:pt x="1543" y="3110"/>
                      <a:pt x="1682" y="3110"/>
                    </a:cubicBezTo>
                    <a:cubicBezTo>
                      <a:pt x="2038" y="3110"/>
                      <a:pt x="2402" y="3001"/>
                      <a:pt x="2747" y="2895"/>
                    </a:cubicBezTo>
                    <a:cubicBezTo>
                      <a:pt x="2807" y="2879"/>
                      <a:pt x="2970" y="2803"/>
                      <a:pt x="2987" y="2743"/>
                    </a:cubicBezTo>
                    <a:cubicBezTo>
                      <a:pt x="3047" y="2541"/>
                      <a:pt x="2916" y="2443"/>
                      <a:pt x="2910" y="2389"/>
                    </a:cubicBezTo>
                    <a:cubicBezTo>
                      <a:pt x="2790" y="1773"/>
                      <a:pt x="2496" y="1375"/>
                      <a:pt x="1940" y="1092"/>
                    </a:cubicBezTo>
                    <a:cubicBezTo>
                      <a:pt x="1739" y="983"/>
                      <a:pt x="1570" y="917"/>
                      <a:pt x="1570" y="917"/>
                    </a:cubicBezTo>
                    <a:cubicBezTo>
                      <a:pt x="1592" y="857"/>
                      <a:pt x="1575" y="792"/>
                      <a:pt x="1537" y="743"/>
                    </a:cubicBezTo>
                    <a:cubicBezTo>
                      <a:pt x="1526" y="667"/>
                      <a:pt x="1570" y="541"/>
                      <a:pt x="1537" y="438"/>
                    </a:cubicBezTo>
                    <a:cubicBezTo>
                      <a:pt x="1474" y="264"/>
                      <a:pt x="1384" y="228"/>
                      <a:pt x="1319" y="228"/>
                    </a:cubicBezTo>
                    <a:cubicBezTo>
                      <a:pt x="1271" y="228"/>
                      <a:pt x="1238" y="247"/>
                      <a:pt x="1238" y="247"/>
                    </a:cubicBezTo>
                    <a:cubicBezTo>
                      <a:pt x="1238" y="247"/>
                      <a:pt x="1020" y="101"/>
                      <a:pt x="843" y="101"/>
                    </a:cubicBezTo>
                    <a:cubicBezTo>
                      <a:pt x="796" y="101"/>
                      <a:pt x="751" y="112"/>
                      <a:pt x="714" y="138"/>
                    </a:cubicBezTo>
                    <a:cubicBezTo>
                      <a:pt x="691" y="73"/>
                      <a:pt x="569" y="0"/>
                      <a:pt x="48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58" name="Google Shape;14158;p146"/>
          <p:cNvGrpSpPr/>
          <p:nvPr/>
        </p:nvGrpSpPr>
        <p:grpSpPr>
          <a:xfrm>
            <a:off x="2925871" y="2837181"/>
            <a:ext cx="2132746" cy="348002"/>
            <a:chOff x="2925871" y="2837181"/>
            <a:chExt cx="2132746" cy="348002"/>
          </a:xfrm>
        </p:grpSpPr>
        <p:grpSp>
          <p:nvGrpSpPr>
            <p:cNvPr id="14159" name="Google Shape;14159;p146"/>
            <p:cNvGrpSpPr/>
            <p:nvPr/>
          </p:nvGrpSpPr>
          <p:grpSpPr>
            <a:xfrm>
              <a:off x="2925871" y="2837181"/>
              <a:ext cx="2132746" cy="348002"/>
              <a:chOff x="2925871" y="2837181"/>
              <a:chExt cx="2132746" cy="348002"/>
            </a:xfrm>
          </p:grpSpPr>
          <p:sp>
            <p:nvSpPr>
              <p:cNvPr id="14160" name="Google Shape;14160;p146"/>
              <p:cNvSpPr/>
              <p:nvPr/>
            </p:nvSpPr>
            <p:spPr>
              <a:xfrm>
                <a:off x="2986196" y="2942669"/>
                <a:ext cx="175871" cy="137053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5423" extrusionOk="0">
                    <a:moveTo>
                      <a:pt x="0" y="0"/>
                    </a:moveTo>
                    <a:lnTo>
                      <a:pt x="0" y="5422"/>
                    </a:lnTo>
                    <a:lnTo>
                      <a:pt x="6959" y="5422"/>
                    </a:lnTo>
                    <a:lnTo>
                      <a:pt x="6959" y="0"/>
                    </a:ln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1" name="Google Shape;14161;p146"/>
              <p:cNvSpPr/>
              <p:nvPr/>
            </p:nvSpPr>
            <p:spPr>
              <a:xfrm>
                <a:off x="4537776" y="3000366"/>
                <a:ext cx="520841" cy="21633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856" extrusionOk="0">
                    <a:moveTo>
                      <a:pt x="0" y="0"/>
                    </a:moveTo>
                    <a:lnTo>
                      <a:pt x="0" y="856"/>
                    </a:lnTo>
                    <a:lnTo>
                      <a:pt x="20608" y="856"/>
                    </a:lnTo>
                    <a:lnTo>
                      <a:pt x="19540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2" name="Google Shape;14162;p146"/>
              <p:cNvSpPr/>
              <p:nvPr/>
            </p:nvSpPr>
            <p:spPr>
              <a:xfrm>
                <a:off x="4476490" y="2956998"/>
                <a:ext cx="148046" cy="108242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283" extrusionOk="0">
                    <a:moveTo>
                      <a:pt x="0" y="0"/>
                    </a:moveTo>
                    <a:lnTo>
                      <a:pt x="0" y="4283"/>
                    </a:lnTo>
                    <a:lnTo>
                      <a:pt x="4142" y="4283"/>
                    </a:lnTo>
                    <a:cubicBezTo>
                      <a:pt x="5090" y="4283"/>
                      <a:pt x="5858" y="3515"/>
                      <a:pt x="5858" y="2572"/>
                    </a:cubicBezTo>
                    <a:lnTo>
                      <a:pt x="5858" y="1716"/>
                    </a:lnTo>
                    <a:cubicBezTo>
                      <a:pt x="5858" y="768"/>
                      <a:pt x="5090" y="0"/>
                      <a:pt x="4142" y="0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3" name="Google Shape;14163;p146"/>
              <p:cNvSpPr/>
              <p:nvPr/>
            </p:nvSpPr>
            <p:spPr>
              <a:xfrm>
                <a:off x="3210237" y="2901626"/>
                <a:ext cx="1252505" cy="219113"/>
              </a:xfrm>
              <a:custGeom>
                <a:avLst/>
                <a:gdLst/>
                <a:ahLst/>
                <a:cxnLst/>
                <a:rect l="l" t="t" r="r" b="b"/>
                <a:pathLst>
                  <a:path w="49560" h="8670" extrusionOk="0">
                    <a:moveTo>
                      <a:pt x="1" y="1"/>
                    </a:moveTo>
                    <a:lnTo>
                      <a:pt x="1" y="8670"/>
                    </a:lnTo>
                    <a:lnTo>
                      <a:pt x="47843" y="8670"/>
                    </a:lnTo>
                    <a:cubicBezTo>
                      <a:pt x="48791" y="8670"/>
                      <a:pt x="49559" y="7902"/>
                      <a:pt x="49559" y="6959"/>
                    </a:cubicBezTo>
                    <a:lnTo>
                      <a:pt x="49559" y="1711"/>
                    </a:lnTo>
                    <a:cubicBezTo>
                      <a:pt x="49559" y="763"/>
                      <a:pt x="48791" y="1"/>
                      <a:pt x="4784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4" name="Google Shape;14164;p146"/>
              <p:cNvSpPr/>
              <p:nvPr/>
            </p:nvSpPr>
            <p:spPr>
              <a:xfrm>
                <a:off x="3161764" y="2837181"/>
                <a:ext cx="60351" cy="348002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3770" extrusionOk="0">
                    <a:moveTo>
                      <a:pt x="1194" y="0"/>
                    </a:moveTo>
                    <a:cubicBezTo>
                      <a:pt x="535" y="0"/>
                      <a:pt x="1" y="534"/>
                      <a:pt x="1" y="1194"/>
                    </a:cubicBezTo>
                    <a:lnTo>
                      <a:pt x="1" y="12577"/>
                    </a:lnTo>
                    <a:cubicBezTo>
                      <a:pt x="1" y="13231"/>
                      <a:pt x="535" y="13770"/>
                      <a:pt x="1194" y="13770"/>
                    </a:cubicBezTo>
                    <a:cubicBezTo>
                      <a:pt x="1854" y="13770"/>
                      <a:pt x="2388" y="13231"/>
                      <a:pt x="2388" y="12577"/>
                    </a:cubicBezTo>
                    <a:lnTo>
                      <a:pt x="2388" y="1194"/>
                    </a:lnTo>
                    <a:cubicBezTo>
                      <a:pt x="2388" y="534"/>
                      <a:pt x="1854" y="0"/>
                      <a:pt x="11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5" name="Google Shape;14165;p146"/>
              <p:cNvSpPr/>
              <p:nvPr/>
            </p:nvSpPr>
            <p:spPr>
              <a:xfrm>
                <a:off x="2925871" y="2837181"/>
                <a:ext cx="60351" cy="348002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3770" extrusionOk="0">
                    <a:moveTo>
                      <a:pt x="1194" y="0"/>
                    </a:moveTo>
                    <a:cubicBezTo>
                      <a:pt x="535" y="0"/>
                      <a:pt x="1" y="534"/>
                      <a:pt x="1" y="1194"/>
                    </a:cubicBezTo>
                    <a:lnTo>
                      <a:pt x="1" y="12577"/>
                    </a:lnTo>
                    <a:cubicBezTo>
                      <a:pt x="1" y="13231"/>
                      <a:pt x="535" y="13770"/>
                      <a:pt x="1194" y="13770"/>
                    </a:cubicBezTo>
                    <a:cubicBezTo>
                      <a:pt x="1853" y="13770"/>
                      <a:pt x="2387" y="13231"/>
                      <a:pt x="2387" y="12577"/>
                    </a:cubicBezTo>
                    <a:lnTo>
                      <a:pt x="2387" y="1194"/>
                    </a:lnTo>
                    <a:cubicBezTo>
                      <a:pt x="2387" y="534"/>
                      <a:pt x="1853" y="0"/>
                      <a:pt x="11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6" name="Google Shape;14166;p146"/>
              <p:cNvSpPr/>
              <p:nvPr/>
            </p:nvSpPr>
            <p:spPr>
              <a:xfrm>
                <a:off x="4462717" y="2931650"/>
                <a:ext cx="27572" cy="15906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6294" extrusionOk="0">
                    <a:moveTo>
                      <a:pt x="545" y="0"/>
                    </a:moveTo>
                    <a:cubicBezTo>
                      <a:pt x="246" y="0"/>
                      <a:pt x="0" y="240"/>
                      <a:pt x="0" y="545"/>
                    </a:cubicBezTo>
                    <a:lnTo>
                      <a:pt x="0" y="5749"/>
                    </a:lnTo>
                    <a:cubicBezTo>
                      <a:pt x="0" y="6049"/>
                      <a:pt x="246" y="6294"/>
                      <a:pt x="545" y="6294"/>
                    </a:cubicBezTo>
                    <a:cubicBezTo>
                      <a:pt x="845" y="6294"/>
                      <a:pt x="1090" y="6049"/>
                      <a:pt x="1090" y="5749"/>
                    </a:cubicBezTo>
                    <a:lnTo>
                      <a:pt x="1090" y="545"/>
                    </a:lnTo>
                    <a:cubicBezTo>
                      <a:pt x="1090" y="240"/>
                      <a:pt x="845" y="0"/>
                      <a:pt x="54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67" name="Google Shape;14167;p146"/>
            <p:cNvSpPr/>
            <p:nvPr/>
          </p:nvSpPr>
          <p:spPr>
            <a:xfrm>
              <a:off x="3222275" y="2920500"/>
              <a:ext cx="1214896" cy="181229"/>
            </a:xfrm>
            <a:custGeom>
              <a:avLst/>
              <a:gdLst/>
              <a:ahLst/>
              <a:cxnLst/>
              <a:rect l="l" t="t" r="r" b="b"/>
              <a:pathLst>
                <a:path w="49532" h="7171" extrusionOk="0">
                  <a:moveTo>
                    <a:pt x="0" y="0"/>
                  </a:moveTo>
                  <a:lnTo>
                    <a:pt x="0" y="7171"/>
                  </a:lnTo>
                  <a:lnTo>
                    <a:pt x="48567" y="7171"/>
                  </a:lnTo>
                  <a:cubicBezTo>
                    <a:pt x="49101" y="7171"/>
                    <a:pt x="49531" y="6740"/>
                    <a:pt x="49531" y="6206"/>
                  </a:cubicBezTo>
                  <a:lnTo>
                    <a:pt x="49531" y="964"/>
                  </a:lnTo>
                  <a:cubicBezTo>
                    <a:pt x="49531" y="430"/>
                    <a:pt x="49101" y="0"/>
                    <a:pt x="485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146"/>
            <p:cNvSpPr/>
            <p:nvPr/>
          </p:nvSpPr>
          <p:spPr>
            <a:xfrm>
              <a:off x="3222275" y="2920500"/>
              <a:ext cx="968006" cy="181381"/>
            </a:xfrm>
            <a:custGeom>
              <a:avLst/>
              <a:gdLst/>
              <a:ahLst/>
              <a:cxnLst/>
              <a:rect l="l" t="t" r="r" b="b"/>
              <a:pathLst>
                <a:path w="39762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39761" y="7176"/>
                  </a:lnTo>
                  <a:lnTo>
                    <a:pt x="39761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146"/>
            <p:cNvSpPr/>
            <p:nvPr/>
          </p:nvSpPr>
          <p:spPr>
            <a:xfrm>
              <a:off x="3222275" y="2920500"/>
              <a:ext cx="724118" cy="181381"/>
            </a:xfrm>
            <a:custGeom>
              <a:avLst/>
              <a:gdLst/>
              <a:ahLst/>
              <a:cxnLst/>
              <a:rect l="l" t="t" r="r" b="b"/>
              <a:pathLst>
                <a:path w="30112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30111" y="7176"/>
                  </a:lnTo>
                  <a:lnTo>
                    <a:pt x="3011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146"/>
            <p:cNvSpPr/>
            <p:nvPr/>
          </p:nvSpPr>
          <p:spPr>
            <a:xfrm>
              <a:off x="3222274" y="2920500"/>
              <a:ext cx="480243" cy="181381"/>
            </a:xfrm>
            <a:custGeom>
              <a:avLst/>
              <a:gdLst/>
              <a:ahLst/>
              <a:cxnLst/>
              <a:rect l="l" t="t" r="r" b="b"/>
              <a:pathLst>
                <a:path w="20462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20461" y="7176"/>
                  </a:lnTo>
                  <a:lnTo>
                    <a:pt x="2046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146"/>
            <p:cNvSpPr/>
            <p:nvPr/>
          </p:nvSpPr>
          <p:spPr>
            <a:xfrm>
              <a:off x="3222276" y="2920500"/>
              <a:ext cx="233593" cy="181381"/>
            </a:xfrm>
            <a:custGeom>
              <a:avLst/>
              <a:gdLst/>
              <a:ahLst/>
              <a:cxnLst/>
              <a:rect l="l" t="t" r="r" b="b"/>
              <a:pathLst>
                <a:path w="10703" h="7177" extrusionOk="0">
                  <a:moveTo>
                    <a:pt x="0" y="0"/>
                  </a:moveTo>
                  <a:lnTo>
                    <a:pt x="0" y="7176"/>
                  </a:lnTo>
                  <a:lnTo>
                    <a:pt x="10702" y="7176"/>
                  </a:lnTo>
                  <a:lnTo>
                    <a:pt x="10702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2" name="Google Shape;14172;p146"/>
          <p:cNvGrpSpPr/>
          <p:nvPr/>
        </p:nvGrpSpPr>
        <p:grpSpPr>
          <a:xfrm>
            <a:off x="3526573" y="3256553"/>
            <a:ext cx="447702" cy="1135923"/>
            <a:chOff x="3526573" y="3256553"/>
            <a:chExt cx="447702" cy="1135923"/>
          </a:xfrm>
        </p:grpSpPr>
        <p:sp>
          <p:nvSpPr>
            <p:cNvPr id="14173" name="Google Shape;14173;p146"/>
            <p:cNvSpPr/>
            <p:nvPr/>
          </p:nvSpPr>
          <p:spPr>
            <a:xfrm>
              <a:off x="3526573" y="3256553"/>
              <a:ext cx="447702" cy="1135923"/>
            </a:xfrm>
            <a:custGeom>
              <a:avLst/>
              <a:gdLst/>
              <a:ahLst/>
              <a:cxnLst/>
              <a:rect l="l" t="t" r="r" b="b"/>
              <a:pathLst>
                <a:path w="17715" h="44947" extrusionOk="0">
                  <a:moveTo>
                    <a:pt x="8707" y="1"/>
                  </a:moveTo>
                  <a:cubicBezTo>
                    <a:pt x="7995" y="1"/>
                    <a:pt x="6260" y="235"/>
                    <a:pt x="6588" y="2603"/>
                  </a:cubicBezTo>
                  <a:cubicBezTo>
                    <a:pt x="6588" y="2603"/>
                    <a:pt x="6530" y="2587"/>
                    <a:pt x="6458" y="2587"/>
                  </a:cubicBezTo>
                  <a:cubicBezTo>
                    <a:pt x="6328" y="2587"/>
                    <a:pt x="6156" y="2641"/>
                    <a:pt x="6212" y="2946"/>
                  </a:cubicBezTo>
                  <a:cubicBezTo>
                    <a:pt x="6294" y="3415"/>
                    <a:pt x="6457" y="3965"/>
                    <a:pt x="7040" y="3965"/>
                  </a:cubicBezTo>
                  <a:cubicBezTo>
                    <a:pt x="7040" y="3965"/>
                    <a:pt x="7051" y="4690"/>
                    <a:pt x="7585" y="5022"/>
                  </a:cubicBezTo>
                  <a:cubicBezTo>
                    <a:pt x="7585" y="5022"/>
                    <a:pt x="7716" y="5720"/>
                    <a:pt x="7618" y="5851"/>
                  </a:cubicBezTo>
                  <a:cubicBezTo>
                    <a:pt x="7525" y="5982"/>
                    <a:pt x="5749" y="7224"/>
                    <a:pt x="5166" y="7278"/>
                  </a:cubicBezTo>
                  <a:cubicBezTo>
                    <a:pt x="4588" y="7338"/>
                    <a:pt x="2796" y="7758"/>
                    <a:pt x="2774" y="9725"/>
                  </a:cubicBezTo>
                  <a:cubicBezTo>
                    <a:pt x="2752" y="11687"/>
                    <a:pt x="2621" y="12259"/>
                    <a:pt x="2441" y="12542"/>
                  </a:cubicBezTo>
                  <a:cubicBezTo>
                    <a:pt x="2267" y="12825"/>
                    <a:pt x="2147" y="14640"/>
                    <a:pt x="2191" y="15485"/>
                  </a:cubicBezTo>
                  <a:cubicBezTo>
                    <a:pt x="2240" y="16324"/>
                    <a:pt x="1390" y="18422"/>
                    <a:pt x="1542" y="20874"/>
                  </a:cubicBezTo>
                  <a:cubicBezTo>
                    <a:pt x="1542" y="20874"/>
                    <a:pt x="665" y="21691"/>
                    <a:pt x="594" y="22334"/>
                  </a:cubicBezTo>
                  <a:cubicBezTo>
                    <a:pt x="523" y="22971"/>
                    <a:pt x="0" y="23838"/>
                    <a:pt x="60" y="23958"/>
                  </a:cubicBezTo>
                  <a:cubicBezTo>
                    <a:pt x="87" y="24009"/>
                    <a:pt x="166" y="24037"/>
                    <a:pt x="260" y="24037"/>
                  </a:cubicBezTo>
                  <a:cubicBezTo>
                    <a:pt x="376" y="24037"/>
                    <a:pt x="515" y="23994"/>
                    <a:pt x="605" y="23898"/>
                  </a:cubicBezTo>
                  <a:cubicBezTo>
                    <a:pt x="769" y="23718"/>
                    <a:pt x="1030" y="23386"/>
                    <a:pt x="1030" y="23386"/>
                  </a:cubicBezTo>
                  <a:lnTo>
                    <a:pt x="1030" y="23386"/>
                  </a:lnTo>
                  <a:cubicBezTo>
                    <a:pt x="1030" y="23386"/>
                    <a:pt x="474" y="25511"/>
                    <a:pt x="758" y="25603"/>
                  </a:cubicBezTo>
                  <a:cubicBezTo>
                    <a:pt x="769" y="25607"/>
                    <a:pt x="781" y="25609"/>
                    <a:pt x="792" y="25609"/>
                  </a:cubicBezTo>
                  <a:cubicBezTo>
                    <a:pt x="1101" y="25609"/>
                    <a:pt x="1317" y="24295"/>
                    <a:pt x="1422" y="24143"/>
                  </a:cubicBezTo>
                  <a:cubicBezTo>
                    <a:pt x="1441" y="24117"/>
                    <a:pt x="1456" y="24106"/>
                    <a:pt x="1468" y="24106"/>
                  </a:cubicBezTo>
                  <a:cubicBezTo>
                    <a:pt x="1530" y="24106"/>
                    <a:pt x="1525" y="24383"/>
                    <a:pt x="1493" y="24546"/>
                  </a:cubicBezTo>
                  <a:cubicBezTo>
                    <a:pt x="1451" y="24741"/>
                    <a:pt x="1378" y="25771"/>
                    <a:pt x="1600" y="25771"/>
                  </a:cubicBezTo>
                  <a:cubicBezTo>
                    <a:pt x="1608" y="25771"/>
                    <a:pt x="1616" y="25769"/>
                    <a:pt x="1624" y="25767"/>
                  </a:cubicBezTo>
                  <a:cubicBezTo>
                    <a:pt x="1851" y="25701"/>
                    <a:pt x="1928" y="24271"/>
                    <a:pt x="2034" y="24271"/>
                  </a:cubicBezTo>
                  <a:cubicBezTo>
                    <a:pt x="2042" y="24271"/>
                    <a:pt x="2051" y="24280"/>
                    <a:pt x="2060" y="24301"/>
                  </a:cubicBezTo>
                  <a:cubicBezTo>
                    <a:pt x="2180" y="24573"/>
                    <a:pt x="2000" y="25592"/>
                    <a:pt x="2169" y="25625"/>
                  </a:cubicBezTo>
                  <a:cubicBezTo>
                    <a:pt x="2183" y="25628"/>
                    <a:pt x="2195" y="25629"/>
                    <a:pt x="2207" y="25629"/>
                  </a:cubicBezTo>
                  <a:cubicBezTo>
                    <a:pt x="2334" y="25629"/>
                    <a:pt x="2346" y="25475"/>
                    <a:pt x="2371" y="25380"/>
                  </a:cubicBezTo>
                  <a:cubicBezTo>
                    <a:pt x="2396" y="25279"/>
                    <a:pt x="2346" y="24133"/>
                    <a:pt x="2444" y="24133"/>
                  </a:cubicBezTo>
                  <a:cubicBezTo>
                    <a:pt x="2451" y="24133"/>
                    <a:pt x="2459" y="24140"/>
                    <a:pt x="2469" y="24154"/>
                  </a:cubicBezTo>
                  <a:cubicBezTo>
                    <a:pt x="2599" y="24350"/>
                    <a:pt x="2523" y="25353"/>
                    <a:pt x="2632" y="25385"/>
                  </a:cubicBezTo>
                  <a:cubicBezTo>
                    <a:pt x="2632" y="25385"/>
                    <a:pt x="2671" y="25404"/>
                    <a:pt x="2719" y="25404"/>
                  </a:cubicBezTo>
                  <a:cubicBezTo>
                    <a:pt x="2796" y="25404"/>
                    <a:pt x="2895" y="25356"/>
                    <a:pt x="2888" y="25107"/>
                  </a:cubicBezTo>
                  <a:cubicBezTo>
                    <a:pt x="2877" y="24704"/>
                    <a:pt x="3024" y="22966"/>
                    <a:pt x="3030" y="22563"/>
                  </a:cubicBezTo>
                  <a:cubicBezTo>
                    <a:pt x="3041" y="22007"/>
                    <a:pt x="2725" y="21228"/>
                    <a:pt x="2812" y="21097"/>
                  </a:cubicBezTo>
                  <a:cubicBezTo>
                    <a:pt x="2894" y="20966"/>
                    <a:pt x="3509" y="18950"/>
                    <a:pt x="3782" y="18133"/>
                  </a:cubicBezTo>
                  <a:cubicBezTo>
                    <a:pt x="4054" y="17315"/>
                    <a:pt x="4054" y="15185"/>
                    <a:pt x="4218" y="14912"/>
                  </a:cubicBezTo>
                  <a:cubicBezTo>
                    <a:pt x="4351" y="14693"/>
                    <a:pt x="4644" y="13388"/>
                    <a:pt x="4850" y="13388"/>
                  </a:cubicBezTo>
                  <a:cubicBezTo>
                    <a:pt x="4905" y="13388"/>
                    <a:pt x="4954" y="13481"/>
                    <a:pt x="4992" y="13714"/>
                  </a:cubicBezTo>
                  <a:cubicBezTo>
                    <a:pt x="5166" y="14814"/>
                    <a:pt x="5438" y="17517"/>
                    <a:pt x="5357" y="18111"/>
                  </a:cubicBezTo>
                  <a:cubicBezTo>
                    <a:pt x="5275" y="18705"/>
                    <a:pt x="5035" y="19724"/>
                    <a:pt x="5095" y="20301"/>
                  </a:cubicBezTo>
                  <a:cubicBezTo>
                    <a:pt x="5155" y="20884"/>
                    <a:pt x="4534" y="22067"/>
                    <a:pt x="4425" y="23418"/>
                  </a:cubicBezTo>
                  <a:cubicBezTo>
                    <a:pt x="4316" y="24770"/>
                    <a:pt x="4550" y="28311"/>
                    <a:pt x="4752" y="29227"/>
                  </a:cubicBezTo>
                  <a:cubicBezTo>
                    <a:pt x="4953" y="30137"/>
                    <a:pt x="4316" y="32060"/>
                    <a:pt x="4245" y="32447"/>
                  </a:cubicBezTo>
                  <a:cubicBezTo>
                    <a:pt x="4174" y="32840"/>
                    <a:pt x="4185" y="33929"/>
                    <a:pt x="4103" y="35330"/>
                  </a:cubicBezTo>
                  <a:cubicBezTo>
                    <a:pt x="4016" y="36730"/>
                    <a:pt x="4458" y="39760"/>
                    <a:pt x="4289" y="40283"/>
                  </a:cubicBezTo>
                  <a:cubicBezTo>
                    <a:pt x="4125" y="40806"/>
                    <a:pt x="1259" y="44032"/>
                    <a:pt x="1613" y="44538"/>
                  </a:cubicBezTo>
                  <a:cubicBezTo>
                    <a:pt x="1802" y="44809"/>
                    <a:pt x="2158" y="44946"/>
                    <a:pt x="2522" y="44946"/>
                  </a:cubicBezTo>
                  <a:cubicBezTo>
                    <a:pt x="2839" y="44946"/>
                    <a:pt x="3164" y="44842"/>
                    <a:pt x="3390" y="44631"/>
                  </a:cubicBezTo>
                  <a:cubicBezTo>
                    <a:pt x="3874" y="44184"/>
                    <a:pt x="4599" y="43520"/>
                    <a:pt x="4964" y="43236"/>
                  </a:cubicBezTo>
                  <a:cubicBezTo>
                    <a:pt x="5335" y="42947"/>
                    <a:pt x="6185" y="42795"/>
                    <a:pt x="6054" y="41089"/>
                  </a:cubicBezTo>
                  <a:cubicBezTo>
                    <a:pt x="6054" y="41089"/>
                    <a:pt x="5831" y="38550"/>
                    <a:pt x="6615" y="36872"/>
                  </a:cubicBezTo>
                  <a:cubicBezTo>
                    <a:pt x="7395" y="35188"/>
                    <a:pt x="7040" y="32840"/>
                    <a:pt x="7122" y="32082"/>
                  </a:cubicBezTo>
                  <a:cubicBezTo>
                    <a:pt x="7204" y="31325"/>
                    <a:pt x="7280" y="30093"/>
                    <a:pt x="7738" y="29216"/>
                  </a:cubicBezTo>
                  <a:cubicBezTo>
                    <a:pt x="8119" y="28491"/>
                    <a:pt x="8582" y="25936"/>
                    <a:pt x="8855" y="25058"/>
                  </a:cubicBezTo>
                  <a:cubicBezTo>
                    <a:pt x="9127" y="25936"/>
                    <a:pt x="9585" y="28491"/>
                    <a:pt x="9966" y="29216"/>
                  </a:cubicBezTo>
                  <a:cubicBezTo>
                    <a:pt x="10430" y="30093"/>
                    <a:pt x="10500" y="31325"/>
                    <a:pt x="10588" y="32082"/>
                  </a:cubicBezTo>
                  <a:cubicBezTo>
                    <a:pt x="10669" y="32840"/>
                    <a:pt x="10315" y="35188"/>
                    <a:pt x="11094" y="36872"/>
                  </a:cubicBezTo>
                  <a:cubicBezTo>
                    <a:pt x="11879" y="38556"/>
                    <a:pt x="11650" y="41089"/>
                    <a:pt x="11650" y="41089"/>
                  </a:cubicBezTo>
                  <a:cubicBezTo>
                    <a:pt x="11519" y="42789"/>
                    <a:pt x="12375" y="42947"/>
                    <a:pt x="12740" y="43236"/>
                  </a:cubicBezTo>
                  <a:cubicBezTo>
                    <a:pt x="13111" y="43520"/>
                    <a:pt x="13830" y="44184"/>
                    <a:pt x="14320" y="44631"/>
                  </a:cubicBezTo>
                  <a:cubicBezTo>
                    <a:pt x="14546" y="44842"/>
                    <a:pt x="14870" y="44946"/>
                    <a:pt x="15188" y="44946"/>
                  </a:cubicBezTo>
                  <a:cubicBezTo>
                    <a:pt x="15552" y="44946"/>
                    <a:pt x="15907" y="44809"/>
                    <a:pt x="16097" y="44538"/>
                  </a:cubicBezTo>
                  <a:cubicBezTo>
                    <a:pt x="16451" y="44026"/>
                    <a:pt x="13585" y="40806"/>
                    <a:pt x="13416" y="40283"/>
                  </a:cubicBezTo>
                  <a:cubicBezTo>
                    <a:pt x="13252" y="39760"/>
                    <a:pt x="13688" y="36730"/>
                    <a:pt x="13606" y="35330"/>
                  </a:cubicBezTo>
                  <a:cubicBezTo>
                    <a:pt x="13525" y="33929"/>
                    <a:pt x="13541" y="32840"/>
                    <a:pt x="13465" y="32447"/>
                  </a:cubicBezTo>
                  <a:cubicBezTo>
                    <a:pt x="13394" y="32060"/>
                    <a:pt x="12756" y="30137"/>
                    <a:pt x="12958" y="29227"/>
                  </a:cubicBezTo>
                  <a:cubicBezTo>
                    <a:pt x="13160" y="28311"/>
                    <a:pt x="13394" y="24770"/>
                    <a:pt x="13285" y="23418"/>
                  </a:cubicBezTo>
                  <a:cubicBezTo>
                    <a:pt x="13176" y="22067"/>
                    <a:pt x="12555" y="20884"/>
                    <a:pt x="12615" y="20301"/>
                  </a:cubicBezTo>
                  <a:cubicBezTo>
                    <a:pt x="12669" y="19724"/>
                    <a:pt x="12435" y="18705"/>
                    <a:pt x="12353" y="18111"/>
                  </a:cubicBezTo>
                  <a:cubicBezTo>
                    <a:pt x="12266" y="17517"/>
                    <a:pt x="12544" y="14814"/>
                    <a:pt x="12718" y="13714"/>
                  </a:cubicBezTo>
                  <a:cubicBezTo>
                    <a:pt x="12756" y="13482"/>
                    <a:pt x="12805" y="13389"/>
                    <a:pt x="12860" y="13389"/>
                  </a:cubicBezTo>
                  <a:cubicBezTo>
                    <a:pt x="13066" y="13389"/>
                    <a:pt x="13359" y="14697"/>
                    <a:pt x="13492" y="14912"/>
                  </a:cubicBezTo>
                  <a:cubicBezTo>
                    <a:pt x="13655" y="15185"/>
                    <a:pt x="13655" y="17315"/>
                    <a:pt x="13928" y="18133"/>
                  </a:cubicBezTo>
                  <a:cubicBezTo>
                    <a:pt x="14200" y="18950"/>
                    <a:pt x="14811" y="20966"/>
                    <a:pt x="14898" y="21097"/>
                  </a:cubicBezTo>
                  <a:cubicBezTo>
                    <a:pt x="14985" y="21228"/>
                    <a:pt x="14527" y="21893"/>
                    <a:pt x="14783" y="23342"/>
                  </a:cubicBezTo>
                  <a:cubicBezTo>
                    <a:pt x="14865" y="23925"/>
                    <a:pt x="14903" y="24513"/>
                    <a:pt x="14898" y="25102"/>
                  </a:cubicBezTo>
                  <a:cubicBezTo>
                    <a:pt x="14891" y="25359"/>
                    <a:pt x="14966" y="25406"/>
                    <a:pt x="15021" y="25406"/>
                  </a:cubicBezTo>
                  <a:cubicBezTo>
                    <a:pt x="15053" y="25406"/>
                    <a:pt x="15078" y="25391"/>
                    <a:pt x="15078" y="25391"/>
                  </a:cubicBezTo>
                  <a:cubicBezTo>
                    <a:pt x="15187" y="25353"/>
                    <a:pt x="15143" y="24230"/>
                    <a:pt x="15279" y="24029"/>
                  </a:cubicBezTo>
                  <a:cubicBezTo>
                    <a:pt x="15288" y="24015"/>
                    <a:pt x="15296" y="24008"/>
                    <a:pt x="15303" y="24008"/>
                  </a:cubicBezTo>
                  <a:cubicBezTo>
                    <a:pt x="15403" y="24008"/>
                    <a:pt x="15319" y="25278"/>
                    <a:pt x="15339" y="25374"/>
                  </a:cubicBezTo>
                  <a:cubicBezTo>
                    <a:pt x="15364" y="25474"/>
                    <a:pt x="15375" y="25629"/>
                    <a:pt x="15507" y="25629"/>
                  </a:cubicBezTo>
                  <a:cubicBezTo>
                    <a:pt x="15519" y="25629"/>
                    <a:pt x="15532" y="25628"/>
                    <a:pt x="15546" y="25625"/>
                  </a:cubicBezTo>
                  <a:cubicBezTo>
                    <a:pt x="15715" y="25587"/>
                    <a:pt x="15552" y="24383"/>
                    <a:pt x="15672" y="24110"/>
                  </a:cubicBezTo>
                  <a:cubicBezTo>
                    <a:pt x="15680" y="24092"/>
                    <a:pt x="15688" y="24083"/>
                    <a:pt x="15695" y="24083"/>
                  </a:cubicBezTo>
                  <a:cubicBezTo>
                    <a:pt x="15799" y="24083"/>
                    <a:pt x="15858" y="25701"/>
                    <a:pt x="16091" y="25767"/>
                  </a:cubicBezTo>
                  <a:cubicBezTo>
                    <a:pt x="16099" y="25769"/>
                    <a:pt x="16106" y="25770"/>
                    <a:pt x="16113" y="25770"/>
                  </a:cubicBezTo>
                  <a:cubicBezTo>
                    <a:pt x="16331" y="25770"/>
                    <a:pt x="16254" y="24741"/>
                    <a:pt x="16222" y="24546"/>
                  </a:cubicBezTo>
                  <a:cubicBezTo>
                    <a:pt x="16189" y="24377"/>
                    <a:pt x="16225" y="23997"/>
                    <a:pt x="16305" y="23997"/>
                  </a:cubicBezTo>
                  <a:cubicBezTo>
                    <a:pt x="16318" y="23997"/>
                    <a:pt x="16332" y="24007"/>
                    <a:pt x="16347" y="24029"/>
                  </a:cubicBezTo>
                  <a:cubicBezTo>
                    <a:pt x="16448" y="24178"/>
                    <a:pt x="16752" y="25600"/>
                    <a:pt x="16944" y="25600"/>
                  </a:cubicBezTo>
                  <a:cubicBezTo>
                    <a:pt x="16949" y="25600"/>
                    <a:pt x="16953" y="25599"/>
                    <a:pt x="16957" y="25598"/>
                  </a:cubicBezTo>
                  <a:cubicBezTo>
                    <a:pt x="17246" y="25494"/>
                    <a:pt x="16685" y="23386"/>
                    <a:pt x="16685" y="23386"/>
                  </a:cubicBezTo>
                  <a:lnTo>
                    <a:pt x="16685" y="23386"/>
                  </a:lnTo>
                  <a:cubicBezTo>
                    <a:pt x="16685" y="23386"/>
                    <a:pt x="16941" y="23718"/>
                    <a:pt x="17110" y="23892"/>
                  </a:cubicBezTo>
                  <a:cubicBezTo>
                    <a:pt x="17200" y="23991"/>
                    <a:pt x="17338" y="24036"/>
                    <a:pt x="17454" y="24036"/>
                  </a:cubicBezTo>
                  <a:cubicBezTo>
                    <a:pt x="17548" y="24036"/>
                    <a:pt x="17628" y="24006"/>
                    <a:pt x="17655" y="23952"/>
                  </a:cubicBezTo>
                  <a:cubicBezTo>
                    <a:pt x="17715" y="23832"/>
                    <a:pt x="17186" y="22971"/>
                    <a:pt x="17116" y="22334"/>
                  </a:cubicBezTo>
                  <a:cubicBezTo>
                    <a:pt x="17045" y="21691"/>
                    <a:pt x="16167" y="20874"/>
                    <a:pt x="16167" y="20874"/>
                  </a:cubicBezTo>
                  <a:cubicBezTo>
                    <a:pt x="16320" y="18422"/>
                    <a:pt x="15464" y="16324"/>
                    <a:pt x="15514" y="15485"/>
                  </a:cubicBezTo>
                  <a:cubicBezTo>
                    <a:pt x="15563" y="14640"/>
                    <a:pt x="15448" y="12825"/>
                    <a:pt x="15268" y="12542"/>
                  </a:cubicBezTo>
                  <a:cubicBezTo>
                    <a:pt x="15083" y="12259"/>
                    <a:pt x="14958" y="11692"/>
                    <a:pt x="14930" y="9725"/>
                  </a:cubicBezTo>
                  <a:cubicBezTo>
                    <a:pt x="14909" y="7758"/>
                    <a:pt x="13121" y="7338"/>
                    <a:pt x="12538" y="7278"/>
                  </a:cubicBezTo>
                  <a:cubicBezTo>
                    <a:pt x="11961" y="7224"/>
                    <a:pt x="10179" y="5976"/>
                    <a:pt x="10086" y="5851"/>
                  </a:cubicBezTo>
                  <a:cubicBezTo>
                    <a:pt x="9994" y="5725"/>
                    <a:pt x="10124" y="5022"/>
                    <a:pt x="10124" y="5022"/>
                  </a:cubicBezTo>
                  <a:cubicBezTo>
                    <a:pt x="10658" y="4690"/>
                    <a:pt x="10669" y="3965"/>
                    <a:pt x="10669" y="3965"/>
                  </a:cubicBezTo>
                  <a:cubicBezTo>
                    <a:pt x="11247" y="3965"/>
                    <a:pt x="11416" y="3420"/>
                    <a:pt x="11498" y="2946"/>
                  </a:cubicBezTo>
                  <a:cubicBezTo>
                    <a:pt x="11546" y="2641"/>
                    <a:pt x="11378" y="2585"/>
                    <a:pt x="11249" y="2585"/>
                  </a:cubicBezTo>
                  <a:cubicBezTo>
                    <a:pt x="11176" y="2585"/>
                    <a:pt x="11116" y="2603"/>
                    <a:pt x="11116" y="2603"/>
                  </a:cubicBezTo>
                  <a:cubicBezTo>
                    <a:pt x="11449" y="235"/>
                    <a:pt x="9710" y="1"/>
                    <a:pt x="9002" y="1"/>
                  </a:cubicBezTo>
                  <a:cubicBezTo>
                    <a:pt x="8946" y="1"/>
                    <a:pt x="8896" y="2"/>
                    <a:pt x="8855" y="4"/>
                  </a:cubicBezTo>
                  <a:cubicBezTo>
                    <a:pt x="8813" y="2"/>
                    <a:pt x="8763" y="1"/>
                    <a:pt x="870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74" name="Google Shape;14174;p146"/>
            <p:cNvGrpSpPr/>
            <p:nvPr/>
          </p:nvGrpSpPr>
          <p:grpSpPr>
            <a:xfrm>
              <a:off x="3539512" y="3261380"/>
              <a:ext cx="426827" cy="1112925"/>
              <a:chOff x="3539512" y="3261380"/>
              <a:chExt cx="426827" cy="1112925"/>
            </a:xfrm>
          </p:grpSpPr>
          <p:sp>
            <p:nvSpPr>
              <p:cNvPr id="14175" name="Google Shape;14175;p146"/>
              <p:cNvSpPr/>
              <p:nvPr/>
            </p:nvSpPr>
            <p:spPr>
              <a:xfrm>
                <a:off x="3539512" y="3319229"/>
                <a:ext cx="211809" cy="1054874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41740" extrusionOk="0">
                    <a:moveTo>
                      <a:pt x="8125" y="3066"/>
                    </a:moveTo>
                    <a:lnTo>
                      <a:pt x="8125" y="3605"/>
                    </a:lnTo>
                    <a:cubicBezTo>
                      <a:pt x="7881" y="3629"/>
                      <a:pt x="7650" y="3720"/>
                      <a:pt x="7406" y="3720"/>
                    </a:cubicBezTo>
                    <a:cubicBezTo>
                      <a:pt x="7372" y="3720"/>
                      <a:pt x="7337" y="3718"/>
                      <a:pt x="7302" y="3714"/>
                    </a:cubicBezTo>
                    <a:lnTo>
                      <a:pt x="7308" y="3714"/>
                    </a:lnTo>
                    <a:cubicBezTo>
                      <a:pt x="7373" y="3654"/>
                      <a:pt x="7433" y="3589"/>
                      <a:pt x="7493" y="3523"/>
                    </a:cubicBezTo>
                    <a:cubicBezTo>
                      <a:pt x="7667" y="3333"/>
                      <a:pt x="7885" y="3175"/>
                      <a:pt x="8125" y="3066"/>
                    </a:cubicBezTo>
                    <a:close/>
                    <a:moveTo>
                      <a:pt x="3308" y="11130"/>
                    </a:moveTo>
                    <a:cubicBezTo>
                      <a:pt x="3226" y="11408"/>
                      <a:pt x="3117" y="11675"/>
                      <a:pt x="2981" y="11926"/>
                    </a:cubicBezTo>
                    <a:cubicBezTo>
                      <a:pt x="2856" y="12171"/>
                      <a:pt x="2741" y="12449"/>
                      <a:pt x="2545" y="12645"/>
                    </a:cubicBezTo>
                    <a:cubicBezTo>
                      <a:pt x="2536" y="12654"/>
                      <a:pt x="2546" y="12663"/>
                      <a:pt x="2552" y="12663"/>
                    </a:cubicBezTo>
                    <a:cubicBezTo>
                      <a:pt x="2554" y="12663"/>
                      <a:pt x="2555" y="12662"/>
                      <a:pt x="2556" y="12661"/>
                    </a:cubicBezTo>
                    <a:cubicBezTo>
                      <a:pt x="2676" y="12574"/>
                      <a:pt x="2779" y="12471"/>
                      <a:pt x="2861" y="12351"/>
                    </a:cubicBezTo>
                    <a:cubicBezTo>
                      <a:pt x="2861" y="12356"/>
                      <a:pt x="2861" y="12362"/>
                      <a:pt x="2861" y="12362"/>
                    </a:cubicBezTo>
                    <a:cubicBezTo>
                      <a:pt x="2883" y="12487"/>
                      <a:pt x="2894" y="12612"/>
                      <a:pt x="2894" y="12738"/>
                    </a:cubicBezTo>
                    <a:cubicBezTo>
                      <a:pt x="2769" y="12847"/>
                      <a:pt x="2676" y="12950"/>
                      <a:pt x="2512" y="13010"/>
                    </a:cubicBezTo>
                    <a:cubicBezTo>
                      <a:pt x="2414" y="13043"/>
                      <a:pt x="2322" y="13092"/>
                      <a:pt x="2240" y="13157"/>
                    </a:cubicBezTo>
                    <a:cubicBezTo>
                      <a:pt x="2186" y="13201"/>
                      <a:pt x="2136" y="13255"/>
                      <a:pt x="2093" y="13310"/>
                    </a:cubicBezTo>
                    <a:cubicBezTo>
                      <a:pt x="2169" y="12912"/>
                      <a:pt x="2305" y="12525"/>
                      <a:pt x="2491" y="12165"/>
                    </a:cubicBezTo>
                    <a:cubicBezTo>
                      <a:pt x="2692" y="11779"/>
                      <a:pt x="3003" y="11452"/>
                      <a:pt x="3308" y="11130"/>
                    </a:cubicBezTo>
                    <a:close/>
                    <a:moveTo>
                      <a:pt x="8147" y="13277"/>
                    </a:moveTo>
                    <a:lnTo>
                      <a:pt x="8147" y="14143"/>
                    </a:lnTo>
                    <a:cubicBezTo>
                      <a:pt x="8140" y="14142"/>
                      <a:pt x="8133" y="14141"/>
                      <a:pt x="8127" y="14141"/>
                    </a:cubicBezTo>
                    <a:cubicBezTo>
                      <a:pt x="8109" y="14141"/>
                      <a:pt x="8094" y="14147"/>
                      <a:pt x="8081" y="14160"/>
                    </a:cubicBezTo>
                    <a:cubicBezTo>
                      <a:pt x="8010" y="14231"/>
                      <a:pt x="7929" y="14296"/>
                      <a:pt x="7842" y="14350"/>
                    </a:cubicBezTo>
                    <a:cubicBezTo>
                      <a:pt x="7591" y="14192"/>
                      <a:pt x="7444" y="14023"/>
                      <a:pt x="7122" y="14018"/>
                    </a:cubicBezTo>
                    <a:cubicBezTo>
                      <a:pt x="7111" y="14017"/>
                      <a:pt x="7099" y="14016"/>
                      <a:pt x="7087" y="14016"/>
                    </a:cubicBezTo>
                    <a:cubicBezTo>
                      <a:pt x="7055" y="14016"/>
                      <a:pt x="7023" y="14021"/>
                      <a:pt x="6992" y="14029"/>
                    </a:cubicBezTo>
                    <a:cubicBezTo>
                      <a:pt x="7117" y="13882"/>
                      <a:pt x="7237" y="13735"/>
                      <a:pt x="7411" y="13626"/>
                    </a:cubicBezTo>
                    <a:cubicBezTo>
                      <a:pt x="7645" y="13484"/>
                      <a:pt x="7918" y="13430"/>
                      <a:pt x="8147" y="13277"/>
                    </a:cubicBezTo>
                    <a:close/>
                    <a:moveTo>
                      <a:pt x="3172" y="11817"/>
                    </a:moveTo>
                    <a:cubicBezTo>
                      <a:pt x="3166" y="12040"/>
                      <a:pt x="3183" y="12263"/>
                      <a:pt x="3210" y="12487"/>
                    </a:cubicBezTo>
                    <a:cubicBezTo>
                      <a:pt x="3243" y="12825"/>
                      <a:pt x="3172" y="13184"/>
                      <a:pt x="3134" y="13522"/>
                    </a:cubicBezTo>
                    <a:cubicBezTo>
                      <a:pt x="3068" y="14171"/>
                      <a:pt x="2976" y="14835"/>
                      <a:pt x="2774" y="15457"/>
                    </a:cubicBezTo>
                    <a:cubicBezTo>
                      <a:pt x="2741" y="15560"/>
                      <a:pt x="2703" y="15664"/>
                      <a:pt x="2670" y="15767"/>
                    </a:cubicBezTo>
                    <a:cubicBezTo>
                      <a:pt x="2616" y="15566"/>
                      <a:pt x="2507" y="15375"/>
                      <a:pt x="2469" y="15173"/>
                    </a:cubicBezTo>
                    <a:cubicBezTo>
                      <a:pt x="2403" y="14765"/>
                      <a:pt x="2540" y="14350"/>
                      <a:pt x="2681" y="13974"/>
                    </a:cubicBezTo>
                    <a:cubicBezTo>
                      <a:pt x="2888" y="13440"/>
                      <a:pt x="3079" y="12928"/>
                      <a:pt x="2948" y="12345"/>
                    </a:cubicBezTo>
                    <a:cubicBezTo>
                      <a:pt x="2941" y="12327"/>
                      <a:pt x="2926" y="12316"/>
                      <a:pt x="2910" y="12316"/>
                    </a:cubicBezTo>
                    <a:cubicBezTo>
                      <a:pt x="2903" y="12316"/>
                      <a:pt x="2895" y="12318"/>
                      <a:pt x="2888" y="12323"/>
                    </a:cubicBezTo>
                    <a:cubicBezTo>
                      <a:pt x="2997" y="12165"/>
                      <a:pt x="3090" y="11996"/>
                      <a:pt x="3172" y="11817"/>
                    </a:cubicBezTo>
                    <a:close/>
                    <a:moveTo>
                      <a:pt x="8141" y="15010"/>
                    </a:moveTo>
                    <a:cubicBezTo>
                      <a:pt x="8141" y="15315"/>
                      <a:pt x="8136" y="15620"/>
                      <a:pt x="8136" y="15925"/>
                    </a:cubicBezTo>
                    <a:lnTo>
                      <a:pt x="8141" y="15925"/>
                    </a:lnTo>
                    <a:cubicBezTo>
                      <a:pt x="7624" y="16268"/>
                      <a:pt x="7144" y="16644"/>
                      <a:pt x="6877" y="17227"/>
                    </a:cubicBezTo>
                    <a:cubicBezTo>
                      <a:pt x="6741" y="17538"/>
                      <a:pt x="6725" y="17892"/>
                      <a:pt x="6725" y="18230"/>
                    </a:cubicBezTo>
                    <a:cubicBezTo>
                      <a:pt x="6550" y="18257"/>
                      <a:pt x="6392" y="18257"/>
                      <a:pt x="6212" y="18328"/>
                    </a:cubicBezTo>
                    <a:cubicBezTo>
                      <a:pt x="6136" y="18355"/>
                      <a:pt x="6065" y="18394"/>
                      <a:pt x="6000" y="18443"/>
                    </a:cubicBezTo>
                    <a:cubicBezTo>
                      <a:pt x="6191" y="17026"/>
                      <a:pt x="7275" y="16056"/>
                      <a:pt x="8141" y="15010"/>
                    </a:cubicBezTo>
                    <a:close/>
                    <a:moveTo>
                      <a:pt x="2883" y="12912"/>
                    </a:moveTo>
                    <a:cubicBezTo>
                      <a:pt x="2839" y="13397"/>
                      <a:pt x="2649" y="13827"/>
                      <a:pt x="2496" y="14323"/>
                    </a:cubicBezTo>
                    <a:cubicBezTo>
                      <a:pt x="2403" y="14596"/>
                      <a:pt x="2376" y="14890"/>
                      <a:pt x="2398" y="15179"/>
                    </a:cubicBezTo>
                    <a:cubicBezTo>
                      <a:pt x="2425" y="15424"/>
                      <a:pt x="2583" y="15636"/>
                      <a:pt x="2632" y="15865"/>
                    </a:cubicBezTo>
                    <a:cubicBezTo>
                      <a:pt x="2485" y="16279"/>
                      <a:pt x="2322" y="16672"/>
                      <a:pt x="2202" y="17091"/>
                    </a:cubicBezTo>
                    <a:lnTo>
                      <a:pt x="2207" y="17091"/>
                    </a:lnTo>
                    <a:cubicBezTo>
                      <a:pt x="2049" y="17636"/>
                      <a:pt x="1968" y="18203"/>
                      <a:pt x="1962" y="18770"/>
                    </a:cubicBezTo>
                    <a:cubicBezTo>
                      <a:pt x="1946" y="18873"/>
                      <a:pt x="1919" y="18971"/>
                      <a:pt x="1891" y="19069"/>
                    </a:cubicBezTo>
                    <a:cubicBezTo>
                      <a:pt x="1820" y="19140"/>
                      <a:pt x="1744" y="19205"/>
                      <a:pt x="1657" y="19249"/>
                    </a:cubicBezTo>
                    <a:cubicBezTo>
                      <a:pt x="1722" y="18682"/>
                      <a:pt x="1641" y="18088"/>
                      <a:pt x="1673" y="17516"/>
                    </a:cubicBezTo>
                    <a:cubicBezTo>
                      <a:pt x="1711" y="16808"/>
                      <a:pt x="1733" y="16100"/>
                      <a:pt x="1766" y="15391"/>
                    </a:cubicBezTo>
                    <a:cubicBezTo>
                      <a:pt x="1788" y="14868"/>
                      <a:pt x="1799" y="14334"/>
                      <a:pt x="1962" y="13827"/>
                    </a:cubicBezTo>
                    <a:cubicBezTo>
                      <a:pt x="2033" y="13582"/>
                      <a:pt x="2180" y="13364"/>
                      <a:pt x="2382" y="13201"/>
                    </a:cubicBezTo>
                    <a:cubicBezTo>
                      <a:pt x="2485" y="13119"/>
                      <a:pt x="2643" y="13097"/>
                      <a:pt x="2758" y="13026"/>
                    </a:cubicBezTo>
                    <a:cubicBezTo>
                      <a:pt x="2801" y="12994"/>
                      <a:pt x="2845" y="12955"/>
                      <a:pt x="2883" y="12912"/>
                    </a:cubicBezTo>
                    <a:close/>
                    <a:moveTo>
                      <a:pt x="4202" y="37274"/>
                    </a:moveTo>
                    <a:lnTo>
                      <a:pt x="4202" y="37274"/>
                    </a:lnTo>
                    <a:cubicBezTo>
                      <a:pt x="4240" y="37351"/>
                      <a:pt x="4289" y="37421"/>
                      <a:pt x="4349" y="37481"/>
                    </a:cubicBezTo>
                    <a:cubicBezTo>
                      <a:pt x="4469" y="37628"/>
                      <a:pt x="4561" y="37792"/>
                      <a:pt x="4616" y="37972"/>
                    </a:cubicBezTo>
                    <a:cubicBezTo>
                      <a:pt x="4262" y="38500"/>
                      <a:pt x="4463" y="39111"/>
                      <a:pt x="4420" y="39699"/>
                    </a:cubicBezTo>
                    <a:cubicBezTo>
                      <a:pt x="4398" y="40037"/>
                      <a:pt x="4332" y="40364"/>
                      <a:pt x="4109" y="40625"/>
                    </a:cubicBezTo>
                    <a:cubicBezTo>
                      <a:pt x="3880" y="40881"/>
                      <a:pt x="3379" y="41050"/>
                      <a:pt x="3014" y="41078"/>
                    </a:cubicBezTo>
                    <a:cubicBezTo>
                      <a:pt x="3090" y="40936"/>
                      <a:pt x="3155" y="40789"/>
                      <a:pt x="3215" y="40642"/>
                    </a:cubicBezTo>
                    <a:cubicBezTo>
                      <a:pt x="3313" y="40380"/>
                      <a:pt x="3308" y="40091"/>
                      <a:pt x="3297" y="39813"/>
                    </a:cubicBezTo>
                    <a:cubicBezTo>
                      <a:pt x="3493" y="39525"/>
                      <a:pt x="3662" y="39225"/>
                      <a:pt x="3809" y="38914"/>
                    </a:cubicBezTo>
                    <a:cubicBezTo>
                      <a:pt x="3831" y="39394"/>
                      <a:pt x="3896" y="39868"/>
                      <a:pt x="3847" y="40353"/>
                    </a:cubicBezTo>
                    <a:cubicBezTo>
                      <a:pt x="3847" y="40361"/>
                      <a:pt x="3854" y="40365"/>
                      <a:pt x="3862" y="40365"/>
                    </a:cubicBezTo>
                    <a:cubicBezTo>
                      <a:pt x="3869" y="40365"/>
                      <a:pt x="3877" y="40361"/>
                      <a:pt x="3880" y="40353"/>
                    </a:cubicBezTo>
                    <a:cubicBezTo>
                      <a:pt x="3956" y="39824"/>
                      <a:pt x="3896" y="39290"/>
                      <a:pt x="3880" y="38756"/>
                    </a:cubicBezTo>
                    <a:cubicBezTo>
                      <a:pt x="3956" y="38582"/>
                      <a:pt x="4022" y="38408"/>
                      <a:pt x="4076" y="38228"/>
                    </a:cubicBezTo>
                    <a:cubicBezTo>
                      <a:pt x="4169" y="37917"/>
                      <a:pt x="4207" y="37596"/>
                      <a:pt x="4202" y="37274"/>
                    </a:cubicBezTo>
                    <a:close/>
                    <a:moveTo>
                      <a:pt x="8201" y="1"/>
                    </a:moveTo>
                    <a:cubicBezTo>
                      <a:pt x="8194" y="1"/>
                      <a:pt x="8188" y="3"/>
                      <a:pt x="8185" y="9"/>
                    </a:cubicBezTo>
                    <a:cubicBezTo>
                      <a:pt x="8174" y="194"/>
                      <a:pt x="8163" y="1534"/>
                      <a:pt x="8152" y="1720"/>
                    </a:cubicBezTo>
                    <a:cubicBezTo>
                      <a:pt x="8045" y="1623"/>
                      <a:pt x="7903" y="1583"/>
                      <a:pt x="7752" y="1583"/>
                    </a:cubicBezTo>
                    <a:cubicBezTo>
                      <a:pt x="7444" y="1583"/>
                      <a:pt x="7098" y="1749"/>
                      <a:pt x="6926" y="1943"/>
                    </a:cubicBezTo>
                    <a:cubicBezTo>
                      <a:pt x="6922" y="1948"/>
                      <a:pt x="6928" y="1955"/>
                      <a:pt x="6933" y="1955"/>
                    </a:cubicBezTo>
                    <a:cubicBezTo>
                      <a:pt x="6935" y="1955"/>
                      <a:pt x="6936" y="1955"/>
                      <a:pt x="6937" y="1954"/>
                    </a:cubicBezTo>
                    <a:cubicBezTo>
                      <a:pt x="7148" y="1771"/>
                      <a:pt x="7424" y="1656"/>
                      <a:pt x="7697" y="1656"/>
                    </a:cubicBezTo>
                    <a:cubicBezTo>
                      <a:pt x="7855" y="1656"/>
                      <a:pt x="8011" y="1694"/>
                      <a:pt x="8152" y="1780"/>
                    </a:cubicBezTo>
                    <a:cubicBezTo>
                      <a:pt x="8147" y="1894"/>
                      <a:pt x="8141" y="2003"/>
                      <a:pt x="8136" y="2117"/>
                    </a:cubicBezTo>
                    <a:cubicBezTo>
                      <a:pt x="8004" y="2045"/>
                      <a:pt x="7845" y="2007"/>
                      <a:pt x="7688" y="2007"/>
                    </a:cubicBezTo>
                    <a:cubicBezTo>
                      <a:pt x="7501" y="2007"/>
                      <a:pt x="7316" y="2062"/>
                      <a:pt x="7182" y="2177"/>
                    </a:cubicBezTo>
                    <a:cubicBezTo>
                      <a:pt x="7182" y="2183"/>
                      <a:pt x="7182" y="2188"/>
                      <a:pt x="7188" y="2188"/>
                    </a:cubicBezTo>
                    <a:cubicBezTo>
                      <a:pt x="7325" y="2100"/>
                      <a:pt x="7481" y="2053"/>
                      <a:pt x="7640" y="2053"/>
                    </a:cubicBezTo>
                    <a:cubicBezTo>
                      <a:pt x="7715" y="2053"/>
                      <a:pt x="7790" y="2064"/>
                      <a:pt x="7863" y="2085"/>
                    </a:cubicBezTo>
                    <a:cubicBezTo>
                      <a:pt x="7809" y="2128"/>
                      <a:pt x="7765" y="2199"/>
                      <a:pt x="7716" y="2248"/>
                    </a:cubicBezTo>
                    <a:cubicBezTo>
                      <a:pt x="7629" y="2335"/>
                      <a:pt x="7520" y="2390"/>
                      <a:pt x="7400" y="2401"/>
                    </a:cubicBezTo>
                    <a:cubicBezTo>
                      <a:pt x="7395" y="2401"/>
                      <a:pt x="7395" y="2406"/>
                      <a:pt x="7400" y="2406"/>
                    </a:cubicBezTo>
                    <a:cubicBezTo>
                      <a:pt x="7408" y="2407"/>
                      <a:pt x="7417" y="2407"/>
                      <a:pt x="7425" y="2407"/>
                    </a:cubicBezTo>
                    <a:cubicBezTo>
                      <a:pt x="7515" y="2407"/>
                      <a:pt x="7603" y="2380"/>
                      <a:pt x="7678" y="2330"/>
                    </a:cubicBezTo>
                    <a:cubicBezTo>
                      <a:pt x="7771" y="2270"/>
                      <a:pt x="7852" y="2188"/>
                      <a:pt x="7918" y="2096"/>
                    </a:cubicBezTo>
                    <a:cubicBezTo>
                      <a:pt x="7994" y="2117"/>
                      <a:pt x="8070" y="2139"/>
                      <a:pt x="8147" y="2172"/>
                    </a:cubicBezTo>
                    <a:cubicBezTo>
                      <a:pt x="8141" y="2297"/>
                      <a:pt x="8136" y="2423"/>
                      <a:pt x="8136" y="2542"/>
                    </a:cubicBezTo>
                    <a:cubicBezTo>
                      <a:pt x="7901" y="2553"/>
                      <a:pt x="7689" y="2662"/>
                      <a:pt x="7476" y="2750"/>
                    </a:cubicBezTo>
                    <a:cubicBezTo>
                      <a:pt x="7452" y="2754"/>
                      <a:pt x="7458" y="2789"/>
                      <a:pt x="7479" y="2789"/>
                    </a:cubicBezTo>
                    <a:cubicBezTo>
                      <a:pt x="7482" y="2789"/>
                      <a:pt x="7484" y="2789"/>
                      <a:pt x="7487" y="2788"/>
                    </a:cubicBezTo>
                    <a:cubicBezTo>
                      <a:pt x="7694" y="2706"/>
                      <a:pt x="7912" y="2641"/>
                      <a:pt x="8130" y="2597"/>
                    </a:cubicBezTo>
                    <a:lnTo>
                      <a:pt x="8130" y="2597"/>
                    </a:lnTo>
                    <a:cubicBezTo>
                      <a:pt x="8130" y="2722"/>
                      <a:pt x="8130" y="2842"/>
                      <a:pt x="8125" y="2962"/>
                    </a:cubicBezTo>
                    <a:cubicBezTo>
                      <a:pt x="7357" y="3322"/>
                      <a:pt x="6953" y="4188"/>
                      <a:pt x="6027" y="4237"/>
                    </a:cubicBezTo>
                    <a:cubicBezTo>
                      <a:pt x="6005" y="4237"/>
                      <a:pt x="6005" y="4270"/>
                      <a:pt x="6027" y="4270"/>
                    </a:cubicBezTo>
                    <a:cubicBezTo>
                      <a:pt x="6403" y="4221"/>
                      <a:pt x="6768" y="4090"/>
                      <a:pt x="7084" y="3883"/>
                    </a:cubicBezTo>
                    <a:cubicBezTo>
                      <a:pt x="7139" y="3845"/>
                      <a:pt x="7188" y="3812"/>
                      <a:pt x="7237" y="3769"/>
                    </a:cubicBezTo>
                    <a:cubicBezTo>
                      <a:pt x="7303" y="3785"/>
                      <a:pt x="7368" y="3791"/>
                      <a:pt x="7431" y="3791"/>
                    </a:cubicBezTo>
                    <a:cubicBezTo>
                      <a:pt x="7665" y="3791"/>
                      <a:pt x="7885" y="3702"/>
                      <a:pt x="8125" y="3676"/>
                    </a:cubicBezTo>
                    <a:lnTo>
                      <a:pt x="8125" y="3807"/>
                    </a:lnTo>
                    <a:lnTo>
                      <a:pt x="8114" y="3807"/>
                    </a:lnTo>
                    <a:cubicBezTo>
                      <a:pt x="7994" y="3910"/>
                      <a:pt x="7874" y="4019"/>
                      <a:pt x="7765" y="4139"/>
                    </a:cubicBezTo>
                    <a:cubicBezTo>
                      <a:pt x="7771" y="4128"/>
                      <a:pt x="7765" y="4123"/>
                      <a:pt x="7760" y="4117"/>
                    </a:cubicBezTo>
                    <a:cubicBezTo>
                      <a:pt x="7685" y="4083"/>
                      <a:pt x="7608" y="4070"/>
                      <a:pt x="7531" y="4070"/>
                    </a:cubicBezTo>
                    <a:cubicBezTo>
                      <a:pt x="7172" y="4070"/>
                      <a:pt x="6796" y="4371"/>
                      <a:pt x="6447" y="4384"/>
                    </a:cubicBezTo>
                    <a:cubicBezTo>
                      <a:pt x="6419" y="4384"/>
                      <a:pt x="6425" y="4428"/>
                      <a:pt x="6447" y="4428"/>
                    </a:cubicBezTo>
                    <a:cubicBezTo>
                      <a:pt x="6878" y="4423"/>
                      <a:pt x="7232" y="4147"/>
                      <a:pt x="7663" y="4147"/>
                    </a:cubicBezTo>
                    <a:cubicBezTo>
                      <a:pt x="7690" y="4147"/>
                      <a:pt x="7716" y="4148"/>
                      <a:pt x="7743" y="4150"/>
                    </a:cubicBezTo>
                    <a:lnTo>
                      <a:pt x="7749" y="4150"/>
                    </a:lnTo>
                    <a:cubicBezTo>
                      <a:pt x="7515" y="4390"/>
                      <a:pt x="7286" y="4619"/>
                      <a:pt x="6926" y="4689"/>
                    </a:cubicBezTo>
                    <a:cubicBezTo>
                      <a:pt x="6800" y="4714"/>
                      <a:pt x="6672" y="4723"/>
                      <a:pt x="6543" y="4723"/>
                    </a:cubicBezTo>
                    <a:cubicBezTo>
                      <a:pt x="6190" y="4723"/>
                      <a:pt x="5829" y="4655"/>
                      <a:pt x="5482" y="4651"/>
                    </a:cubicBezTo>
                    <a:cubicBezTo>
                      <a:pt x="5455" y="4651"/>
                      <a:pt x="5460" y="4695"/>
                      <a:pt x="5488" y="4695"/>
                    </a:cubicBezTo>
                    <a:cubicBezTo>
                      <a:pt x="5832" y="4702"/>
                      <a:pt x="6204" y="4777"/>
                      <a:pt x="6564" y="4777"/>
                    </a:cubicBezTo>
                    <a:cubicBezTo>
                      <a:pt x="6729" y="4777"/>
                      <a:pt x="6891" y="4761"/>
                      <a:pt x="7046" y="4717"/>
                    </a:cubicBezTo>
                    <a:cubicBezTo>
                      <a:pt x="7509" y="4591"/>
                      <a:pt x="7787" y="4204"/>
                      <a:pt x="8119" y="3883"/>
                    </a:cubicBezTo>
                    <a:cubicBezTo>
                      <a:pt x="8119" y="4101"/>
                      <a:pt x="8125" y="4319"/>
                      <a:pt x="8130" y="4537"/>
                    </a:cubicBezTo>
                    <a:lnTo>
                      <a:pt x="8125" y="4537"/>
                    </a:lnTo>
                    <a:cubicBezTo>
                      <a:pt x="7891" y="4668"/>
                      <a:pt x="7667" y="4722"/>
                      <a:pt x="7466" y="4902"/>
                    </a:cubicBezTo>
                    <a:cubicBezTo>
                      <a:pt x="7313" y="5044"/>
                      <a:pt x="7166" y="5174"/>
                      <a:pt x="6970" y="5229"/>
                    </a:cubicBezTo>
                    <a:cubicBezTo>
                      <a:pt x="6463" y="4973"/>
                      <a:pt x="5782" y="4984"/>
                      <a:pt x="5237" y="4935"/>
                    </a:cubicBezTo>
                    <a:cubicBezTo>
                      <a:pt x="5215" y="4935"/>
                      <a:pt x="5210" y="4967"/>
                      <a:pt x="5231" y="4967"/>
                    </a:cubicBezTo>
                    <a:cubicBezTo>
                      <a:pt x="5482" y="5005"/>
                      <a:pt x="5733" y="5044"/>
                      <a:pt x="5978" y="5076"/>
                    </a:cubicBezTo>
                    <a:cubicBezTo>
                      <a:pt x="6272" y="5120"/>
                      <a:pt x="6577" y="5131"/>
                      <a:pt x="6850" y="5251"/>
                    </a:cubicBezTo>
                    <a:lnTo>
                      <a:pt x="6833" y="5251"/>
                    </a:lnTo>
                    <a:cubicBezTo>
                      <a:pt x="6777" y="5258"/>
                      <a:pt x="6720" y="5260"/>
                      <a:pt x="6663" y="5260"/>
                    </a:cubicBezTo>
                    <a:cubicBezTo>
                      <a:pt x="6549" y="5260"/>
                      <a:pt x="6434" y="5251"/>
                      <a:pt x="6321" y="5251"/>
                    </a:cubicBezTo>
                    <a:cubicBezTo>
                      <a:pt x="6141" y="5262"/>
                      <a:pt x="5967" y="5300"/>
                      <a:pt x="5793" y="5360"/>
                    </a:cubicBezTo>
                    <a:cubicBezTo>
                      <a:pt x="5548" y="5218"/>
                      <a:pt x="5231" y="5283"/>
                      <a:pt x="4964" y="5180"/>
                    </a:cubicBezTo>
                    <a:cubicBezTo>
                      <a:pt x="4961" y="5178"/>
                      <a:pt x="4958" y="5178"/>
                      <a:pt x="4955" y="5178"/>
                    </a:cubicBezTo>
                    <a:cubicBezTo>
                      <a:pt x="4933" y="5178"/>
                      <a:pt x="4919" y="5209"/>
                      <a:pt x="4948" y="5223"/>
                    </a:cubicBezTo>
                    <a:cubicBezTo>
                      <a:pt x="5182" y="5321"/>
                      <a:pt x="5449" y="5300"/>
                      <a:pt x="5684" y="5398"/>
                    </a:cubicBezTo>
                    <a:lnTo>
                      <a:pt x="5673" y="5398"/>
                    </a:lnTo>
                    <a:cubicBezTo>
                      <a:pt x="5668" y="5396"/>
                      <a:pt x="5664" y="5396"/>
                      <a:pt x="5660" y="5396"/>
                    </a:cubicBezTo>
                    <a:cubicBezTo>
                      <a:pt x="5648" y="5396"/>
                      <a:pt x="5637" y="5401"/>
                      <a:pt x="5629" y="5409"/>
                    </a:cubicBezTo>
                    <a:lnTo>
                      <a:pt x="5618" y="5414"/>
                    </a:lnTo>
                    <a:cubicBezTo>
                      <a:pt x="5520" y="5452"/>
                      <a:pt x="5417" y="5485"/>
                      <a:pt x="5313" y="5518"/>
                    </a:cubicBezTo>
                    <a:cubicBezTo>
                      <a:pt x="5202" y="5539"/>
                      <a:pt x="5087" y="5546"/>
                      <a:pt x="4971" y="5546"/>
                    </a:cubicBezTo>
                    <a:cubicBezTo>
                      <a:pt x="4729" y="5546"/>
                      <a:pt x="4481" y="5514"/>
                      <a:pt x="4245" y="5507"/>
                    </a:cubicBezTo>
                    <a:cubicBezTo>
                      <a:pt x="4234" y="5507"/>
                      <a:pt x="4234" y="5523"/>
                      <a:pt x="4245" y="5523"/>
                    </a:cubicBezTo>
                    <a:cubicBezTo>
                      <a:pt x="4503" y="5578"/>
                      <a:pt x="4763" y="5605"/>
                      <a:pt x="5024" y="5605"/>
                    </a:cubicBezTo>
                    <a:cubicBezTo>
                      <a:pt x="5122" y="5605"/>
                      <a:pt x="5220" y="5601"/>
                      <a:pt x="5319" y="5594"/>
                    </a:cubicBezTo>
                    <a:cubicBezTo>
                      <a:pt x="5368" y="5594"/>
                      <a:pt x="5417" y="5583"/>
                      <a:pt x="5460" y="5578"/>
                    </a:cubicBezTo>
                    <a:lnTo>
                      <a:pt x="5460" y="5578"/>
                    </a:lnTo>
                    <a:cubicBezTo>
                      <a:pt x="5302" y="5746"/>
                      <a:pt x="5182" y="5954"/>
                      <a:pt x="4997" y="6106"/>
                    </a:cubicBezTo>
                    <a:cubicBezTo>
                      <a:pt x="4864" y="6216"/>
                      <a:pt x="4710" y="6265"/>
                      <a:pt x="4557" y="6265"/>
                    </a:cubicBezTo>
                    <a:cubicBezTo>
                      <a:pt x="4160" y="6265"/>
                      <a:pt x="3777" y="5934"/>
                      <a:pt x="3820" y="5501"/>
                    </a:cubicBezTo>
                    <a:cubicBezTo>
                      <a:pt x="3820" y="5483"/>
                      <a:pt x="3806" y="5473"/>
                      <a:pt x="3793" y="5473"/>
                    </a:cubicBezTo>
                    <a:cubicBezTo>
                      <a:pt x="3783" y="5473"/>
                      <a:pt x="3774" y="5479"/>
                      <a:pt x="3771" y="5490"/>
                    </a:cubicBezTo>
                    <a:cubicBezTo>
                      <a:pt x="3706" y="5970"/>
                      <a:pt x="4033" y="6259"/>
                      <a:pt x="4490" y="6297"/>
                    </a:cubicBezTo>
                    <a:cubicBezTo>
                      <a:pt x="4515" y="6299"/>
                      <a:pt x="4540" y="6300"/>
                      <a:pt x="4564" y="6300"/>
                    </a:cubicBezTo>
                    <a:cubicBezTo>
                      <a:pt x="4718" y="6300"/>
                      <a:pt x="4865" y="6256"/>
                      <a:pt x="4992" y="6172"/>
                    </a:cubicBezTo>
                    <a:lnTo>
                      <a:pt x="4992" y="6172"/>
                    </a:lnTo>
                    <a:cubicBezTo>
                      <a:pt x="4866" y="6297"/>
                      <a:pt x="4752" y="6439"/>
                      <a:pt x="4643" y="6580"/>
                    </a:cubicBezTo>
                    <a:lnTo>
                      <a:pt x="4627" y="6580"/>
                    </a:lnTo>
                    <a:cubicBezTo>
                      <a:pt x="4229" y="6558"/>
                      <a:pt x="3902" y="6362"/>
                      <a:pt x="3629" y="6073"/>
                    </a:cubicBezTo>
                    <a:cubicBezTo>
                      <a:pt x="3627" y="6071"/>
                      <a:pt x="3624" y="6070"/>
                      <a:pt x="3622" y="6070"/>
                    </a:cubicBezTo>
                    <a:cubicBezTo>
                      <a:pt x="3613" y="6070"/>
                      <a:pt x="3605" y="6083"/>
                      <a:pt x="3613" y="6095"/>
                    </a:cubicBezTo>
                    <a:cubicBezTo>
                      <a:pt x="3782" y="6297"/>
                      <a:pt x="3995" y="6455"/>
                      <a:pt x="4240" y="6553"/>
                    </a:cubicBezTo>
                    <a:cubicBezTo>
                      <a:pt x="4191" y="6575"/>
                      <a:pt x="4136" y="6586"/>
                      <a:pt x="4082" y="6597"/>
                    </a:cubicBezTo>
                    <a:cubicBezTo>
                      <a:pt x="4049" y="6602"/>
                      <a:pt x="4015" y="6605"/>
                      <a:pt x="3981" y="6605"/>
                    </a:cubicBezTo>
                    <a:cubicBezTo>
                      <a:pt x="3947" y="6605"/>
                      <a:pt x="3913" y="6602"/>
                      <a:pt x="3880" y="6597"/>
                    </a:cubicBezTo>
                    <a:cubicBezTo>
                      <a:pt x="3864" y="6597"/>
                      <a:pt x="3858" y="6618"/>
                      <a:pt x="3875" y="6624"/>
                    </a:cubicBezTo>
                    <a:cubicBezTo>
                      <a:pt x="3941" y="6638"/>
                      <a:pt x="4029" y="6657"/>
                      <a:pt x="4114" y="6657"/>
                    </a:cubicBezTo>
                    <a:cubicBezTo>
                      <a:pt x="4188" y="6657"/>
                      <a:pt x="4260" y="6642"/>
                      <a:pt x="4311" y="6597"/>
                    </a:cubicBezTo>
                    <a:cubicBezTo>
                      <a:pt x="4311" y="6591"/>
                      <a:pt x="4316" y="6591"/>
                      <a:pt x="4316" y="6586"/>
                    </a:cubicBezTo>
                    <a:cubicBezTo>
                      <a:pt x="4403" y="6613"/>
                      <a:pt x="4496" y="6640"/>
                      <a:pt x="4589" y="6656"/>
                    </a:cubicBezTo>
                    <a:cubicBezTo>
                      <a:pt x="4534" y="6722"/>
                      <a:pt x="4480" y="6793"/>
                      <a:pt x="4425" y="6858"/>
                    </a:cubicBezTo>
                    <a:cubicBezTo>
                      <a:pt x="4345" y="6867"/>
                      <a:pt x="4266" y="6871"/>
                      <a:pt x="4187" y="6871"/>
                    </a:cubicBezTo>
                    <a:cubicBezTo>
                      <a:pt x="4019" y="6871"/>
                      <a:pt x="3853" y="6852"/>
                      <a:pt x="3689" y="6814"/>
                    </a:cubicBezTo>
                    <a:cubicBezTo>
                      <a:pt x="3700" y="6804"/>
                      <a:pt x="3706" y="6787"/>
                      <a:pt x="3700" y="6771"/>
                    </a:cubicBezTo>
                    <a:cubicBezTo>
                      <a:pt x="3608" y="6553"/>
                      <a:pt x="3537" y="6237"/>
                      <a:pt x="3308" y="6117"/>
                    </a:cubicBezTo>
                    <a:cubicBezTo>
                      <a:pt x="3306" y="6115"/>
                      <a:pt x="3303" y="6113"/>
                      <a:pt x="3300" y="6113"/>
                    </a:cubicBezTo>
                    <a:cubicBezTo>
                      <a:pt x="3291" y="6113"/>
                      <a:pt x="3283" y="6126"/>
                      <a:pt x="3292" y="6139"/>
                    </a:cubicBezTo>
                    <a:cubicBezTo>
                      <a:pt x="3373" y="6237"/>
                      <a:pt x="3439" y="6346"/>
                      <a:pt x="3493" y="6466"/>
                    </a:cubicBezTo>
                    <a:cubicBezTo>
                      <a:pt x="3542" y="6575"/>
                      <a:pt x="3575" y="6689"/>
                      <a:pt x="3629" y="6798"/>
                    </a:cubicBezTo>
                    <a:cubicBezTo>
                      <a:pt x="3428" y="6744"/>
                      <a:pt x="3254" y="6607"/>
                      <a:pt x="3166" y="6417"/>
                    </a:cubicBezTo>
                    <a:cubicBezTo>
                      <a:pt x="3162" y="6408"/>
                      <a:pt x="3156" y="6405"/>
                      <a:pt x="3149" y="6405"/>
                    </a:cubicBezTo>
                    <a:cubicBezTo>
                      <a:pt x="3139" y="6405"/>
                      <a:pt x="3130" y="6414"/>
                      <a:pt x="3134" y="6428"/>
                    </a:cubicBezTo>
                    <a:cubicBezTo>
                      <a:pt x="3270" y="6799"/>
                      <a:pt x="3730" y="6934"/>
                      <a:pt x="4135" y="6934"/>
                    </a:cubicBezTo>
                    <a:cubicBezTo>
                      <a:pt x="4217" y="6934"/>
                      <a:pt x="4296" y="6928"/>
                      <a:pt x="4371" y="6918"/>
                    </a:cubicBezTo>
                    <a:lnTo>
                      <a:pt x="4371" y="6918"/>
                    </a:lnTo>
                    <a:cubicBezTo>
                      <a:pt x="4343" y="6956"/>
                      <a:pt x="4316" y="6989"/>
                      <a:pt x="4283" y="7022"/>
                    </a:cubicBezTo>
                    <a:cubicBezTo>
                      <a:pt x="4158" y="7158"/>
                      <a:pt x="4022" y="7289"/>
                      <a:pt x="3875" y="7398"/>
                    </a:cubicBezTo>
                    <a:cubicBezTo>
                      <a:pt x="3788" y="7398"/>
                      <a:pt x="3706" y="7387"/>
                      <a:pt x="3619" y="7365"/>
                    </a:cubicBezTo>
                    <a:cubicBezTo>
                      <a:pt x="3629" y="7354"/>
                      <a:pt x="3629" y="7338"/>
                      <a:pt x="3624" y="7327"/>
                    </a:cubicBezTo>
                    <a:cubicBezTo>
                      <a:pt x="3575" y="7158"/>
                      <a:pt x="3471" y="7016"/>
                      <a:pt x="3324" y="6913"/>
                    </a:cubicBezTo>
                    <a:cubicBezTo>
                      <a:pt x="3321" y="6909"/>
                      <a:pt x="3317" y="6908"/>
                      <a:pt x="3313" y="6908"/>
                    </a:cubicBezTo>
                    <a:cubicBezTo>
                      <a:pt x="3299" y="6908"/>
                      <a:pt x="3285" y="6928"/>
                      <a:pt x="3303" y="6945"/>
                    </a:cubicBezTo>
                    <a:cubicBezTo>
                      <a:pt x="3428" y="7060"/>
                      <a:pt x="3471" y="7196"/>
                      <a:pt x="3542" y="7343"/>
                    </a:cubicBezTo>
                    <a:cubicBezTo>
                      <a:pt x="3243" y="7256"/>
                      <a:pt x="2943" y="7060"/>
                      <a:pt x="2883" y="6765"/>
                    </a:cubicBezTo>
                    <a:cubicBezTo>
                      <a:pt x="2880" y="6750"/>
                      <a:pt x="2869" y="6743"/>
                      <a:pt x="2857" y="6743"/>
                    </a:cubicBezTo>
                    <a:cubicBezTo>
                      <a:pt x="2844" y="6743"/>
                      <a:pt x="2831" y="6753"/>
                      <a:pt x="2834" y="6771"/>
                    </a:cubicBezTo>
                    <a:cubicBezTo>
                      <a:pt x="2899" y="7190"/>
                      <a:pt x="3401" y="7419"/>
                      <a:pt x="3798" y="7457"/>
                    </a:cubicBezTo>
                    <a:cubicBezTo>
                      <a:pt x="3584" y="7606"/>
                      <a:pt x="3344" y="7701"/>
                      <a:pt x="3083" y="7701"/>
                    </a:cubicBezTo>
                    <a:cubicBezTo>
                      <a:pt x="2979" y="7701"/>
                      <a:pt x="2873" y="7686"/>
                      <a:pt x="2763" y="7654"/>
                    </a:cubicBezTo>
                    <a:cubicBezTo>
                      <a:pt x="2747" y="7654"/>
                      <a:pt x="2747" y="7670"/>
                      <a:pt x="2752" y="7675"/>
                    </a:cubicBezTo>
                    <a:cubicBezTo>
                      <a:pt x="2895" y="7734"/>
                      <a:pt x="3031" y="7760"/>
                      <a:pt x="3163" y="7760"/>
                    </a:cubicBezTo>
                    <a:cubicBezTo>
                      <a:pt x="3473" y="7760"/>
                      <a:pt x="3754" y="7614"/>
                      <a:pt x="4011" y="7403"/>
                    </a:cubicBezTo>
                    <a:lnTo>
                      <a:pt x="4011" y="7403"/>
                    </a:lnTo>
                    <a:cubicBezTo>
                      <a:pt x="3989" y="7463"/>
                      <a:pt x="3978" y="7528"/>
                      <a:pt x="3962" y="7594"/>
                    </a:cubicBezTo>
                    <a:cubicBezTo>
                      <a:pt x="3918" y="7757"/>
                      <a:pt x="3837" y="7910"/>
                      <a:pt x="3722" y="8030"/>
                    </a:cubicBezTo>
                    <a:cubicBezTo>
                      <a:pt x="3711" y="8035"/>
                      <a:pt x="3706" y="8041"/>
                      <a:pt x="3700" y="8051"/>
                    </a:cubicBezTo>
                    <a:cubicBezTo>
                      <a:pt x="3493" y="8280"/>
                      <a:pt x="3182" y="8488"/>
                      <a:pt x="2869" y="8488"/>
                    </a:cubicBezTo>
                    <a:cubicBezTo>
                      <a:pt x="2861" y="8488"/>
                      <a:pt x="2853" y="8488"/>
                      <a:pt x="2845" y="8487"/>
                    </a:cubicBezTo>
                    <a:cubicBezTo>
                      <a:pt x="2818" y="8487"/>
                      <a:pt x="2812" y="8520"/>
                      <a:pt x="2834" y="8525"/>
                    </a:cubicBezTo>
                    <a:cubicBezTo>
                      <a:pt x="2876" y="8531"/>
                      <a:pt x="2918" y="8534"/>
                      <a:pt x="2959" y="8534"/>
                    </a:cubicBezTo>
                    <a:cubicBezTo>
                      <a:pt x="3252" y="8534"/>
                      <a:pt x="3517" y="8386"/>
                      <a:pt x="3722" y="8171"/>
                    </a:cubicBezTo>
                    <a:lnTo>
                      <a:pt x="3722" y="8171"/>
                    </a:lnTo>
                    <a:cubicBezTo>
                      <a:pt x="3804" y="8520"/>
                      <a:pt x="3679" y="8787"/>
                      <a:pt x="3482" y="9027"/>
                    </a:cubicBezTo>
                    <a:cubicBezTo>
                      <a:pt x="3466" y="9032"/>
                      <a:pt x="3450" y="9049"/>
                      <a:pt x="3450" y="9065"/>
                    </a:cubicBezTo>
                    <a:cubicBezTo>
                      <a:pt x="3297" y="9228"/>
                      <a:pt x="3139" y="9381"/>
                      <a:pt x="2970" y="9523"/>
                    </a:cubicBezTo>
                    <a:cubicBezTo>
                      <a:pt x="2611" y="9850"/>
                      <a:pt x="2300" y="10209"/>
                      <a:pt x="2109" y="10661"/>
                    </a:cubicBezTo>
                    <a:cubicBezTo>
                      <a:pt x="2102" y="10672"/>
                      <a:pt x="2111" y="10683"/>
                      <a:pt x="2122" y="10683"/>
                    </a:cubicBezTo>
                    <a:cubicBezTo>
                      <a:pt x="2127" y="10683"/>
                      <a:pt x="2133" y="10680"/>
                      <a:pt x="2136" y="10672"/>
                    </a:cubicBezTo>
                    <a:cubicBezTo>
                      <a:pt x="2360" y="10204"/>
                      <a:pt x="2714" y="9882"/>
                      <a:pt x="3079" y="9550"/>
                    </a:cubicBezTo>
                    <a:lnTo>
                      <a:pt x="3079" y="9550"/>
                    </a:lnTo>
                    <a:cubicBezTo>
                      <a:pt x="2921" y="10160"/>
                      <a:pt x="2670" y="10651"/>
                      <a:pt x="2349" y="11190"/>
                    </a:cubicBezTo>
                    <a:cubicBezTo>
                      <a:pt x="2169" y="11490"/>
                      <a:pt x="1924" y="11893"/>
                      <a:pt x="1989" y="12253"/>
                    </a:cubicBezTo>
                    <a:cubicBezTo>
                      <a:pt x="1994" y="12270"/>
                      <a:pt x="2010" y="12279"/>
                      <a:pt x="2024" y="12279"/>
                    </a:cubicBezTo>
                    <a:cubicBezTo>
                      <a:pt x="2041" y="12279"/>
                      <a:pt x="2055" y="12268"/>
                      <a:pt x="2049" y="12247"/>
                    </a:cubicBezTo>
                    <a:cubicBezTo>
                      <a:pt x="1968" y="11811"/>
                      <a:pt x="2398" y="11261"/>
                      <a:pt x="2616" y="10912"/>
                    </a:cubicBezTo>
                    <a:cubicBezTo>
                      <a:pt x="2883" y="10482"/>
                      <a:pt x="3079" y="10013"/>
                      <a:pt x="3194" y="9523"/>
                    </a:cubicBezTo>
                    <a:cubicBezTo>
                      <a:pt x="3199" y="9501"/>
                      <a:pt x="3188" y="9479"/>
                      <a:pt x="3166" y="9474"/>
                    </a:cubicBezTo>
                    <a:cubicBezTo>
                      <a:pt x="3237" y="9414"/>
                      <a:pt x="3303" y="9348"/>
                      <a:pt x="3373" y="9288"/>
                    </a:cubicBezTo>
                    <a:cubicBezTo>
                      <a:pt x="3401" y="9256"/>
                      <a:pt x="3433" y="9228"/>
                      <a:pt x="3461" y="9196"/>
                    </a:cubicBezTo>
                    <a:lnTo>
                      <a:pt x="3461" y="9196"/>
                    </a:lnTo>
                    <a:cubicBezTo>
                      <a:pt x="3548" y="9801"/>
                      <a:pt x="3477" y="10411"/>
                      <a:pt x="3341" y="11005"/>
                    </a:cubicBezTo>
                    <a:cubicBezTo>
                      <a:pt x="2632" y="11642"/>
                      <a:pt x="2164" y="12498"/>
                      <a:pt x="2017" y="13440"/>
                    </a:cubicBezTo>
                    <a:cubicBezTo>
                      <a:pt x="1984" y="13500"/>
                      <a:pt x="1946" y="13560"/>
                      <a:pt x="1919" y="13620"/>
                    </a:cubicBezTo>
                    <a:cubicBezTo>
                      <a:pt x="1701" y="14073"/>
                      <a:pt x="1690" y="14612"/>
                      <a:pt x="1662" y="15102"/>
                    </a:cubicBezTo>
                    <a:cubicBezTo>
                      <a:pt x="1624" y="15860"/>
                      <a:pt x="1608" y="16623"/>
                      <a:pt x="1575" y="17386"/>
                    </a:cubicBezTo>
                    <a:cubicBezTo>
                      <a:pt x="1559" y="17691"/>
                      <a:pt x="1548" y="17996"/>
                      <a:pt x="1553" y="18301"/>
                    </a:cubicBezTo>
                    <a:cubicBezTo>
                      <a:pt x="1553" y="18633"/>
                      <a:pt x="1624" y="18955"/>
                      <a:pt x="1619" y="19282"/>
                    </a:cubicBezTo>
                    <a:cubicBezTo>
                      <a:pt x="1483" y="19353"/>
                      <a:pt x="1330" y="19396"/>
                      <a:pt x="1188" y="19467"/>
                    </a:cubicBezTo>
                    <a:cubicBezTo>
                      <a:pt x="959" y="19581"/>
                      <a:pt x="780" y="19772"/>
                      <a:pt x="622" y="19968"/>
                    </a:cubicBezTo>
                    <a:cubicBezTo>
                      <a:pt x="605" y="19989"/>
                      <a:pt x="624" y="20014"/>
                      <a:pt x="643" y="20014"/>
                    </a:cubicBezTo>
                    <a:cubicBezTo>
                      <a:pt x="649" y="20014"/>
                      <a:pt x="655" y="20011"/>
                      <a:pt x="660" y="20006"/>
                    </a:cubicBezTo>
                    <a:cubicBezTo>
                      <a:pt x="872" y="19739"/>
                      <a:pt x="1161" y="19543"/>
                      <a:pt x="1493" y="19451"/>
                    </a:cubicBezTo>
                    <a:cubicBezTo>
                      <a:pt x="1597" y="19418"/>
                      <a:pt x="1701" y="19380"/>
                      <a:pt x="1793" y="19325"/>
                    </a:cubicBezTo>
                    <a:lnTo>
                      <a:pt x="1793" y="19325"/>
                    </a:lnTo>
                    <a:cubicBezTo>
                      <a:pt x="1766" y="19385"/>
                      <a:pt x="1739" y="19440"/>
                      <a:pt x="1701" y="19489"/>
                    </a:cubicBezTo>
                    <a:cubicBezTo>
                      <a:pt x="1526" y="19756"/>
                      <a:pt x="1265" y="19957"/>
                      <a:pt x="1009" y="20143"/>
                    </a:cubicBezTo>
                    <a:cubicBezTo>
                      <a:pt x="600" y="20448"/>
                      <a:pt x="186" y="20742"/>
                      <a:pt x="11" y="21243"/>
                    </a:cubicBezTo>
                    <a:cubicBezTo>
                      <a:pt x="0" y="21272"/>
                      <a:pt x="26" y="21294"/>
                      <a:pt x="49" y="21294"/>
                    </a:cubicBezTo>
                    <a:cubicBezTo>
                      <a:pt x="60" y="21294"/>
                      <a:pt x="71" y="21289"/>
                      <a:pt x="77" y="21276"/>
                    </a:cubicBezTo>
                    <a:cubicBezTo>
                      <a:pt x="240" y="20840"/>
                      <a:pt x="589" y="20579"/>
                      <a:pt x="949" y="20323"/>
                    </a:cubicBezTo>
                    <a:lnTo>
                      <a:pt x="949" y="20323"/>
                    </a:lnTo>
                    <a:cubicBezTo>
                      <a:pt x="812" y="20758"/>
                      <a:pt x="812" y="21282"/>
                      <a:pt x="812" y="21728"/>
                    </a:cubicBezTo>
                    <a:cubicBezTo>
                      <a:pt x="812" y="21743"/>
                      <a:pt x="823" y="21750"/>
                      <a:pt x="834" y="21750"/>
                    </a:cubicBezTo>
                    <a:cubicBezTo>
                      <a:pt x="848" y="21750"/>
                      <a:pt x="864" y="21741"/>
                      <a:pt x="867" y="21723"/>
                    </a:cubicBezTo>
                    <a:cubicBezTo>
                      <a:pt x="878" y="21260"/>
                      <a:pt x="889" y="20677"/>
                      <a:pt x="1058" y="20241"/>
                    </a:cubicBezTo>
                    <a:cubicBezTo>
                      <a:pt x="1188" y="20148"/>
                      <a:pt x="1319" y="20050"/>
                      <a:pt x="1439" y="19952"/>
                    </a:cubicBezTo>
                    <a:lnTo>
                      <a:pt x="1488" y="19903"/>
                    </a:lnTo>
                    <a:lnTo>
                      <a:pt x="1488" y="19903"/>
                    </a:lnTo>
                    <a:cubicBezTo>
                      <a:pt x="1483" y="20246"/>
                      <a:pt x="1510" y="20584"/>
                      <a:pt x="1477" y="20927"/>
                    </a:cubicBezTo>
                    <a:cubicBezTo>
                      <a:pt x="1434" y="21309"/>
                      <a:pt x="1341" y="21674"/>
                      <a:pt x="1346" y="22061"/>
                    </a:cubicBezTo>
                    <a:cubicBezTo>
                      <a:pt x="1346" y="22075"/>
                      <a:pt x="1361" y="22083"/>
                      <a:pt x="1375" y="22083"/>
                    </a:cubicBezTo>
                    <a:cubicBezTo>
                      <a:pt x="1388" y="22083"/>
                      <a:pt x="1401" y="22076"/>
                      <a:pt x="1401" y="22061"/>
                    </a:cubicBezTo>
                    <a:cubicBezTo>
                      <a:pt x="1417" y="21679"/>
                      <a:pt x="1510" y="21314"/>
                      <a:pt x="1570" y="20938"/>
                    </a:cubicBezTo>
                    <a:cubicBezTo>
                      <a:pt x="1630" y="20568"/>
                      <a:pt x="1602" y="20175"/>
                      <a:pt x="1581" y="19805"/>
                    </a:cubicBezTo>
                    <a:cubicBezTo>
                      <a:pt x="1722" y="19658"/>
                      <a:pt x="1842" y="19489"/>
                      <a:pt x="1935" y="19309"/>
                    </a:cubicBezTo>
                    <a:cubicBezTo>
                      <a:pt x="2000" y="19701"/>
                      <a:pt x="2044" y="20099"/>
                      <a:pt x="2060" y="20497"/>
                    </a:cubicBezTo>
                    <a:cubicBezTo>
                      <a:pt x="2082" y="20971"/>
                      <a:pt x="2033" y="21434"/>
                      <a:pt x="2126" y="21903"/>
                    </a:cubicBezTo>
                    <a:cubicBezTo>
                      <a:pt x="2128" y="21919"/>
                      <a:pt x="2142" y="21927"/>
                      <a:pt x="2154" y="21927"/>
                    </a:cubicBezTo>
                    <a:cubicBezTo>
                      <a:pt x="2166" y="21927"/>
                      <a:pt x="2177" y="21919"/>
                      <a:pt x="2175" y="21903"/>
                    </a:cubicBezTo>
                    <a:cubicBezTo>
                      <a:pt x="2109" y="21429"/>
                      <a:pt x="2164" y="20960"/>
                      <a:pt x="2164" y="20486"/>
                    </a:cubicBezTo>
                    <a:cubicBezTo>
                      <a:pt x="2164" y="20028"/>
                      <a:pt x="2115" y="19576"/>
                      <a:pt x="2011" y="19129"/>
                    </a:cubicBezTo>
                    <a:cubicBezTo>
                      <a:pt x="2098" y="18911"/>
                      <a:pt x="2126" y="18677"/>
                      <a:pt x="2098" y="18448"/>
                    </a:cubicBezTo>
                    <a:cubicBezTo>
                      <a:pt x="2094" y="18429"/>
                      <a:pt x="2077" y="18414"/>
                      <a:pt x="2058" y="18414"/>
                    </a:cubicBezTo>
                    <a:cubicBezTo>
                      <a:pt x="2055" y="18414"/>
                      <a:pt x="2052" y="18415"/>
                      <a:pt x="2049" y="18415"/>
                    </a:cubicBezTo>
                    <a:cubicBezTo>
                      <a:pt x="2109" y="17936"/>
                      <a:pt x="2207" y="17462"/>
                      <a:pt x="2344" y="16999"/>
                    </a:cubicBezTo>
                    <a:cubicBezTo>
                      <a:pt x="2442" y="16666"/>
                      <a:pt x="2567" y="16345"/>
                      <a:pt x="2687" y="16018"/>
                    </a:cubicBezTo>
                    <a:cubicBezTo>
                      <a:pt x="2698" y="16012"/>
                      <a:pt x="2703" y="16007"/>
                      <a:pt x="2703" y="15996"/>
                    </a:cubicBezTo>
                    <a:lnTo>
                      <a:pt x="2703" y="15985"/>
                    </a:lnTo>
                    <a:cubicBezTo>
                      <a:pt x="2796" y="15745"/>
                      <a:pt x="2883" y="15500"/>
                      <a:pt x="2959" y="15255"/>
                    </a:cubicBezTo>
                    <a:cubicBezTo>
                      <a:pt x="3286" y="14127"/>
                      <a:pt x="3390" y="12945"/>
                      <a:pt x="3264" y="11779"/>
                    </a:cubicBezTo>
                    <a:cubicBezTo>
                      <a:pt x="3264" y="11755"/>
                      <a:pt x="3244" y="11739"/>
                      <a:pt x="3220" y="11739"/>
                    </a:cubicBezTo>
                    <a:cubicBezTo>
                      <a:pt x="3217" y="11739"/>
                      <a:pt x="3213" y="11740"/>
                      <a:pt x="3210" y="11740"/>
                    </a:cubicBezTo>
                    <a:cubicBezTo>
                      <a:pt x="3270" y="11599"/>
                      <a:pt x="3324" y="11452"/>
                      <a:pt x="3368" y="11304"/>
                    </a:cubicBezTo>
                    <a:cubicBezTo>
                      <a:pt x="3586" y="10602"/>
                      <a:pt x="3700" y="9806"/>
                      <a:pt x="3564" y="9076"/>
                    </a:cubicBezTo>
                    <a:cubicBezTo>
                      <a:pt x="3804" y="8787"/>
                      <a:pt x="3929" y="8466"/>
                      <a:pt x="3804" y="8068"/>
                    </a:cubicBezTo>
                    <a:cubicBezTo>
                      <a:pt x="3978" y="7855"/>
                      <a:pt x="4082" y="7588"/>
                      <a:pt x="4104" y="7310"/>
                    </a:cubicBezTo>
                    <a:cubicBezTo>
                      <a:pt x="4240" y="7185"/>
                      <a:pt x="4371" y="7049"/>
                      <a:pt x="4490" y="6902"/>
                    </a:cubicBezTo>
                    <a:lnTo>
                      <a:pt x="4512" y="6902"/>
                    </a:lnTo>
                    <a:cubicBezTo>
                      <a:pt x="4518" y="6896"/>
                      <a:pt x="4529" y="6880"/>
                      <a:pt x="4518" y="6869"/>
                    </a:cubicBezTo>
                    <a:cubicBezTo>
                      <a:pt x="4757" y="6580"/>
                      <a:pt x="4970" y="6286"/>
                      <a:pt x="5166" y="6079"/>
                    </a:cubicBezTo>
                    <a:cubicBezTo>
                      <a:pt x="5177" y="6068"/>
                      <a:pt x="5177" y="6057"/>
                      <a:pt x="5166" y="6046"/>
                    </a:cubicBezTo>
                    <a:cubicBezTo>
                      <a:pt x="5340" y="5883"/>
                      <a:pt x="5498" y="5681"/>
                      <a:pt x="5711" y="5539"/>
                    </a:cubicBezTo>
                    <a:lnTo>
                      <a:pt x="5716" y="5534"/>
                    </a:lnTo>
                    <a:cubicBezTo>
                      <a:pt x="5967" y="5469"/>
                      <a:pt x="6212" y="5387"/>
                      <a:pt x="6474" y="5381"/>
                    </a:cubicBezTo>
                    <a:cubicBezTo>
                      <a:pt x="6577" y="5381"/>
                      <a:pt x="6670" y="5381"/>
                      <a:pt x="6763" y="5371"/>
                    </a:cubicBezTo>
                    <a:lnTo>
                      <a:pt x="6763" y="5371"/>
                    </a:lnTo>
                    <a:cubicBezTo>
                      <a:pt x="6490" y="5752"/>
                      <a:pt x="6060" y="5964"/>
                      <a:pt x="5689" y="6242"/>
                    </a:cubicBezTo>
                    <a:cubicBezTo>
                      <a:pt x="5346" y="6493"/>
                      <a:pt x="5101" y="6847"/>
                      <a:pt x="4899" y="7212"/>
                    </a:cubicBezTo>
                    <a:cubicBezTo>
                      <a:pt x="4398" y="8100"/>
                      <a:pt x="4294" y="9228"/>
                      <a:pt x="3646" y="10029"/>
                    </a:cubicBezTo>
                    <a:cubicBezTo>
                      <a:pt x="4327" y="9365"/>
                      <a:pt x="4485" y="8297"/>
                      <a:pt x="4883" y="7463"/>
                    </a:cubicBezTo>
                    <a:cubicBezTo>
                      <a:pt x="5112" y="6962"/>
                      <a:pt x="5466" y="6531"/>
                      <a:pt x="5918" y="6215"/>
                    </a:cubicBezTo>
                    <a:cubicBezTo>
                      <a:pt x="6283" y="5964"/>
                      <a:pt x="6665" y="5752"/>
                      <a:pt x="6921" y="5376"/>
                    </a:cubicBezTo>
                    <a:cubicBezTo>
                      <a:pt x="6926" y="5365"/>
                      <a:pt x="6926" y="5360"/>
                      <a:pt x="6932" y="5349"/>
                    </a:cubicBezTo>
                    <a:cubicBezTo>
                      <a:pt x="6953" y="5343"/>
                      <a:pt x="6970" y="5343"/>
                      <a:pt x="6992" y="5338"/>
                    </a:cubicBezTo>
                    <a:lnTo>
                      <a:pt x="7013" y="5349"/>
                    </a:lnTo>
                    <a:cubicBezTo>
                      <a:pt x="7021" y="5355"/>
                      <a:pt x="7029" y="5357"/>
                      <a:pt x="7038" y="5357"/>
                    </a:cubicBezTo>
                    <a:cubicBezTo>
                      <a:pt x="7059" y="5357"/>
                      <a:pt x="7079" y="5340"/>
                      <a:pt x="7079" y="5316"/>
                    </a:cubicBezTo>
                    <a:cubicBezTo>
                      <a:pt x="7150" y="5289"/>
                      <a:pt x="7226" y="5251"/>
                      <a:pt x="7291" y="5207"/>
                    </a:cubicBezTo>
                    <a:cubicBezTo>
                      <a:pt x="7444" y="5109"/>
                      <a:pt x="7564" y="4956"/>
                      <a:pt x="7716" y="4853"/>
                    </a:cubicBezTo>
                    <a:cubicBezTo>
                      <a:pt x="7836" y="4766"/>
                      <a:pt x="8000" y="4722"/>
                      <a:pt x="8141" y="4657"/>
                    </a:cubicBezTo>
                    <a:cubicBezTo>
                      <a:pt x="8141" y="4918"/>
                      <a:pt x="8147" y="5174"/>
                      <a:pt x="8147" y="5430"/>
                    </a:cubicBezTo>
                    <a:cubicBezTo>
                      <a:pt x="7765" y="5828"/>
                      <a:pt x="7166" y="5997"/>
                      <a:pt x="6692" y="6270"/>
                    </a:cubicBezTo>
                    <a:cubicBezTo>
                      <a:pt x="6141" y="6586"/>
                      <a:pt x="5706" y="7081"/>
                      <a:pt x="5297" y="7561"/>
                    </a:cubicBezTo>
                    <a:cubicBezTo>
                      <a:pt x="5285" y="7577"/>
                      <a:pt x="5297" y="7594"/>
                      <a:pt x="5313" y="7594"/>
                    </a:cubicBezTo>
                    <a:cubicBezTo>
                      <a:pt x="5319" y="7594"/>
                      <a:pt x="5324" y="7592"/>
                      <a:pt x="5330" y="7588"/>
                    </a:cubicBezTo>
                    <a:cubicBezTo>
                      <a:pt x="5847" y="7022"/>
                      <a:pt x="6376" y="6515"/>
                      <a:pt x="7079" y="6182"/>
                    </a:cubicBezTo>
                    <a:cubicBezTo>
                      <a:pt x="7444" y="6008"/>
                      <a:pt x="7842" y="5872"/>
                      <a:pt x="8147" y="5610"/>
                    </a:cubicBezTo>
                    <a:lnTo>
                      <a:pt x="8147" y="5741"/>
                    </a:lnTo>
                    <a:lnTo>
                      <a:pt x="8147" y="6090"/>
                    </a:lnTo>
                    <a:cubicBezTo>
                      <a:pt x="8032" y="6242"/>
                      <a:pt x="7858" y="6340"/>
                      <a:pt x="7716" y="6466"/>
                    </a:cubicBezTo>
                    <a:cubicBezTo>
                      <a:pt x="7531" y="6624"/>
                      <a:pt x="7340" y="6776"/>
                      <a:pt x="7144" y="6923"/>
                    </a:cubicBezTo>
                    <a:cubicBezTo>
                      <a:pt x="6779" y="7190"/>
                      <a:pt x="6392" y="7419"/>
                      <a:pt x="6032" y="7692"/>
                    </a:cubicBezTo>
                    <a:cubicBezTo>
                      <a:pt x="5335" y="8220"/>
                      <a:pt x="4856" y="8842"/>
                      <a:pt x="4463" y="9610"/>
                    </a:cubicBezTo>
                    <a:cubicBezTo>
                      <a:pt x="4448" y="9636"/>
                      <a:pt x="4472" y="9660"/>
                      <a:pt x="4495" y="9660"/>
                    </a:cubicBezTo>
                    <a:cubicBezTo>
                      <a:pt x="4506" y="9660"/>
                      <a:pt x="4516" y="9655"/>
                      <a:pt x="4523" y="9643"/>
                    </a:cubicBezTo>
                    <a:cubicBezTo>
                      <a:pt x="4943" y="8842"/>
                      <a:pt x="5548" y="8149"/>
                      <a:pt x="6283" y="7626"/>
                    </a:cubicBezTo>
                    <a:cubicBezTo>
                      <a:pt x="6648" y="7359"/>
                      <a:pt x="7035" y="7131"/>
                      <a:pt x="7400" y="6864"/>
                    </a:cubicBezTo>
                    <a:cubicBezTo>
                      <a:pt x="7634" y="6695"/>
                      <a:pt x="7934" y="6509"/>
                      <a:pt x="8147" y="6291"/>
                    </a:cubicBezTo>
                    <a:lnTo>
                      <a:pt x="8147" y="7294"/>
                    </a:lnTo>
                    <a:cubicBezTo>
                      <a:pt x="8130" y="7294"/>
                      <a:pt x="8114" y="7305"/>
                      <a:pt x="8103" y="7316"/>
                    </a:cubicBezTo>
                    <a:cubicBezTo>
                      <a:pt x="7929" y="7517"/>
                      <a:pt x="7645" y="7566"/>
                      <a:pt x="7406" y="7643"/>
                    </a:cubicBezTo>
                    <a:cubicBezTo>
                      <a:pt x="7090" y="7752"/>
                      <a:pt x="6768" y="7833"/>
                      <a:pt x="6468" y="7975"/>
                    </a:cubicBezTo>
                    <a:cubicBezTo>
                      <a:pt x="6022" y="8188"/>
                      <a:pt x="5733" y="8602"/>
                      <a:pt x="5488" y="9016"/>
                    </a:cubicBezTo>
                    <a:cubicBezTo>
                      <a:pt x="5480" y="9027"/>
                      <a:pt x="5490" y="9035"/>
                      <a:pt x="5500" y="9035"/>
                    </a:cubicBezTo>
                    <a:cubicBezTo>
                      <a:pt x="5505" y="9035"/>
                      <a:pt x="5511" y="9032"/>
                      <a:pt x="5515" y="9027"/>
                    </a:cubicBezTo>
                    <a:cubicBezTo>
                      <a:pt x="5880" y="8444"/>
                      <a:pt x="6283" y="8068"/>
                      <a:pt x="6953" y="7866"/>
                    </a:cubicBezTo>
                    <a:cubicBezTo>
                      <a:pt x="7318" y="7757"/>
                      <a:pt x="7847" y="7730"/>
                      <a:pt x="8147" y="7468"/>
                    </a:cubicBezTo>
                    <a:lnTo>
                      <a:pt x="8147" y="7833"/>
                    </a:lnTo>
                    <a:cubicBezTo>
                      <a:pt x="7934" y="8084"/>
                      <a:pt x="7596" y="8220"/>
                      <a:pt x="7308" y="8373"/>
                    </a:cubicBezTo>
                    <a:cubicBezTo>
                      <a:pt x="6926" y="8564"/>
                      <a:pt x="6556" y="8776"/>
                      <a:pt x="6201" y="9010"/>
                    </a:cubicBezTo>
                    <a:cubicBezTo>
                      <a:pt x="5716" y="9348"/>
                      <a:pt x="5172" y="9822"/>
                      <a:pt x="4970" y="10394"/>
                    </a:cubicBezTo>
                    <a:cubicBezTo>
                      <a:pt x="4963" y="10413"/>
                      <a:pt x="4983" y="10429"/>
                      <a:pt x="5000" y="10429"/>
                    </a:cubicBezTo>
                    <a:cubicBezTo>
                      <a:pt x="5008" y="10429"/>
                      <a:pt x="5015" y="10425"/>
                      <a:pt x="5019" y="10416"/>
                    </a:cubicBezTo>
                    <a:cubicBezTo>
                      <a:pt x="5275" y="9746"/>
                      <a:pt x="5983" y="9239"/>
                      <a:pt x="6572" y="8880"/>
                    </a:cubicBezTo>
                    <a:cubicBezTo>
                      <a:pt x="7057" y="8580"/>
                      <a:pt x="7716" y="8389"/>
                      <a:pt x="8152" y="7991"/>
                    </a:cubicBezTo>
                    <a:lnTo>
                      <a:pt x="8152" y="8874"/>
                    </a:lnTo>
                    <a:cubicBezTo>
                      <a:pt x="8016" y="8956"/>
                      <a:pt x="7945" y="9065"/>
                      <a:pt x="7852" y="9196"/>
                    </a:cubicBezTo>
                    <a:cubicBezTo>
                      <a:pt x="7700" y="9408"/>
                      <a:pt x="7515" y="9593"/>
                      <a:pt x="7297" y="9735"/>
                    </a:cubicBezTo>
                    <a:cubicBezTo>
                      <a:pt x="7008" y="9920"/>
                      <a:pt x="6681" y="10040"/>
                      <a:pt x="6370" y="10182"/>
                    </a:cubicBezTo>
                    <a:cubicBezTo>
                      <a:pt x="5853" y="10416"/>
                      <a:pt x="5368" y="10721"/>
                      <a:pt x="5155" y="11266"/>
                    </a:cubicBezTo>
                    <a:cubicBezTo>
                      <a:pt x="5144" y="11291"/>
                      <a:pt x="5167" y="11312"/>
                      <a:pt x="5187" y="11312"/>
                    </a:cubicBezTo>
                    <a:cubicBezTo>
                      <a:pt x="5197" y="11312"/>
                      <a:pt x="5206" y="11307"/>
                      <a:pt x="5210" y="11294"/>
                    </a:cubicBezTo>
                    <a:cubicBezTo>
                      <a:pt x="5460" y="10640"/>
                      <a:pt x="6136" y="10389"/>
                      <a:pt x="6730" y="10138"/>
                    </a:cubicBezTo>
                    <a:cubicBezTo>
                      <a:pt x="6970" y="10035"/>
                      <a:pt x="7204" y="9920"/>
                      <a:pt x="7427" y="9784"/>
                    </a:cubicBezTo>
                    <a:cubicBezTo>
                      <a:pt x="7733" y="9588"/>
                      <a:pt x="7907" y="9277"/>
                      <a:pt x="8152" y="9027"/>
                    </a:cubicBezTo>
                    <a:lnTo>
                      <a:pt x="8152" y="10275"/>
                    </a:lnTo>
                    <a:lnTo>
                      <a:pt x="8147" y="10275"/>
                    </a:lnTo>
                    <a:cubicBezTo>
                      <a:pt x="7585" y="10743"/>
                      <a:pt x="6921" y="10879"/>
                      <a:pt x="6278" y="11195"/>
                    </a:cubicBezTo>
                    <a:cubicBezTo>
                      <a:pt x="5874" y="11397"/>
                      <a:pt x="5439" y="11691"/>
                      <a:pt x="5248" y="12111"/>
                    </a:cubicBezTo>
                    <a:cubicBezTo>
                      <a:pt x="5241" y="12125"/>
                      <a:pt x="5253" y="12138"/>
                      <a:pt x="5265" y="12138"/>
                    </a:cubicBezTo>
                    <a:cubicBezTo>
                      <a:pt x="5271" y="12138"/>
                      <a:pt x="5277" y="12135"/>
                      <a:pt x="5281" y="12127"/>
                    </a:cubicBezTo>
                    <a:cubicBezTo>
                      <a:pt x="5526" y="11604"/>
                      <a:pt x="6158" y="11310"/>
                      <a:pt x="6665" y="11103"/>
                    </a:cubicBezTo>
                    <a:cubicBezTo>
                      <a:pt x="7209" y="10890"/>
                      <a:pt x="7689" y="10743"/>
                      <a:pt x="8152" y="10384"/>
                    </a:cubicBezTo>
                    <a:lnTo>
                      <a:pt x="8152" y="10438"/>
                    </a:lnTo>
                    <a:lnTo>
                      <a:pt x="8152" y="11119"/>
                    </a:lnTo>
                    <a:cubicBezTo>
                      <a:pt x="8081" y="11163"/>
                      <a:pt x="8027" y="11223"/>
                      <a:pt x="7983" y="11288"/>
                    </a:cubicBezTo>
                    <a:cubicBezTo>
                      <a:pt x="7858" y="11468"/>
                      <a:pt x="7694" y="11615"/>
                      <a:pt x="7498" y="11713"/>
                    </a:cubicBezTo>
                    <a:cubicBezTo>
                      <a:pt x="7128" y="11904"/>
                      <a:pt x="6708" y="11986"/>
                      <a:pt x="6327" y="12160"/>
                    </a:cubicBezTo>
                    <a:cubicBezTo>
                      <a:pt x="6043" y="12291"/>
                      <a:pt x="5787" y="12465"/>
                      <a:pt x="5553" y="12678"/>
                    </a:cubicBezTo>
                    <a:cubicBezTo>
                      <a:pt x="5291" y="12912"/>
                      <a:pt x="5166" y="13201"/>
                      <a:pt x="4954" y="13473"/>
                    </a:cubicBezTo>
                    <a:cubicBezTo>
                      <a:pt x="4933" y="13498"/>
                      <a:pt x="4956" y="13528"/>
                      <a:pt x="4982" y="13528"/>
                    </a:cubicBezTo>
                    <a:cubicBezTo>
                      <a:pt x="4991" y="13528"/>
                      <a:pt x="5000" y="13525"/>
                      <a:pt x="5008" y="13517"/>
                    </a:cubicBezTo>
                    <a:cubicBezTo>
                      <a:pt x="5242" y="13228"/>
                      <a:pt x="5400" y="12923"/>
                      <a:pt x="5695" y="12678"/>
                    </a:cubicBezTo>
                    <a:cubicBezTo>
                      <a:pt x="5994" y="12427"/>
                      <a:pt x="6343" y="12236"/>
                      <a:pt x="6714" y="12111"/>
                    </a:cubicBezTo>
                    <a:cubicBezTo>
                      <a:pt x="7013" y="11996"/>
                      <a:pt x="7373" y="11937"/>
                      <a:pt x="7645" y="11762"/>
                    </a:cubicBezTo>
                    <a:cubicBezTo>
                      <a:pt x="7738" y="11702"/>
                      <a:pt x="7825" y="11637"/>
                      <a:pt x="7912" y="11561"/>
                    </a:cubicBezTo>
                    <a:cubicBezTo>
                      <a:pt x="8005" y="11473"/>
                      <a:pt x="8065" y="11353"/>
                      <a:pt x="8152" y="11261"/>
                    </a:cubicBezTo>
                    <a:lnTo>
                      <a:pt x="8152" y="11261"/>
                    </a:lnTo>
                    <a:cubicBezTo>
                      <a:pt x="8152" y="11719"/>
                      <a:pt x="8152" y="12171"/>
                      <a:pt x="8147" y="12623"/>
                    </a:cubicBezTo>
                    <a:cubicBezTo>
                      <a:pt x="8136" y="12623"/>
                      <a:pt x="8125" y="12629"/>
                      <a:pt x="8114" y="12634"/>
                    </a:cubicBezTo>
                    <a:cubicBezTo>
                      <a:pt x="8016" y="12694"/>
                      <a:pt x="7912" y="12748"/>
                      <a:pt x="7809" y="12797"/>
                    </a:cubicBezTo>
                    <a:cubicBezTo>
                      <a:pt x="7496" y="12760"/>
                      <a:pt x="7194" y="12712"/>
                      <a:pt x="6906" y="12712"/>
                    </a:cubicBezTo>
                    <a:cubicBezTo>
                      <a:pt x="6490" y="12712"/>
                      <a:pt x="6104" y="12811"/>
                      <a:pt x="5760" y="13184"/>
                    </a:cubicBezTo>
                    <a:cubicBezTo>
                      <a:pt x="5748" y="13197"/>
                      <a:pt x="5760" y="13212"/>
                      <a:pt x="5772" y="13212"/>
                    </a:cubicBezTo>
                    <a:cubicBezTo>
                      <a:pt x="5775" y="13212"/>
                      <a:pt x="5779" y="13210"/>
                      <a:pt x="5782" y="13206"/>
                    </a:cubicBezTo>
                    <a:cubicBezTo>
                      <a:pt x="6071" y="12923"/>
                      <a:pt x="6408" y="12792"/>
                      <a:pt x="6806" y="12765"/>
                    </a:cubicBezTo>
                    <a:cubicBezTo>
                      <a:pt x="6835" y="12763"/>
                      <a:pt x="6864" y="12762"/>
                      <a:pt x="6893" y="12762"/>
                    </a:cubicBezTo>
                    <a:cubicBezTo>
                      <a:pt x="7153" y="12762"/>
                      <a:pt x="7395" y="12844"/>
                      <a:pt x="7651" y="12868"/>
                    </a:cubicBezTo>
                    <a:cubicBezTo>
                      <a:pt x="7057" y="13119"/>
                      <a:pt x="6419" y="13255"/>
                      <a:pt x="5847" y="13566"/>
                    </a:cubicBezTo>
                    <a:cubicBezTo>
                      <a:pt x="5417" y="13800"/>
                      <a:pt x="5106" y="14340"/>
                      <a:pt x="5237" y="14824"/>
                    </a:cubicBezTo>
                    <a:cubicBezTo>
                      <a:pt x="5241" y="14843"/>
                      <a:pt x="5254" y="14850"/>
                      <a:pt x="5268" y="14850"/>
                    </a:cubicBezTo>
                    <a:cubicBezTo>
                      <a:pt x="5292" y="14850"/>
                      <a:pt x="5318" y="14828"/>
                      <a:pt x="5308" y="14797"/>
                    </a:cubicBezTo>
                    <a:cubicBezTo>
                      <a:pt x="5024" y="14023"/>
                      <a:pt x="5978" y="13555"/>
                      <a:pt x="6539" y="13364"/>
                    </a:cubicBezTo>
                    <a:cubicBezTo>
                      <a:pt x="7090" y="13179"/>
                      <a:pt x="7629" y="13048"/>
                      <a:pt x="8147" y="12770"/>
                    </a:cubicBezTo>
                    <a:lnTo>
                      <a:pt x="8147" y="13173"/>
                    </a:lnTo>
                    <a:lnTo>
                      <a:pt x="8136" y="13173"/>
                    </a:lnTo>
                    <a:cubicBezTo>
                      <a:pt x="7863" y="13321"/>
                      <a:pt x="7569" y="13451"/>
                      <a:pt x="7308" y="13620"/>
                    </a:cubicBezTo>
                    <a:cubicBezTo>
                      <a:pt x="7155" y="13735"/>
                      <a:pt x="7024" y="13882"/>
                      <a:pt x="6926" y="14051"/>
                    </a:cubicBezTo>
                    <a:cubicBezTo>
                      <a:pt x="6752" y="14116"/>
                      <a:pt x="6599" y="14225"/>
                      <a:pt x="6474" y="14367"/>
                    </a:cubicBezTo>
                    <a:cubicBezTo>
                      <a:pt x="6237" y="14614"/>
                      <a:pt x="5756" y="15679"/>
                      <a:pt x="5275" y="15679"/>
                    </a:cubicBezTo>
                    <a:cubicBezTo>
                      <a:pt x="5237" y="15679"/>
                      <a:pt x="5199" y="15673"/>
                      <a:pt x="5161" y="15658"/>
                    </a:cubicBezTo>
                    <a:cubicBezTo>
                      <a:pt x="5158" y="15657"/>
                      <a:pt x="5156" y="15657"/>
                      <a:pt x="5154" y="15657"/>
                    </a:cubicBezTo>
                    <a:cubicBezTo>
                      <a:pt x="5142" y="15657"/>
                      <a:pt x="5135" y="15671"/>
                      <a:pt x="5144" y="15680"/>
                    </a:cubicBezTo>
                    <a:cubicBezTo>
                      <a:pt x="5193" y="15713"/>
                      <a:pt x="5244" y="15727"/>
                      <a:pt x="5297" y="15727"/>
                    </a:cubicBezTo>
                    <a:cubicBezTo>
                      <a:pt x="5554" y="15727"/>
                      <a:pt x="5837" y="15382"/>
                      <a:pt x="5973" y="15228"/>
                    </a:cubicBezTo>
                    <a:cubicBezTo>
                      <a:pt x="6169" y="15004"/>
                      <a:pt x="6310" y="14743"/>
                      <a:pt x="6490" y="14508"/>
                    </a:cubicBezTo>
                    <a:cubicBezTo>
                      <a:pt x="6637" y="14296"/>
                      <a:pt x="6866" y="14154"/>
                      <a:pt x="7128" y="14127"/>
                    </a:cubicBezTo>
                    <a:cubicBezTo>
                      <a:pt x="7148" y="14124"/>
                      <a:pt x="7168" y="14123"/>
                      <a:pt x="7187" y="14123"/>
                    </a:cubicBezTo>
                    <a:cubicBezTo>
                      <a:pt x="7411" y="14123"/>
                      <a:pt x="7568" y="14290"/>
                      <a:pt x="7743" y="14416"/>
                    </a:cubicBezTo>
                    <a:cubicBezTo>
                      <a:pt x="7526" y="14536"/>
                      <a:pt x="7286" y="14612"/>
                      <a:pt x="7046" y="14726"/>
                    </a:cubicBezTo>
                    <a:cubicBezTo>
                      <a:pt x="6708" y="14890"/>
                      <a:pt x="6430" y="15206"/>
                      <a:pt x="6201" y="15495"/>
                    </a:cubicBezTo>
                    <a:cubicBezTo>
                      <a:pt x="5727" y="16089"/>
                      <a:pt x="5253" y="16939"/>
                      <a:pt x="5281" y="17718"/>
                    </a:cubicBezTo>
                    <a:cubicBezTo>
                      <a:pt x="5281" y="17729"/>
                      <a:pt x="5287" y="17734"/>
                      <a:pt x="5295" y="17734"/>
                    </a:cubicBezTo>
                    <a:cubicBezTo>
                      <a:pt x="5302" y="17734"/>
                      <a:pt x="5311" y="17729"/>
                      <a:pt x="5313" y="17718"/>
                    </a:cubicBezTo>
                    <a:cubicBezTo>
                      <a:pt x="5466" y="16813"/>
                      <a:pt x="5885" y="15974"/>
                      <a:pt x="6507" y="15299"/>
                    </a:cubicBezTo>
                    <a:cubicBezTo>
                      <a:pt x="6806" y="14983"/>
                      <a:pt x="7133" y="14824"/>
                      <a:pt x="7531" y="14677"/>
                    </a:cubicBezTo>
                    <a:cubicBezTo>
                      <a:pt x="7760" y="14596"/>
                      <a:pt x="8000" y="14487"/>
                      <a:pt x="8136" y="14285"/>
                    </a:cubicBezTo>
                    <a:lnTo>
                      <a:pt x="8136" y="14868"/>
                    </a:lnTo>
                    <a:cubicBezTo>
                      <a:pt x="8130" y="14868"/>
                      <a:pt x="8130" y="14874"/>
                      <a:pt x="8125" y="14879"/>
                    </a:cubicBezTo>
                    <a:cubicBezTo>
                      <a:pt x="7231" y="15996"/>
                      <a:pt x="6109" y="16988"/>
                      <a:pt x="5929" y="18486"/>
                    </a:cubicBezTo>
                    <a:cubicBezTo>
                      <a:pt x="5858" y="18541"/>
                      <a:pt x="5787" y="18601"/>
                      <a:pt x="5722" y="18661"/>
                    </a:cubicBezTo>
                    <a:cubicBezTo>
                      <a:pt x="5373" y="18960"/>
                      <a:pt x="5084" y="19320"/>
                      <a:pt x="4687" y="19565"/>
                    </a:cubicBezTo>
                    <a:cubicBezTo>
                      <a:pt x="4668" y="19579"/>
                      <a:pt x="4681" y="19600"/>
                      <a:pt x="4698" y="19600"/>
                    </a:cubicBezTo>
                    <a:cubicBezTo>
                      <a:pt x="4701" y="19600"/>
                      <a:pt x="4705" y="19600"/>
                      <a:pt x="4708" y="19598"/>
                    </a:cubicBezTo>
                    <a:cubicBezTo>
                      <a:pt x="5019" y="19429"/>
                      <a:pt x="5270" y="19200"/>
                      <a:pt x="5526" y="18955"/>
                    </a:cubicBezTo>
                    <a:cubicBezTo>
                      <a:pt x="5662" y="18824"/>
                      <a:pt x="5798" y="18704"/>
                      <a:pt x="5945" y="18590"/>
                    </a:cubicBezTo>
                    <a:cubicBezTo>
                      <a:pt x="5948" y="18591"/>
                      <a:pt x="5951" y="18591"/>
                      <a:pt x="5954" y="18591"/>
                    </a:cubicBezTo>
                    <a:cubicBezTo>
                      <a:pt x="5967" y="18591"/>
                      <a:pt x="5979" y="18581"/>
                      <a:pt x="5983" y="18568"/>
                    </a:cubicBezTo>
                    <a:lnTo>
                      <a:pt x="5983" y="18562"/>
                    </a:lnTo>
                    <a:cubicBezTo>
                      <a:pt x="6000" y="18546"/>
                      <a:pt x="6022" y="18530"/>
                      <a:pt x="6038" y="18519"/>
                    </a:cubicBezTo>
                    <a:cubicBezTo>
                      <a:pt x="6250" y="18361"/>
                      <a:pt x="6485" y="18372"/>
                      <a:pt x="6725" y="18334"/>
                    </a:cubicBezTo>
                    <a:lnTo>
                      <a:pt x="6725" y="18372"/>
                    </a:lnTo>
                    <a:cubicBezTo>
                      <a:pt x="6725" y="18546"/>
                      <a:pt x="6725" y="18721"/>
                      <a:pt x="6719" y="18900"/>
                    </a:cubicBezTo>
                    <a:cubicBezTo>
                      <a:pt x="6534" y="18928"/>
                      <a:pt x="6365" y="19020"/>
                      <a:pt x="6245" y="19162"/>
                    </a:cubicBezTo>
                    <a:cubicBezTo>
                      <a:pt x="6005" y="19402"/>
                      <a:pt x="5874" y="19614"/>
                      <a:pt x="5542" y="19750"/>
                    </a:cubicBezTo>
                    <a:cubicBezTo>
                      <a:pt x="5106" y="19930"/>
                      <a:pt x="4638" y="19974"/>
                      <a:pt x="4371" y="20404"/>
                    </a:cubicBezTo>
                    <a:cubicBezTo>
                      <a:pt x="4363" y="20416"/>
                      <a:pt x="4374" y="20427"/>
                      <a:pt x="4385" y="20427"/>
                    </a:cubicBezTo>
                    <a:cubicBezTo>
                      <a:pt x="4390" y="20427"/>
                      <a:pt x="4395" y="20425"/>
                      <a:pt x="4398" y="20421"/>
                    </a:cubicBezTo>
                    <a:cubicBezTo>
                      <a:pt x="4687" y="20001"/>
                      <a:pt x="5210" y="19963"/>
                      <a:pt x="5651" y="19799"/>
                    </a:cubicBezTo>
                    <a:lnTo>
                      <a:pt x="5662" y="19799"/>
                    </a:lnTo>
                    <a:cubicBezTo>
                      <a:pt x="5569" y="20083"/>
                      <a:pt x="5526" y="20339"/>
                      <a:pt x="5357" y="20595"/>
                    </a:cubicBezTo>
                    <a:cubicBezTo>
                      <a:pt x="5275" y="20726"/>
                      <a:pt x="5177" y="20846"/>
                      <a:pt x="5084" y="20971"/>
                    </a:cubicBezTo>
                    <a:cubicBezTo>
                      <a:pt x="5080" y="20962"/>
                      <a:pt x="5068" y="20953"/>
                      <a:pt x="5055" y="20953"/>
                    </a:cubicBezTo>
                    <a:cubicBezTo>
                      <a:pt x="5052" y="20953"/>
                      <a:pt x="5049" y="20954"/>
                      <a:pt x="5046" y="20955"/>
                    </a:cubicBezTo>
                    <a:cubicBezTo>
                      <a:pt x="4747" y="21015"/>
                      <a:pt x="4496" y="21222"/>
                      <a:pt x="4381" y="21510"/>
                    </a:cubicBezTo>
                    <a:cubicBezTo>
                      <a:pt x="4374" y="21521"/>
                      <a:pt x="4383" y="21529"/>
                      <a:pt x="4394" y="21529"/>
                    </a:cubicBezTo>
                    <a:cubicBezTo>
                      <a:pt x="4399" y="21529"/>
                      <a:pt x="4405" y="21527"/>
                      <a:pt x="4409" y="21521"/>
                    </a:cubicBezTo>
                    <a:cubicBezTo>
                      <a:pt x="4480" y="21391"/>
                      <a:pt x="4578" y="21282"/>
                      <a:pt x="4703" y="21200"/>
                    </a:cubicBezTo>
                    <a:cubicBezTo>
                      <a:pt x="4806" y="21145"/>
                      <a:pt x="4910" y="21096"/>
                      <a:pt x="5024" y="21058"/>
                    </a:cubicBezTo>
                    <a:lnTo>
                      <a:pt x="5024" y="21058"/>
                    </a:lnTo>
                    <a:cubicBezTo>
                      <a:pt x="4997" y="21102"/>
                      <a:pt x="4970" y="21140"/>
                      <a:pt x="4943" y="21183"/>
                    </a:cubicBezTo>
                    <a:cubicBezTo>
                      <a:pt x="4812" y="21396"/>
                      <a:pt x="4725" y="21641"/>
                      <a:pt x="4697" y="21892"/>
                    </a:cubicBezTo>
                    <a:cubicBezTo>
                      <a:pt x="4262" y="22388"/>
                      <a:pt x="4262" y="23025"/>
                      <a:pt x="4278" y="23652"/>
                    </a:cubicBezTo>
                    <a:cubicBezTo>
                      <a:pt x="4289" y="23979"/>
                      <a:pt x="4278" y="24338"/>
                      <a:pt x="4371" y="24654"/>
                    </a:cubicBezTo>
                    <a:cubicBezTo>
                      <a:pt x="4474" y="25052"/>
                      <a:pt x="4697" y="25396"/>
                      <a:pt x="4850" y="25771"/>
                    </a:cubicBezTo>
                    <a:cubicBezTo>
                      <a:pt x="4854" y="25779"/>
                      <a:pt x="4862" y="25783"/>
                      <a:pt x="4869" y="25783"/>
                    </a:cubicBezTo>
                    <a:cubicBezTo>
                      <a:pt x="4882" y="25783"/>
                      <a:pt x="4895" y="25772"/>
                      <a:pt x="4888" y="25755"/>
                    </a:cubicBezTo>
                    <a:cubicBezTo>
                      <a:pt x="4790" y="25494"/>
                      <a:pt x="4659" y="25243"/>
                      <a:pt x="4550" y="24981"/>
                    </a:cubicBezTo>
                    <a:cubicBezTo>
                      <a:pt x="4409" y="24644"/>
                      <a:pt x="4392" y="24262"/>
                      <a:pt x="4381" y="23892"/>
                    </a:cubicBezTo>
                    <a:cubicBezTo>
                      <a:pt x="4360" y="23254"/>
                      <a:pt x="4316" y="22595"/>
                      <a:pt x="4681" y="22044"/>
                    </a:cubicBezTo>
                    <a:lnTo>
                      <a:pt x="4681" y="22044"/>
                    </a:lnTo>
                    <a:cubicBezTo>
                      <a:pt x="4670" y="22224"/>
                      <a:pt x="4665" y="22409"/>
                      <a:pt x="4659" y="22600"/>
                    </a:cubicBezTo>
                    <a:cubicBezTo>
                      <a:pt x="4659" y="22606"/>
                      <a:pt x="4664" y="22610"/>
                      <a:pt x="4669" y="22610"/>
                    </a:cubicBezTo>
                    <a:cubicBezTo>
                      <a:pt x="4672" y="22610"/>
                      <a:pt x="4676" y="22608"/>
                      <a:pt x="4676" y="22600"/>
                    </a:cubicBezTo>
                    <a:cubicBezTo>
                      <a:pt x="4714" y="22388"/>
                      <a:pt x="4719" y="22170"/>
                      <a:pt x="4741" y="21957"/>
                    </a:cubicBezTo>
                    <a:lnTo>
                      <a:pt x="4757" y="21941"/>
                    </a:lnTo>
                    <a:cubicBezTo>
                      <a:pt x="4768" y="21925"/>
                      <a:pt x="4768" y="21903"/>
                      <a:pt x="4757" y="21886"/>
                    </a:cubicBezTo>
                    <a:cubicBezTo>
                      <a:pt x="4757" y="21870"/>
                      <a:pt x="4763" y="21848"/>
                      <a:pt x="4763" y="21826"/>
                    </a:cubicBezTo>
                    <a:cubicBezTo>
                      <a:pt x="4817" y="21543"/>
                      <a:pt x="4981" y="21276"/>
                      <a:pt x="5139" y="21036"/>
                    </a:cubicBezTo>
                    <a:cubicBezTo>
                      <a:pt x="5210" y="20933"/>
                      <a:pt x="5286" y="20835"/>
                      <a:pt x="5362" y="20731"/>
                    </a:cubicBezTo>
                    <a:cubicBezTo>
                      <a:pt x="5684" y="21031"/>
                      <a:pt x="5706" y="21472"/>
                      <a:pt x="5738" y="21903"/>
                    </a:cubicBezTo>
                    <a:cubicBezTo>
                      <a:pt x="5569" y="22202"/>
                      <a:pt x="5362" y="22453"/>
                      <a:pt x="5248" y="22791"/>
                    </a:cubicBezTo>
                    <a:cubicBezTo>
                      <a:pt x="5123" y="23161"/>
                      <a:pt x="5095" y="23565"/>
                      <a:pt x="5101" y="23957"/>
                    </a:cubicBezTo>
                    <a:cubicBezTo>
                      <a:pt x="5117" y="24889"/>
                      <a:pt x="5411" y="25788"/>
                      <a:pt x="5449" y="26720"/>
                    </a:cubicBezTo>
                    <a:cubicBezTo>
                      <a:pt x="5068" y="27145"/>
                      <a:pt x="4888" y="27690"/>
                      <a:pt x="4763" y="28251"/>
                    </a:cubicBezTo>
                    <a:cubicBezTo>
                      <a:pt x="4756" y="28275"/>
                      <a:pt x="4780" y="28292"/>
                      <a:pt x="4801" y="28292"/>
                    </a:cubicBezTo>
                    <a:cubicBezTo>
                      <a:pt x="4813" y="28292"/>
                      <a:pt x="4824" y="28287"/>
                      <a:pt x="4828" y="28273"/>
                    </a:cubicBezTo>
                    <a:cubicBezTo>
                      <a:pt x="4932" y="27929"/>
                      <a:pt x="5057" y="27591"/>
                      <a:pt x="5204" y="27270"/>
                    </a:cubicBezTo>
                    <a:cubicBezTo>
                      <a:pt x="5270" y="27128"/>
                      <a:pt x="5357" y="26998"/>
                      <a:pt x="5460" y="26883"/>
                    </a:cubicBezTo>
                    <a:cubicBezTo>
                      <a:pt x="5591" y="27237"/>
                      <a:pt x="5646" y="27624"/>
                      <a:pt x="5624" y="28006"/>
                    </a:cubicBezTo>
                    <a:lnTo>
                      <a:pt x="5618" y="28006"/>
                    </a:lnTo>
                    <a:cubicBezTo>
                      <a:pt x="5019" y="28534"/>
                      <a:pt x="4425" y="29084"/>
                      <a:pt x="4185" y="29880"/>
                    </a:cubicBezTo>
                    <a:cubicBezTo>
                      <a:pt x="3907" y="30817"/>
                      <a:pt x="4114" y="31695"/>
                      <a:pt x="4174" y="32648"/>
                    </a:cubicBezTo>
                    <a:cubicBezTo>
                      <a:pt x="4174" y="32654"/>
                      <a:pt x="4178" y="32656"/>
                      <a:pt x="4183" y="32656"/>
                    </a:cubicBezTo>
                    <a:cubicBezTo>
                      <a:pt x="4187" y="32656"/>
                      <a:pt x="4191" y="32654"/>
                      <a:pt x="4191" y="32648"/>
                    </a:cubicBezTo>
                    <a:cubicBezTo>
                      <a:pt x="4196" y="31787"/>
                      <a:pt x="4033" y="30964"/>
                      <a:pt x="4229" y="30114"/>
                    </a:cubicBezTo>
                    <a:cubicBezTo>
                      <a:pt x="4414" y="29281"/>
                      <a:pt x="5003" y="28665"/>
                      <a:pt x="5618" y="28125"/>
                    </a:cubicBezTo>
                    <a:lnTo>
                      <a:pt x="5618" y="28125"/>
                    </a:lnTo>
                    <a:cubicBezTo>
                      <a:pt x="5613" y="28240"/>
                      <a:pt x="5602" y="28349"/>
                      <a:pt x="5591" y="28463"/>
                    </a:cubicBezTo>
                    <a:cubicBezTo>
                      <a:pt x="5586" y="28469"/>
                      <a:pt x="5580" y="28469"/>
                      <a:pt x="5580" y="28474"/>
                    </a:cubicBezTo>
                    <a:cubicBezTo>
                      <a:pt x="5264" y="28872"/>
                      <a:pt x="4899" y="29242"/>
                      <a:pt x="4648" y="29689"/>
                    </a:cubicBezTo>
                    <a:cubicBezTo>
                      <a:pt x="4550" y="29869"/>
                      <a:pt x="4485" y="30065"/>
                      <a:pt x="4452" y="30267"/>
                    </a:cubicBezTo>
                    <a:cubicBezTo>
                      <a:pt x="4398" y="30561"/>
                      <a:pt x="4501" y="30844"/>
                      <a:pt x="4480" y="31139"/>
                    </a:cubicBezTo>
                    <a:cubicBezTo>
                      <a:pt x="4480" y="31157"/>
                      <a:pt x="4495" y="31168"/>
                      <a:pt x="4508" y="31168"/>
                    </a:cubicBezTo>
                    <a:cubicBezTo>
                      <a:pt x="4519" y="31168"/>
                      <a:pt x="4529" y="31161"/>
                      <a:pt x="4529" y="31144"/>
                    </a:cubicBezTo>
                    <a:cubicBezTo>
                      <a:pt x="4545" y="30975"/>
                      <a:pt x="4539" y="30806"/>
                      <a:pt x="4518" y="30637"/>
                    </a:cubicBezTo>
                    <a:cubicBezTo>
                      <a:pt x="4485" y="30310"/>
                      <a:pt x="4578" y="30005"/>
                      <a:pt x="4719" y="29722"/>
                    </a:cubicBezTo>
                    <a:cubicBezTo>
                      <a:pt x="4926" y="29302"/>
                      <a:pt x="5302" y="28975"/>
                      <a:pt x="5580" y="28600"/>
                    </a:cubicBezTo>
                    <a:lnTo>
                      <a:pt x="5580" y="28600"/>
                    </a:lnTo>
                    <a:cubicBezTo>
                      <a:pt x="5564" y="28725"/>
                      <a:pt x="5542" y="28856"/>
                      <a:pt x="5526" y="28975"/>
                    </a:cubicBezTo>
                    <a:cubicBezTo>
                      <a:pt x="5422" y="29668"/>
                      <a:pt x="5177" y="30365"/>
                      <a:pt x="5177" y="31062"/>
                    </a:cubicBezTo>
                    <a:cubicBezTo>
                      <a:pt x="5177" y="31075"/>
                      <a:pt x="5186" y="31081"/>
                      <a:pt x="5195" y="31081"/>
                    </a:cubicBezTo>
                    <a:cubicBezTo>
                      <a:pt x="5205" y="31081"/>
                      <a:pt x="5215" y="31074"/>
                      <a:pt x="5215" y="31062"/>
                    </a:cubicBezTo>
                    <a:cubicBezTo>
                      <a:pt x="5237" y="30654"/>
                      <a:pt x="5297" y="30251"/>
                      <a:pt x="5406" y="29853"/>
                    </a:cubicBezTo>
                    <a:cubicBezTo>
                      <a:pt x="5444" y="30065"/>
                      <a:pt x="5558" y="30256"/>
                      <a:pt x="5662" y="30458"/>
                    </a:cubicBezTo>
                    <a:cubicBezTo>
                      <a:pt x="5657" y="30463"/>
                      <a:pt x="5651" y="30474"/>
                      <a:pt x="5646" y="30479"/>
                    </a:cubicBezTo>
                    <a:cubicBezTo>
                      <a:pt x="5564" y="30964"/>
                      <a:pt x="5417" y="31428"/>
                      <a:pt x="5204" y="31869"/>
                    </a:cubicBezTo>
                    <a:cubicBezTo>
                      <a:pt x="4981" y="32305"/>
                      <a:pt x="4736" y="32708"/>
                      <a:pt x="4583" y="33182"/>
                    </a:cubicBezTo>
                    <a:cubicBezTo>
                      <a:pt x="4485" y="33498"/>
                      <a:pt x="4425" y="33825"/>
                      <a:pt x="4409" y="34157"/>
                    </a:cubicBezTo>
                    <a:cubicBezTo>
                      <a:pt x="4076" y="34599"/>
                      <a:pt x="3896" y="35013"/>
                      <a:pt x="3924" y="35569"/>
                    </a:cubicBezTo>
                    <a:cubicBezTo>
                      <a:pt x="3962" y="36288"/>
                      <a:pt x="4158" y="37007"/>
                      <a:pt x="4071" y="37727"/>
                    </a:cubicBezTo>
                    <a:cubicBezTo>
                      <a:pt x="3995" y="38386"/>
                      <a:pt x="3662" y="39007"/>
                      <a:pt x="3324" y="39563"/>
                    </a:cubicBezTo>
                    <a:lnTo>
                      <a:pt x="3270" y="39655"/>
                    </a:lnTo>
                    <a:cubicBezTo>
                      <a:pt x="3265" y="39654"/>
                      <a:pt x="3260" y="39653"/>
                      <a:pt x="3255" y="39653"/>
                    </a:cubicBezTo>
                    <a:cubicBezTo>
                      <a:pt x="3234" y="39653"/>
                      <a:pt x="3215" y="39671"/>
                      <a:pt x="3215" y="39694"/>
                    </a:cubicBezTo>
                    <a:lnTo>
                      <a:pt x="3215" y="39732"/>
                    </a:lnTo>
                    <a:cubicBezTo>
                      <a:pt x="3090" y="39939"/>
                      <a:pt x="2959" y="40135"/>
                      <a:pt x="2823" y="40326"/>
                    </a:cubicBezTo>
                    <a:cubicBezTo>
                      <a:pt x="2818" y="40326"/>
                      <a:pt x="2807" y="40326"/>
                      <a:pt x="2801" y="40331"/>
                    </a:cubicBezTo>
                    <a:cubicBezTo>
                      <a:pt x="2714" y="40407"/>
                      <a:pt x="2638" y="40495"/>
                      <a:pt x="2545" y="40565"/>
                    </a:cubicBezTo>
                    <a:cubicBezTo>
                      <a:pt x="2436" y="40647"/>
                      <a:pt x="2316" y="40718"/>
                      <a:pt x="2202" y="40794"/>
                    </a:cubicBezTo>
                    <a:cubicBezTo>
                      <a:pt x="2006" y="40909"/>
                      <a:pt x="1853" y="41089"/>
                      <a:pt x="1766" y="41301"/>
                    </a:cubicBezTo>
                    <a:cubicBezTo>
                      <a:pt x="1762" y="41312"/>
                      <a:pt x="1770" y="41320"/>
                      <a:pt x="1779" y="41320"/>
                    </a:cubicBezTo>
                    <a:cubicBezTo>
                      <a:pt x="1784" y="41320"/>
                      <a:pt x="1789" y="41318"/>
                      <a:pt x="1793" y="41312"/>
                    </a:cubicBezTo>
                    <a:cubicBezTo>
                      <a:pt x="1902" y="41045"/>
                      <a:pt x="2131" y="40903"/>
                      <a:pt x="2365" y="40756"/>
                    </a:cubicBezTo>
                    <a:cubicBezTo>
                      <a:pt x="2447" y="40713"/>
                      <a:pt x="2540" y="40658"/>
                      <a:pt x="2621" y="40604"/>
                    </a:cubicBezTo>
                    <a:lnTo>
                      <a:pt x="2621" y="40604"/>
                    </a:lnTo>
                    <a:cubicBezTo>
                      <a:pt x="2469" y="40805"/>
                      <a:pt x="2305" y="41001"/>
                      <a:pt x="2136" y="41192"/>
                    </a:cubicBezTo>
                    <a:cubicBezTo>
                      <a:pt x="2124" y="41205"/>
                      <a:pt x="2138" y="41224"/>
                      <a:pt x="2155" y="41224"/>
                    </a:cubicBezTo>
                    <a:cubicBezTo>
                      <a:pt x="2159" y="41224"/>
                      <a:pt x="2164" y="41223"/>
                      <a:pt x="2169" y="41219"/>
                    </a:cubicBezTo>
                    <a:cubicBezTo>
                      <a:pt x="2551" y="40816"/>
                      <a:pt x="2905" y="40380"/>
                      <a:pt x="3221" y="39922"/>
                    </a:cubicBezTo>
                    <a:lnTo>
                      <a:pt x="3221" y="39922"/>
                    </a:lnTo>
                    <a:cubicBezTo>
                      <a:pt x="3232" y="40233"/>
                      <a:pt x="3183" y="40549"/>
                      <a:pt x="3068" y="40838"/>
                    </a:cubicBezTo>
                    <a:cubicBezTo>
                      <a:pt x="3030" y="40920"/>
                      <a:pt x="2992" y="41001"/>
                      <a:pt x="2954" y="41083"/>
                    </a:cubicBezTo>
                    <a:lnTo>
                      <a:pt x="2910" y="41083"/>
                    </a:lnTo>
                    <a:cubicBezTo>
                      <a:pt x="2883" y="41083"/>
                      <a:pt x="2888" y="41116"/>
                      <a:pt x="2910" y="41116"/>
                    </a:cubicBezTo>
                    <a:lnTo>
                      <a:pt x="2932" y="41116"/>
                    </a:lnTo>
                    <a:cubicBezTo>
                      <a:pt x="2828" y="41317"/>
                      <a:pt x="2720" y="41514"/>
                      <a:pt x="2627" y="41721"/>
                    </a:cubicBezTo>
                    <a:cubicBezTo>
                      <a:pt x="2623" y="41731"/>
                      <a:pt x="2634" y="41740"/>
                      <a:pt x="2644" y="41740"/>
                    </a:cubicBezTo>
                    <a:cubicBezTo>
                      <a:pt x="2650" y="41740"/>
                      <a:pt x="2656" y="41737"/>
                      <a:pt x="2660" y="41732"/>
                    </a:cubicBezTo>
                    <a:cubicBezTo>
                      <a:pt x="2758" y="41524"/>
                      <a:pt x="2872" y="41323"/>
                      <a:pt x="2981" y="41116"/>
                    </a:cubicBezTo>
                    <a:cubicBezTo>
                      <a:pt x="3542" y="41099"/>
                      <a:pt x="4142" y="40805"/>
                      <a:pt x="4360" y="40271"/>
                    </a:cubicBezTo>
                    <a:cubicBezTo>
                      <a:pt x="4643" y="39579"/>
                      <a:pt x="4251" y="38724"/>
                      <a:pt x="4648" y="38086"/>
                    </a:cubicBezTo>
                    <a:cubicBezTo>
                      <a:pt x="4648" y="38092"/>
                      <a:pt x="4654" y="38103"/>
                      <a:pt x="4654" y="38113"/>
                    </a:cubicBezTo>
                    <a:cubicBezTo>
                      <a:pt x="4796" y="38555"/>
                      <a:pt x="4845" y="39018"/>
                      <a:pt x="4790" y="39481"/>
                    </a:cubicBezTo>
                    <a:cubicBezTo>
                      <a:pt x="4790" y="39489"/>
                      <a:pt x="4796" y="39493"/>
                      <a:pt x="4801" y="39493"/>
                    </a:cubicBezTo>
                    <a:cubicBezTo>
                      <a:pt x="4806" y="39493"/>
                      <a:pt x="4812" y="39489"/>
                      <a:pt x="4812" y="39481"/>
                    </a:cubicBezTo>
                    <a:cubicBezTo>
                      <a:pt x="4888" y="39094"/>
                      <a:pt x="4883" y="38696"/>
                      <a:pt x="4796" y="38310"/>
                    </a:cubicBezTo>
                    <a:cubicBezTo>
                      <a:pt x="4757" y="38119"/>
                      <a:pt x="4697" y="37928"/>
                      <a:pt x="4616" y="37743"/>
                    </a:cubicBezTo>
                    <a:cubicBezTo>
                      <a:pt x="4518" y="37525"/>
                      <a:pt x="4338" y="37367"/>
                      <a:pt x="4229" y="37154"/>
                    </a:cubicBezTo>
                    <a:cubicBezTo>
                      <a:pt x="4223" y="37138"/>
                      <a:pt x="4207" y="37133"/>
                      <a:pt x="4191" y="37133"/>
                    </a:cubicBezTo>
                    <a:cubicBezTo>
                      <a:pt x="4180" y="36882"/>
                      <a:pt x="4147" y="36631"/>
                      <a:pt x="4114" y="36375"/>
                    </a:cubicBezTo>
                    <a:lnTo>
                      <a:pt x="4104" y="36293"/>
                    </a:lnTo>
                    <a:lnTo>
                      <a:pt x="4104" y="36293"/>
                    </a:lnTo>
                    <a:cubicBezTo>
                      <a:pt x="4174" y="36375"/>
                      <a:pt x="4251" y="36451"/>
                      <a:pt x="4332" y="36522"/>
                    </a:cubicBezTo>
                    <a:cubicBezTo>
                      <a:pt x="4599" y="36762"/>
                      <a:pt x="4850" y="36985"/>
                      <a:pt x="5035" y="37291"/>
                    </a:cubicBezTo>
                    <a:cubicBezTo>
                      <a:pt x="5406" y="37928"/>
                      <a:pt x="5362" y="38587"/>
                      <a:pt x="5270" y="39285"/>
                    </a:cubicBezTo>
                    <a:cubicBezTo>
                      <a:pt x="5270" y="39290"/>
                      <a:pt x="5274" y="39293"/>
                      <a:pt x="5278" y="39293"/>
                    </a:cubicBezTo>
                    <a:cubicBezTo>
                      <a:pt x="5282" y="39293"/>
                      <a:pt x="5286" y="39290"/>
                      <a:pt x="5286" y="39285"/>
                    </a:cubicBezTo>
                    <a:cubicBezTo>
                      <a:pt x="5411" y="38675"/>
                      <a:pt x="5488" y="38146"/>
                      <a:pt x="5275" y="37541"/>
                    </a:cubicBezTo>
                    <a:cubicBezTo>
                      <a:pt x="5052" y="36893"/>
                      <a:pt x="4490" y="36577"/>
                      <a:pt x="4098" y="36054"/>
                    </a:cubicBezTo>
                    <a:cubicBezTo>
                      <a:pt x="4093" y="36048"/>
                      <a:pt x="4082" y="36037"/>
                      <a:pt x="4071" y="36037"/>
                    </a:cubicBezTo>
                    <a:cubicBezTo>
                      <a:pt x="4033" y="35749"/>
                      <a:pt x="4022" y="35454"/>
                      <a:pt x="4038" y="35160"/>
                    </a:cubicBezTo>
                    <a:cubicBezTo>
                      <a:pt x="4060" y="34860"/>
                      <a:pt x="4229" y="34588"/>
                      <a:pt x="4392" y="34332"/>
                    </a:cubicBezTo>
                    <a:lnTo>
                      <a:pt x="4392" y="34386"/>
                    </a:lnTo>
                    <a:cubicBezTo>
                      <a:pt x="4392" y="34860"/>
                      <a:pt x="4376" y="35340"/>
                      <a:pt x="4556" y="35792"/>
                    </a:cubicBezTo>
                    <a:cubicBezTo>
                      <a:pt x="4562" y="35802"/>
                      <a:pt x="4571" y="35806"/>
                      <a:pt x="4580" y="35806"/>
                    </a:cubicBezTo>
                    <a:cubicBezTo>
                      <a:pt x="4596" y="35806"/>
                      <a:pt x="4612" y="35792"/>
                      <a:pt x="4605" y="35770"/>
                    </a:cubicBezTo>
                    <a:cubicBezTo>
                      <a:pt x="4430" y="35324"/>
                      <a:pt x="4469" y="34849"/>
                      <a:pt x="4485" y="34375"/>
                    </a:cubicBezTo>
                    <a:cubicBezTo>
                      <a:pt x="4496" y="33858"/>
                      <a:pt x="4599" y="33346"/>
                      <a:pt x="4790" y="32866"/>
                    </a:cubicBezTo>
                    <a:cubicBezTo>
                      <a:pt x="4850" y="32713"/>
                      <a:pt x="4915" y="32566"/>
                      <a:pt x="4986" y="32425"/>
                    </a:cubicBezTo>
                    <a:cubicBezTo>
                      <a:pt x="5057" y="32795"/>
                      <a:pt x="5182" y="33149"/>
                      <a:pt x="5199" y="33525"/>
                    </a:cubicBezTo>
                    <a:cubicBezTo>
                      <a:pt x="5215" y="33978"/>
                      <a:pt x="5068" y="34424"/>
                      <a:pt x="4992" y="34860"/>
                    </a:cubicBezTo>
                    <a:cubicBezTo>
                      <a:pt x="4926" y="35258"/>
                      <a:pt x="4856" y="35868"/>
                      <a:pt x="5128" y="36195"/>
                    </a:cubicBezTo>
                    <a:cubicBezTo>
                      <a:pt x="5133" y="36202"/>
                      <a:pt x="5139" y="36204"/>
                      <a:pt x="5145" y="36204"/>
                    </a:cubicBezTo>
                    <a:cubicBezTo>
                      <a:pt x="5159" y="36204"/>
                      <a:pt x="5172" y="36189"/>
                      <a:pt x="5161" y="36174"/>
                    </a:cubicBezTo>
                    <a:cubicBezTo>
                      <a:pt x="4812" y="35732"/>
                      <a:pt x="5063" y="34877"/>
                      <a:pt x="5166" y="34392"/>
                    </a:cubicBezTo>
                    <a:cubicBezTo>
                      <a:pt x="5248" y="34065"/>
                      <a:pt x="5286" y="33727"/>
                      <a:pt x="5281" y="33395"/>
                    </a:cubicBezTo>
                    <a:cubicBezTo>
                      <a:pt x="5270" y="33051"/>
                      <a:pt x="5155" y="32703"/>
                      <a:pt x="5068" y="32370"/>
                    </a:cubicBezTo>
                    <a:cubicBezTo>
                      <a:pt x="5063" y="32356"/>
                      <a:pt x="5050" y="32342"/>
                      <a:pt x="5033" y="32342"/>
                    </a:cubicBezTo>
                    <a:cubicBezTo>
                      <a:pt x="5030" y="32342"/>
                      <a:pt x="5027" y="32342"/>
                      <a:pt x="5024" y="32343"/>
                    </a:cubicBezTo>
                    <a:cubicBezTo>
                      <a:pt x="5308" y="31771"/>
                      <a:pt x="5635" y="31231"/>
                      <a:pt x="5716" y="30572"/>
                    </a:cubicBezTo>
                    <a:cubicBezTo>
                      <a:pt x="5755" y="30648"/>
                      <a:pt x="5787" y="30736"/>
                      <a:pt x="5815" y="30817"/>
                    </a:cubicBezTo>
                    <a:cubicBezTo>
                      <a:pt x="5831" y="30866"/>
                      <a:pt x="5842" y="30910"/>
                      <a:pt x="5853" y="30953"/>
                    </a:cubicBezTo>
                    <a:cubicBezTo>
                      <a:pt x="5853" y="30959"/>
                      <a:pt x="5853" y="30970"/>
                      <a:pt x="5858" y="30975"/>
                    </a:cubicBezTo>
                    <a:cubicBezTo>
                      <a:pt x="5973" y="31504"/>
                      <a:pt x="5847" y="32054"/>
                      <a:pt x="5662" y="32555"/>
                    </a:cubicBezTo>
                    <a:cubicBezTo>
                      <a:pt x="5659" y="32562"/>
                      <a:pt x="5664" y="32567"/>
                      <a:pt x="5669" y="32567"/>
                    </a:cubicBezTo>
                    <a:cubicBezTo>
                      <a:pt x="5673" y="32567"/>
                      <a:pt x="5676" y="32565"/>
                      <a:pt x="5678" y="32561"/>
                    </a:cubicBezTo>
                    <a:cubicBezTo>
                      <a:pt x="5891" y="32147"/>
                      <a:pt x="5994" y="31684"/>
                      <a:pt x="5983" y="31215"/>
                    </a:cubicBezTo>
                    <a:lnTo>
                      <a:pt x="5983" y="31215"/>
                    </a:lnTo>
                    <a:cubicBezTo>
                      <a:pt x="6092" y="31428"/>
                      <a:pt x="6169" y="31662"/>
                      <a:pt x="6207" y="31902"/>
                    </a:cubicBezTo>
                    <a:cubicBezTo>
                      <a:pt x="6245" y="32261"/>
                      <a:pt x="6109" y="32632"/>
                      <a:pt x="6092" y="32991"/>
                    </a:cubicBezTo>
                    <a:cubicBezTo>
                      <a:pt x="6092" y="33001"/>
                      <a:pt x="6100" y="33007"/>
                      <a:pt x="6106" y="33007"/>
                    </a:cubicBezTo>
                    <a:cubicBezTo>
                      <a:pt x="6110" y="33007"/>
                      <a:pt x="6114" y="33004"/>
                      <a:pt x="6114" y="32997"/>
                    </a:cubicBezTo>
                    <a:cubicBezTo>
                      <a:pt x="6174" y="32626"/>
                      <a:pt x="6278" y="32272"/>
                      <a:pt x="6272" y="31896"/>
                    </a:cubicBezTo>
                    <a:cubicBezTo>
                      <a:pt x="6267" y="31586"/>
                      <a:pt x="6120" y="31297"/>
                      <a:pt x="5962" y="31035"/>
                    </a:cubicBezTo>
                    <a:cubicBezTo>
                      <a:pt x="5891" y="30567"/>
                      <a:pt x="5597" y="30207"/>
                      <a:pt x="5466" y="29755"/>
                    </a:cubicBezTo>
                    <a:cubicBezTo>
                      <a:pt x="5461" y="29741"/>
                      <a:pt x="5446" y="29731"/>
                      <a:pt x="5431" y="29731"/>
                    </a:cubicBezTo>
                    <a:cubicBezTo>
                      <a:pt x="5428" y="29731"/>
                      <a:pt x="5425" y="29732"/>
                      <a:pt x="5422" y="29733"/>
                    </a:cubicBezTo>
                    <a:cubicBezTo>
                      <a:pt x="5504" y="29390"/>
                      <a:pt x="5586" y="29057"/>
                      <a:pt x="5635" y="28719"/>
                    </a:cubicBezTo>
                    <a:cubicBezTo>
                      <a:pt x="5733" y="28093"/>
                      <a:pt x="5782" y="27390"/>
                      <a:pt x="5531" y="26790"/>
                    </a:cubicBezTo>
                    <a:cubicBezTo>
                      <a:pt x="5738" y="26567"/>
                      <a:pt x="5989" y="26387"/>
                      <a:pt x="6229" y="26191"/>
                    </a:cubicBezTo>
                    <a:cubicBezTo>
                      <a:pt x="6741" y="25782"/>
                      <a:pt x="7095" y="25259"/>
                      <a:pt x="7128" y="24595"/>
                    </a:cubicBezTo>
                    <a:cubicBezTo>
                      <a:pt x="7128" y="24576"/>
                      <a:pt x="7113" y="24564"/>
                      <a:pt x="7100" y="24564"/>
                    </a:cubicBezTo>
                    <a:cubicBezTo>
                      <a:pt x="7090" y="24564"/>
                      <a:pt x="7081" y="24570"/>
                      <a:pt x="7079" y="24584"/>
                    </a:cubicBezTo>
                    <a:cubicBezTo>
                      <a:pt x="6986" y="25276"/>
                      <a:pt x="6599" y="25712"/>
                      <a:pt x="6125" y="26120"/>
                    </a:cubicBezTo>
                    <a:cubicBezTo>
                      <a:pt x="6071" y="25663"/>
                      <a:pt x="5951" y="25248"/>
                      <a:pt x="5994" y="24774"/>
                    </a:cubicBezTo>
                    <a:cubicBezTo>
                      <a:pt x="6027" y="24366"/>
                      <a:pt x="6234" y="24001"/>
                      <a:pt x="6223" y="23586"/>
                    </a:cubicBezTo>
                    <a:cubicBezTo>
                      <a:pt x="6223" y="23578"/>
                      <a:pt x="6212" y="23572"/>
                      <a:pt x="6202" y="23572"/>
                    </a:cubicBezTo>
                    <a:cubicBezTo>
                      <a:pt x="6193" y="23572"/>
                      <a:pt x="6185" y="23576"/>
                      <a:pt x="6185" y="23586"/>
                    </a:cubicBezTo>
                    <a:cubicBezTo>
                      <a:pt x="6152" y="24071"/>
                      <a:pt x="5896" y="24502"/>
                      <a:pt x="5864" y="24998"/>
                    </a:cubicBezTo>
                    <a:cubicBezTo>
                      <a:pt x="5836" y="25379"/>
                      <a:pt x="5880" y="25837"/>
                      <a:pt x="6043" y="26191"/>
                    </a:cubicBezTo>
                    <a:cubicBezTo>
                      <a:pt x="5924" y="26289"/>
                      <a:pt x="5798" y="26387"/>
                      <a:pt x="5673" y="26485"/>
                    </a:cubicBezTo>
                    <a:cubicBezTo>
                      <a:pt x="5607" y="26545"/>
                      <a:pt x="5542" y="26600"/>
                      <a:pt x="5482" y="26665"/>
                    </a:cubicBezTo>
                    <a:cubicBezTo>
                      <a:pt x="5460" y="25880"/>
                      <a:pt x="5275" y="25112"/>
                      <a:pt x="5199" y="24328"/>
                    </a:cubicBezTo>
                    <a:cubicBezTo>
                      <a:pt x="5155" y="23859"/>
                      <a:pt x="5188" y="23385"/>
                      <a:pt x="5302" y="22927"/>
                    </a:cubicBezTo>
                    <a:cubicBezTo>
                      <a:pt x="5384" y="22600"/>
                      <a:pt x="5591" y="22360"/>
                      <a:pt x="5749" y="22093"/>
                    </a:cubicBezTo>
                    <a:cubicBezTo>
                      <a:pt x="5787" y="22426"/>
                      <a:pt x="5864" y="22742"/>
                      <a:pt x="6131" y="22960"/>
                    </a:cubicBezTo>
                    <a:cubicBezTo>
                      <a:pt x="6138" y="22966"/>
                      <a:pt x="6147" y="22969"/>
                      <a:pt x="6154" y="22969"/>
                    </a:cubicBezTo>
                    <a:cubicBezTo>
                      <a:pt x="6178" y="22969"/>
                      <a:pt x="6196" y="22941"/>
                      <a:pt x="6180" y="22916"/>
                    </a:cubicBezTo>
                    <a:cubicBezTo>
                      <a:pt x="5722" y="22273"/>
                      <a:pt x="6049" y="21200"/>
                      <a:pt x="5384" y="20688"/>
                    </a:cubicBezTo>
                    <a:cubicBezTo>
                      <a:pt x="5422" y="20639"/>
                      <a:pt x="5455" y="20584"/>
                      <a:pt x="5488" y="20530"/>
                    </a:cubicBezTo>
                    <a:cubicBezTo>
                      <a:pt x="5629" y="20279"/>
                      <a:pt x="5673" y="20066"/>
                      <a:pt x="5722" y="19789"/>
                    </a:cubicBezTo>
                    <a:cubicBezTo>
                      <a:pt x="5727" y="19778"/>
                      <a:pt x="5722" y="19767"/>
                      <a:pt x="5716" y="19761"/>
                    </a:cubicBezTo>
                    <a:cubicBezTo>
                      <a:pt x="5847" y="19690"/>
                      <a:pt x="5973" y="19598"/>
                      <a:pt x="6076" y="19489"/>
                    </a:cubicBezTo>
                    <a:lnTo>
                      <a:pt x="6076" y="19489"/>
                    </a:lnTo>
                    <a:cubicBezTo>
                      <a:pt x="5989" y="19729"/>
                      <a:pt x="6038" y="19963"/>
                      <a:pt x="6120" y="20208"/>
                    </a:cubicBezTo>
                    <a:cubicBezTo>
                      <a:pt x="6261" y="20590"/>
                      <a:pt x="6425" y="20965"/>
                      <a:pt x="6621" y="21331"/>
                    </a:cubicBezTo>
                    <a:cubicBezTo>
                      <a:pt x="6599" y="21843"/>
                      <a:pt x="6414" y="22322"/>
                      <a:pt x="6398" y="22834"/>
                    </a:cubicBezTo>
                    <a:cubicBezTo>
                      <a:pt x="6398" y="22851"/>
                      <a:pt x="6412" y="22861"/>
                      <a:pt x="6426" y="22861"/>
                    </a:cubicBezTo>
                    <a:cubicBezTo>
                      <a:pt x="6439" y="22861"/>
                      <a:pt x="6452" y="22853"/>
                      <a:pt x="6452" y="22834"/>
                    </a:cubicBezTo>
                    <a:cubicBezTo>
                      <a:pt x="6485" y="22393"/>
                      <a:pt x="6697" y="21963"/>
                      <a:pt x="6719" y="21521"/>
                    </a:cubicBezTo>
                    <a:cubicBezTo>
                      <a:pt x="6855" y="21794"/>
                      <a:pt x="6992" y="22066"/>
                      <a:pt x="7106" y="22339"/>
                    </a:cubicBezTo>
                    <a:cubicBezTo>
                      <a:pt x="7090" y="22344"/>
                      <a:pt x="7079" y="22355"/>
                      <a:pt x="7073" y="22371"/>
                    </a:cubicBezTo>
                    <a:cubicBezTo>
                      <a:pt x="6975" y="22796"/>
                      <a:pt x="6768" y="23183"/>
                      <a:pt x="6659" y="23608"/>
                    </a:cubicBezTo>
                    <a:cubicBezTo>
                      <a:pt x="6566" y="23990"/>
                      <a:pt x="6659" y="24426"/>
                      <a:pt x="6741" y="24802"/>
                    </a:cubicBezTo>
                    <a:cubicBezTo>
                      <a:pt x="6745" y="24814"/>
                      <a:pt x="6755" y="24820"/>
                      <a:pt x="6766" y="24820"/>
                    </a:cubicBezTo>
                    <a:cubicBezTo>
                      <a:pt x="6782" y="24820"/>
                      <a:pt x="6799" y="24807"/>
                      <a:pt x="6795" y="24791"/>
                    </a:cubicBezTo>
                    <a:cubicBezTo>
                      <a:pt x="6697" y="24328"/>
                      <a:pt x="6654" y="23870"/>
                      <a:pt x="6801" y="23412"/>
                    </a:cubicBezTo>
                    <a:cubicBezTo>
                      <a:pt x="6915" y="23080"/>
                      <a:pt x="7079" y="22775"/>
                      <a:pt x="7144" y="22426"/>
                    </a:cubicBezTo>
                    <a:cubicBezTo>
                      <a:pt x="7367" y="22976"/>
                      <a:pt x="7515" y="23543"/>
                      <a:pt x="7482" y="24169"/>
                    </a:cubicBezTo>
                    <a:cubicBezTo>
                      <a:pt x="7482" y="24188"/>
                      <a:pt x="7496" y="24198"/>
                      <a:pt x="7509" y="24198"/>
                    </a:cubicBezTo>
                    <a:cubicBezTo>
                      <a:pt x="7519" y="24198"/>
                      <a:pt x="7529" y="24192"/>
                      <a:pt x="7531" y="24180"/>
                    </a:cubicBezTo>
                    <a:cubicBezTo>
                      <a:pt x="7624" y="23412"/>
                      <a:pt x="7422" y="22693"/>
                      <a:pt x="7095" y="22006"/>
                    </a:cubicBezTo>
                    <a:cubicBezTo>
                      <a:pt x="6904" y="21598"/>
                      <a:pt x="6697" y="21194"/>
                      <a:pt x="6507" y="20786"/>
                    </a:cubicBezTo>
                    <a:cubicBezTo>
                      <a:pt x="6321" y="20399"/>
                      <a:pt x="6038" y="19930"/>
                      <a:pt x="6163" y="19489"/>
                    </a:cubicBezTo>
                    <a:cubicBezTo>
                      <a:pt x="6169" y="19462"/>
                      <a:pt x="6152" y="19440"/>
                      <a:pt x="6125" y="19440"/>
                    </a:cubicBezTo>
                    <a:cubicBezTo>
                      <a:pt x="6299" y="19265"/>
                      <a:pt x="6463" y="19080"/>
                      <a:pt x="6708" y="18993"/>
                    </a:cubicBezTo>
                    <a:lnTo>
                      <a:pt x="6708" y="18993"/>
                    </a:lnTo>
                    <a:cubicBezTo>
                      <a:pt x="6708" y="19047"/>
                      <a:pt x="6703" y="19102"/>
                      <a:pt x="6697" y="19162"/>
                    </a:cubicBezTo>
                    <a:cubicBezTo>
                      <a:pt x="6686" y="19320"/>
                      <a:pt x="6708" y="19718"/>
                      <a:pt x="6616" y="19859"/>
                    </a:cubicBezTo>
                    <a:cubicBezTo>
                      <a:pt x="6603" y="19875"/>
                      <a:pt x="6615" y="19895"/>
                      <a:pt x="6629" y="19895"/>
                    </a:cubicBezTo>
                    <a:cubicBezTo>
                      <a:pt x="6634" y="19895"/>
                      <a:pt x="6639" y="19892"/>
                      <a:pt x="6643" y="19887"/>
                    </a:cubicBezTo>
                    <a:cubicBezTo>
                      <a:pt x="6801" y="19680"/>
                      <a:pt x="6757" y="19282"/>
                      <a:pt x="6779" y="19031"/>
                    </a:cubicBezTo>
                    <a:cubicBezTo>
                      <a:pt x="6801" y="18786"/>
                      <a:pt x="6795" y="18546"/>
                      <a:pt x="6795" y="18306"/>
                    </a:cubicBezTo>
                    <a:cubicBezTo>
                      <a:pt x="6844" y="18295"/>
                      <a:pt x="6833" y="18219"/>
                      <a:pt x="6795" y="18208"/>
                    </a:cubicBezTo>
                    <a:cubicBezTo>
                      <a:pt x="6795" y="18045"/>
                      <a:pt x="6801" y="17881"/>
                      <a:pt x="6817" y="17718"/>
                    </a:cubicBezTo>
                    <a:cubicBezTo>
                      <a:pt x="6899" y="16922"/>
                      <a:pt x="7509" y="16421"/>
                      <a:pt x="8125" y="15996"/>
                    </a:cubicBezTo>
                    <a:lnTo>
                      <a:pt x="8125" y="16574"/>
                    </a:lnTo>
                    <a:cubicBezTo>
                      <a:pt x="7504" y="17304"/>
                      <a:pt x="7373" y="18399"/>
                      <a:pt x="7749" y="19276"/>
                    </a:cubicBezTo>
                    <a:cubicBezTo>
                      <a:pt x="7753" y="19286"/>
                      <a:pt x="7761" y="19290"/>
                      <a:pt x="7769" y="19290"/>
                    </a:cubicBezTo>
                    <a:cubicBezTo>
                      <a:pt x="7784" y="19290"/>
                      <a:pt x="7799" y="19277"/>
                      <a:pt x="7793" y="19260"/>
                    </a:cubicBezTo>
                    <a:cubicBezTo>
                      <a:pt x="7607" y="18802"/>
                      <a:pt x="7591" y="18339"/>
                      <a:pt x="7656" y="17854"/>
                    </a:cubicBezTo>
                    <a:cubicBezTo>
                      <a:pt x="7711" y="17407"/>
                      <a:pt x="7896" y="17075"/>
                      <a:pt x="8125" y="16721"/>
                    </a:cubicBezTo>
                    <a:cubicBezTo>
                      <a:pt x="8130" y="17761"/>
                      <a:pt x="8147" y="18808"/>
                      <a:pt x="8179" y="19848"/>
                    </a:cubicBezTo>
                    <a:cubicBezTo>
                      <a:pt x="8179" y="19856"/>
                      <a:pt x="8183" y="19859"/>
                      <a:pt x="8186" y="19859"/>
                    </a:cubicBezTo>
                    <a:cubicBezTo>
                      <a:pt x="8191" y="19859"/>
                      <a:pt x="8196" y="19854"/>
                      <a:pt x="8196" y="19848"/>
                    </a:cubicBezTo>
                    <a:cubicBezTo>
                      <a:pt x="8239" y="18541"/>
                      <a:pt x="8250" y="17227"/>
                      <a:pt x="8250" y="15914"/>
                    </a:cubicBezTo>
                    <a:lnTo>
                      <a:pt x="8283" y="15892"/>
                    </a:lnTo>
                    <a:cubicBezTo>
                      <a:pt x="8312" y="15873"/>
                      <a:pt x="8289" y="15831"/>
                      <a:pt x="8260" y="15831"/>
                    </a:cubicBezTo>
                    <a:cubicBezTo>
                      <a:pt x="8257" y="15831"/>
                      <a:pt x="8253" y="15831"/>
                      <a:pt x="8250" y="15833"/>
                    </a:cubicBezTo>
                    <a:cubicBezTo>
                      <a:pt x="8250" y="14274"/>
                      <a:pt x="8234" y="12716"/>
                      <a:pt x="8234" y="11157"/>
                    </a:cubicBezTo>
                    <a:cubicBezTo>
                      <a:pt x="8239" y="11146"/>
                      <a:pt x="8239" y="11136"/>
                      <a:pt x="8234" y="11125"/>
                    </a:cubicBezTo>
                    <a:lnTo>
                      <a:pt x="8234" y="10558"/>
                    </a:lnTo>
                    <a:lnTo>
                      <a:pt x="8239" y="8891"/>
                    </a:lnTo>
                    <a:lnTo>
                      <a:pt x="8239" y="8885"/>
                    </a:lnTo>
                    <a:lnTo>
                      <a:pt x="8239" y="7861"/>
                    </a:lnTo>
                    <a:cubicBezTo>
                      <a:pt x="8239" y="7855"/>
                      <a:pt x="8239" y="7844"/>
                      <a:pt x="8239" y="7839"/>
                    </a:cubicBezTo>
                    <a:lnTo>
                      <a:pt x="8239" y="6144"/>
                    </a:lnTo>
                    <a:lnTo>
                      <a:pt x="8250" y="6133"/>
                    </a:lnTo>
                    <a:cubicBezTo>
                      <a:pt x="8272" y="6106"/>
                      <a:pt x="8272" y="6068"/>
                      <a:pt x="8245" y="6041"/>
                    </a:cubicBezTo>
                    <a:lnTo>
                      <a:pt x="8245" y="5855"/>
                    </a:lnTo>
                    <a:cubicBezTo>
                      <a:pt x="8256" y="5736"/>
                      <a:pt x="8261" y="5610"/>
                      <a:pt x="8261" y="5485"/>
                    </a:cubicBezTo>
                    <a:cubicBezTo>
                      <a:pt x="8288" y="5452"/>
                      <a:pt x="8321" y="5414"/>
                      <a:pt x="8348" y="5381"/>
                    </a:cubicBezTo>
                    <a:cubicBezTo>
                      <a:pt x="8381" y="5335"/>
                      <a:pt x="8339" y="5277"/>
                      <a:pt x="8289" y="5277"/>
                    </a:cubicBezTo>
                    <a:cubicBezTo>
                      <a:pt x="8280" y="5277"/>
                      <a:pt x="8270" y="5279"/>
                      <a:pt x="8261" y="5283"/>
                    </a:cubicBezTo>
                    <a:cubicBezTo>
                      <a:pt x="8277" y="3910"/>
                      <a:pt x="8321" y="1376"/>
                      <a:pt x="8212" y="9"/>
                    </a:cubicBezTo>
                    <a:cubicBezTo>
                      <a:pt x="8212" y="3"/>
                      <a:pt x="8207" y="1"/>
                      <a:pt x="8201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6" name="Google Shape;14176;p146"/>
              <p:cNvSpPr/>
              <p:nvPr/>
            </p:nvSpPr>
            <p:spPr>
              <a:xfrm>
                <a:off x="3743006" y="3319684"/>
                <a:ext cx="223333" cy="1054621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41730" extrusionOk="0">
                    <a:moveTo>
                      <a:pt x="285" y="3048"/>
                    </a:moveTo>
                    <a:cubicBezTo>
                      <a:pt x="536" y="3151"/>
                      <a:pt x="759" y="3309"/>
                      <a:pt x="950" y="3505"/>
                    </a:cubicBezTo>
                    <a:cubicBezTo>
                      <a:pt x="1010" y="3571"/>
                      <a:pt x="1076" y="3636"/>
                      <a:pt x="1146" y="3691"/>
                    </a:cubicBezTo>
                    <a:cubicBezTo>
                      <a:pt x="1105" y="3696"/>
                      <a:pt x="1064" y="3698"/>
                      <a:pt x="1023" y="3698"/>
                    </a:cubicBezTo>
                    <a:cubicBezTo>
                      <a:pt x="774" y="3698"/>
                      <a:pt x="534" y="3610"/>
                      <a:pt x="285" y="3587"/>
                    </a:cubicBezTo>
                    <a:lnTo>
                      <a:pt x="285" y="3582"/>
                    </a:lnTo>
                    <a:lnTo>
                      <a:pt x="285" y="3048"/>
                    </a:lnTo>
                    <a:close/>
                    <a:moveTo>
                      <a:pt x="5358" y="11107"/>
                    </a:moveTo>
                    <a:lnTo>
                      <a:pt x="5358" y="11107"/>
                    </a:lnTo>
                    <a:cubicBezTo>
                      <a:pt x="5674" y="11428"/>
                      <a:pt x="5996" y="11755"/>
                      <a:pt x="6214" y="12142"/>
                    </a:cubicBezTo>
                    <a:cubicBezTo>
                      <a:pt x="6410" y="12502"/>
                      <a:pt x="6552" y="12888"/>
                      <a:pt x="6633" y="13286"/>
                    </a:cubicBezTo>
                    <a:cubicBezTo>
                      <a:pt x="6584" y="13232"/>
                      <a:pt x="6535" y="13177"/>
                      <a:pt x="6475" y="13134"/>
                    </a:cubicBezTo>
                    <a:cubicBezTo>
                      <a:pt x="6388" y="13074"/>
                      <a:pt x="6296" y="13025"/>
                      <a:pt x="6192" y="12987"/>
                    </a:cubicBezTo>
                    <a:cubicBezTo>
                      <a:pt x="6023" y="12932"/>
                      <a:pt x="5920" y="12829"/>
                      <a:pt x="5789" y="12714"/>
                    </a:cubicBezTo>
                    <a:cubicBezTo>
                      <a:pt x="5789" y="12589"/>
                      <a:pt x="5800" y="12463"/>
                      <a:pt x="5822" y="12344"/>
                    </a:cubicBezTo>
                    <a:cubicBezTo>
                      <a:pt x="5822" y="12338"/>
                      <a:pt x="5822" y="12333"/>
                      <a:pt x="5822" y="12333"/>
                    </a:cubicBezTo>
                    <a:cubicBezTo>
                      <a:pt x="5914" y="12447"/>
                      <a:pt x="6023" y="12556"/>
                      <a:pt x="6143" y="12638"/>
                    </a:cubicBezTo>
                    <a:cubicBezTo>
                      <a:pt x="6145" y="12639"/>
                      <a:pt x="6147" y="12639"/>
                      <a:pt x="6149" y="12639"/>
                    </a:cubicBezTo>
                    <a:cubicBezTo>
                      <a:pt x="6157" y="12639"/>
                      <a:pt x="6164" y="12630"/>
                      <a:pt x="6159" y="12621"/>
                    </a:cubicBezTo>
                    <a:cubicBezTo>
                      <a:pt x="5947" y="12425"/>
                      <a:pt x="5832" y="12147"/>
                      <a:pt x="5696" y="11902"/>
                    </a:cubicBezTo>
                    <a:cubicBezTo>
                      <a:pt x="5549" y="11652"/>
                      <a:pt x="5435" y="11385"/>
                      <a:pt x="5358" y="11107"/>
                    </a:cubicBezTo>
                    <a:close/>
                    <a:moveTo>
                      <a:pt x="258" y="13264"/>
                    </a:moveTo>
                    <a:cubicBezTo>
                      <a:pt x="503" y="13412"/>
                      <a:pt x="792" y="13466"/>
                      <a:pt x="1037" y="13608"/>
                    </a:cubicBezTo>
                    <a:cubicBezTo>
                      <a:pt x="1217" y="13717"/>
                      <a:pt x="1343" y="13864"/>
                      <a:pt x="1479" y="14011"/>
                    </a:cubicBezTo>
                    <a:cubicBezTo>
                      <a:pt x="1435" y="14000"/>
                      <a:pt x="1386" y="14000"/>
                      <a:pt x="1343" y="14000"/>
                    </a:cubicBezTo>
                    <a:cubicBezTo>
                      <a:pt x="999" y="14005"/>
                      <a:pt x="847" y="14174"/>
                      <a:pt x="580" y="14332"/>
                    </a:cubicBezTo>
                    <a:cubicBezTo>
                      <a:pt x="492" y="14278"/>
                      <a:pt x="405" y="14213"/>
                      <a:pt x="329" y="14142"/>
                    </a:cubicBezTo>
                    <a:cubicBezTo>
                      <a:pt x="317" y="14129"/>
                      <a:pt x="298" y="14123"/>
                      <a:pt x="281" y="14123"/>
                    </a:cubicBezTo>
                    <a:cubicBezTo>
                      <a:pt x="275" y="14123"/>
                      <a:pt x="269" y="14124"/>
                      <a:pt x="264" y="14125"/>
                    </a:cubicBezTo>
                    <a:cubicBezTo>
                      <a:pt x="264" y="13837"/>
                      <a:pt x="258" y="13548"/>
                      <a:pt x="258" y="13264"/>
                    </a:cubicBezTo>
                    <a:close/>
                    <a:moveTo>
                      <a:pt x="5495" y="11799"/>
                    </a:moveTo>
                    <a:lnTo>
                      <a:pt x="5495" y="11799"/>
                    </a:lnTo>
                    <a:cubicBezTo>
                      <a:pt x="5582" y="11978"/>
                      <a:pt x="5680" y="12147"/>
                      <a:pt x="5800" y="12305"/>
                    </a:cubicBezTo>
                    <a:cubicBezTo>
                      <a:pt x="5791" y="12300"/>
                      <a:pt x="5782" y="12298"/>
                      <a:pt x="5774" y="12298"/>
                    </a:cubicBezTo>
                    <a:cubicBezTo>
                      <a:pt x="5757" y="12298"/>
                      <a:pt x="5742" y="12309"/>
                      <a:pt x="5734" y="12327"/>
                    </a:cubicBezTo>
                    <a:cubicBezTo>
                      <a:pt x="5593" y="12905"/>
                      <a:pt x="5800" y="13417"/>
                      <a:pt x="6012" y="13956"/>
                    </a:cubicBezTo>
                    <a:cubicBezTo>
                      <a:pt x="6159" y="14332"/>
                      <a:pt x="6312" y="14747"/>
                      <a:pt x="6236" y="15155"/>
                    </a:cubicBezTo>
                    <a:cubicBezTo>
                      <a:pt x="6198" y="15357"/>
                      <a:pt x="6083" y="15548"/>
                      <a:pt x="6023" y="15749"/>
                    </a:cubicBezTo>
                    <a:cubicBezTo>
                      <a:pt x="5985" y="15646"/>
                      <a:pt x="5952" y="15542"/>
                      <a:pt x="5914" y="15439"/>
                    </a:cubicBezTo>
                    <a:cubicBezTo>
                      <a:pt x="5707" y="14817"/>
                      <a:pt x="5604" y="14153"/>
                      <a:pt x="5533" y="13504"/>
                    </a:cubicBezTo>
                    <a:cubicBezTo>
                      <a:pt x="5500" y="13166"/>
                      <a:pt x="5424" y="12801"/>
                      <a:pt x="5456" y="12469"/>
                    </a:cubicBezTo>
                    <a:cubicBezTo>
                      <a:pt x="5484" y="12245"/>
                      <a:pt x="5500" y="12022"/>
                      <a:pt x="5495" y="11799"/>
                    </a:cubicBezTo>
                    <a:close/>
                    <a:moveTo>
                      <a:pt x="269" y="14998"/>
                    </a:moveTo>
                    <a:cubicBezTo>
                      <a:pt x="1178" y="16042"/>
                      <a:pt x="2313" y="17011"/>
                      <a:pt x="2519" y="18419"/>
                    </a:cubicBezTo>
                    <a:cubicBezTo>
                      <a:pt x="2449" y="18376"/>
                      <a:pt x="2372" y="18337"/>
                      <a:pt x="2296" y="18310"/>
                    </a:cubicBezTo>
                    <a:cubicBezTo>
                      <a:pt x="2105" y="18239"/>
                      <a:pt x="1942" y="18239"/>
                      <a:pt x="1757" y="18207"/>
                    </a:cubicBezTo>
                    <a:cubicBezTo>
                      <a:pt x="1757" y="17869"/>
                      <a:pt x="1740" y="17520"/>
                      <a:pt x="1593" y="17209"/>
                    </a:cubicBezTo>
                    <a:cubicBezTo>
                      <a:pt x="1315" y="16626"/>
                      <a:pt x="814" y="16250"/>
                      <a:pt x="269" y="15902"/>
                    </a:cubicBezTo>
                    <a:cubicBezTo>
                      <a:pt x="269" y="15604"/>
                      <a:pt x="269" y="15301"/>
                      <a:pt x="269" y="14998"/>
                    </a:cubicBezTo>
                    <a:close/>
                    <a:moveTo>
                      <a:pt x="5800" y="12899"/>
                    </a:moveTo>
                    <a:lnTo>
                      <a:pt x="5800" y="12899"/>
                    </a:lnTo>
                    <a:cubicBezTo>
                      <a:pt x="5838" y="12937"/>
                      <a:pt x="5887" y="12976"/>
                      <a:pt x="5936" y="13008"/>
                    </a:cubicBezTo>
                    <a:cubicBezTo>
                      <a:pt x="6056" y="13079"/>
                      <a:pt x="6219" y="13106"/>
                      <a:pt x="6328" y="13183"/>
                    </a:cubicBezTo>
                    <a:cubicBezTo>
                      <a:pt x="6541" y="13341"/>
                      <a:pt x="6693" y="13559"/>
                      <a:pt x="6775" y="13809"/>
                    </a:cubicBezTo>
                    <a:cubicBezTo>
                      <a:pt x="6944" y="14316"/>
                      <a:pt x="6955" y="14850"/>
                      <a:pt x="6977" y="15379"/>
                    </a:cubicBezTo>
                    <a:cubicBezTo>
                      <a:pt x="7009" y="16087"/>
                      <a:pt x="7031" y="16795"/>
                      <a:pt x="7075" y="17504"/>
                    </a:cubicBezTo>
                    <a:cubicBezTo>
                      <a:pt x="7113" y="18070"/>
                      <a:pt x="7020" y="18664"/>
                      <a:pt x="7097" y="19231"/>
                    </a:cubicBezTo>
                    <a:cubicBezTo>
                      <a:pt x="7004" y="19187"/>
                      <a:pt x="6917" y="19122"/>
                      <a:pt x="6846" y="19051"/>
                    </a:cubicBezTo>
                    <a:cubicBezTo>
                      <a:pt x="6813" y="18953"/>
                      <a:pt x="6791" y="18855"/>
                      <a:pt x="6770" y="18752"/>
                    </a:cubicBezTo>
                    <a:cubicBezTo>
                      <a:pt x="6764" y="18185"/>
                      <a:pt x="6677" y="17618"/>
                      <a:pt x="6514" y="17073"/>
                    </a:cubicBezTo>
                    <a:cubicBezTo>
                      <a:pt x="6388" y="16654"/>
                      <a:pt x="6219" y="16261"/>
                      <a:pt x="6067" y="15853"/>
                    </a:cubicBezTo>
                    <a:cubicBezTo>
                      <a:pt x="6116" y="15618"/>
                      <a:pt x="6285" y="15406"/>
                      <a:pt x="6307" y="15161"/>
                    </a:cubicBezTo>
                    <a:cubicBezTo>
                      <a:pt x="6334" y="14872"/>
                      <a:pt x="6301" y="14578"/>
                      <a:pt x="6208" y="14305"/>
                    </a:cubicBezTo>
                    <a:cubicBezTo>
                      <a:pt x="6045" y="13809"/>
                      <a:pt x="5843" y="13379"/>
                      <a:pt x="5800" y="12899"/>
                    </a:cubicBezTo>
                    <a:close/>
                    <a:moveTo>
                      <a:pt x="4410" y="37251"/>
                    </a:moveTo>
                    <a:lnTo>
                      <a:pt x="4410" y="37251"/>
                    </a:lnTo>
                    <a:cubicBezTo>
                      <a:pt x="4399" y="37578"/>
                      <a:pt x="4448" y="37899"/>
                      <a:pt x="4541" y="38210"/>
                    </a:cubicBezTo>
                    <a:lnTo>
                      <a:pt x="4541" y="38204"/>
                    </a:lnTo>
                    <a:cubicBezTo>
                      <a:pt x="4596" y="38390"/>
                      <a:pt x="4666" y="38564"/>
                      <a:pt x="4743" y="38738"/>
                    </a:cubicBezTo>
                    <a:cubicBezTo>
                      <a:pt x="4726" y="39272"/>
                      <a:pt x="4666" y="39801"/>
                      <a:pt x="4748" y="40335"/>
                    </a:cubicBezTo>
                    <a:cubicBezTo>
                      <a:pt x="4748" y="40345"/>
                      <a:pt x="4754" y="40349"/>
                      <a:pt x="4761" y="40349"/>
                    </a:cubicBezTo>
                    <a:cubicBezTo>
                      <a:pt x="4769" y="40349"/>
                      <a:pt x="4778" y="40342"/>
                      <a:pt x="4775" y="40329"/>
                    </a:cubicBezTo>
                    <a:cubicBezTo>
                      <a:pt x="4726" y="39850"/>
                      <a:pt x="4797" y="39376"/>
                      <a:pt x="4819" y="38896"/>
                    </a:cubicBezTo>
                    <a:cubicBezTo>
                      <a:pt x="4972" y="39207"/>
                      <a:pt x="5157" y="39507"/>
                      <a:pt x="5358" y="39795"/>
                    </a:cubicBezTo>
                    <a:cubicBezTo>
                      <a:pt x="5348" y="40068"/>
                      <a:pt x="5342" y="40362"/>
                      <a:pt x="5446" y="40618"/>
                    </a:cubicBezTo>
                    <a:cubicBezTo>
                      <a:pt x="5506" y="40771"/>
                      <a:pt x="5582" y="40918"/>
                      <a:pt x="5658" y="41060"/>
                    </a:cubicBezTo>
                    <a:cubicBezTo>
                      <a:pt x="5277" y="41032"/>
                      <a:pt x="4754" y="40869"/>
                      <a:pt x="4508" y="40602"/>
                    </a:cubicBezTo>
                    <a:cubicBezTo>
                      <a:pt x="4263" y="40340"/>
                      <a:pt x="4203" y="40013"/>
                      <a:pt x="4176" y="39681"/>
                    </a:cubicBezTo>
                    <a:cubicBezTo>
                      <a:pt x="4132" y="39087"/>
                      <a:pt x="4345" y="38477"/>
                      <a:pt x="3974" y="37954"/>
                    </a:cubicBezTo>
                    <a:cubicBezTo>
                      <a:pt x="4034" y="37774"/>
                      <a:pt x="4132" y="37605"/>
                      <a:pt x="4258" y="37463"/>
                    </a:cubicBezTo>
                    <a:cubicBezTo>
                      <a:pt x="4318" y="37403"/>
                      <a:pt x="4372" y="37333"/>
                      <a:pt x="4410" y="37251"/>
                    </a:cubicBezTo>
                    <a:close/>
                    <a:moveTo>
                      <a:pt x="195" y="0"/>
                    </a:moveTo>
                    <a:cubicBezTo>
                      <a:pt x="187" y="0"/>
                      <a:pt x="179" y="4"/>
                      <a:pt x="176" y="13"/>
                    </a:cubicBezTo>
                    <a:cubicBezTo>
                      <a:pt x="67" y="1375"/>
                      <a:pt x="111" y="3914"/>
                      <a:pt x="127" y="5287"/>
                    </a:cubicBezTo>
                    <a:cubicBezTo>
                      <a:pt x="117" y="5280"/>
                      <a:pt x="106" y="5277"/>
                      <a:pt x="95" y="5277"/>
                    </a:cubicBezTo>
                    <a:cubicBezTo>
                      <a:pt x="47" y="5277"/>
                      <a:pt x="0" y="5336"/>
                      <a:pt x="40" y="5385"/>
                    </a:cubicBezTo>
                    <a:cubicBezTo>
                      <a:pt x="67" y="5418"/>
                      <a:pt x="100" y="5451"/>
                      <a:pt x="133" y="5483"/>
                    </a:cubicBezTo>
                    <a:cubicBezTo>
                      <a:pt x="144" y="5592"/>
                      <a:pt x="144" y="5718"/>
                      <a:pt x="144" y="5837"/>
                    </a:cubicBezTo>
                    <a:lnTo>
                      <a:pt x="144" y="6028"/>
                    </a:lnTo>
                    <a:cubicBezTo>
                      <a:pt x="116" y="6055"/>
                      <a:pt x="111" y="6094"/>
                      <a:pt x="133" y="6121"/>
                    </a:cubicBezTo>
                    <a:lnTo>
                      <a:pt x="144" y="6132"/>
                    </a:lnTo>
                    <a:lnTo>
                      <a:pt x="149" y="7826"/>
                    </a:lnTo>
                    <a:cubicBezTo>
                      <a:pt x="144" y="7832"/>
                      <a:pt x="144" y="7843"/>
                      <a:pt x="149" y="7848"/>
                    </a:cubicBezTo>
                    <a:lnTo>
                      <a:pt x="149" y="8873"/>
                    </a:lnTo>
                    <a:lnTo>
                      <a:pt x="149" y="8878"/>
                    </a:lnTo>
                    <a:cubicBezTo>
                      <a:pt x="149" y="9434"/>
                      <a:pt x="149" y="9990"/>
                      <a:pt x="155" y="10545"/>
                    </a:cubicBezTo>
                    <a:lnTo>
                      <a:pt x="155" y="11112"/>
                    </a:lnTo>
                    <a:cubicBezTo>
                      <a:pt x="149" y="11123"/>
                      <a:pt x="149" y="11134"/>
                      <a:pt x="155" y="11145"/>
                    </a:cubicBezTo>
                    <a:cubicBezTo>
                      <a:pt x="155" y="12703"/>
                      <a:pt x="133" y="14262"/>
                      <a:pt x="133" y="15820"/>
                    </a:cubicBezTo>
                    <a:cubicBezTo>
                      <a:pt x="130" y="15819"/>
                      <a:pt x="126" y="15818"/>
                      <a:pt x="123" y="15818"/>
                    </a:cubicBezTo>
                    <a:cubicBezTo>
                      <a:pt x="94" y="15818"/>
                      <a:pt x="71" y="15860"/>
                      <a:pt x="100" y="15880"/>
                    </a:cubicBezTo>
                    <a:lnTo>
                      <a:pt x="133" y="15902"/>
                    </a:lnTo>
                    <a:cubicBezTo>
                      <a:pt x="133" y="17215"/>
                      <a:pt x="149" y="18528"/>
                      <a:pt x="187" y="19836"/>
                    </a:cubicBezTo>
                    <a:cubicBezTo>
                      <a:pt x="187" y="19842"/>
                      <a:pt x="194" y="19846"/>
                      <a:pt x="200" y="19846"/>
                    </a:cubicBezTo>
                    <a:cubicBezTo>
                      <a:pt x="205" y="19846"/>
                      <a:pt x="209" y="19843"/>
                      <a:pt x="209" y="19836"/>
                    </a:cubicBezTo>
                    <a:cubicBezTo>
                      <a:pt x="247" y="18795"/>
                      <a:pt x="258" y="17749"/>
                      <a:pt x="264" y="16708"/>
                    </a:cubicBezTo>
                    <a:cubicBezTo>
                      <a:pt x="509" y="17062"/>
                      <a:pt x="705" y="17395"/>
                      <a:pt x="759" y="17842"/>
                    </a:cubicBezTo>
                    <a:cubicBezTo>
                      <a:pt x="830" y="18321"/>
                      <a:pt x="814" y="18790"/>
                      <a:pt x="618" y="19247"/>
                    </a:cubicBezTo>
                    <a:cubicBezTo>
                      <a:pt x="611" y="19265"/>
                      <a:pt x="626" y="19278"/>
                      <a:pt x="642" y="19278"/>
                    </a:cubicBezTo>
                    <a:cubicBezTo>
                      <a:pt x="651" y="19278"/>
                      <a:pt x="661" y="19274"/>
                      <a:pt x="667" y="19264"/>
                    </a:cubicBezTo>
                    <a:cubicBezTo>
                      <a:pt x="1059" y="18386"/>
                      <a:pt x="923" y="17286"/>
                      <a:pt x="269" y="16561"/>
                    </a:cubicBezTo>
                    <a:lnTo>
                      <a:pt x="269" y="15983"/>
                    </a:lnTo>
                    <a:cubicBezTo>
                      <a:pt x="917" y="16403"/>
                      <a:pt x="1560" y="16910"/>
                      <a:pt x="1648" y="17705"/>
                    </a:cubicBezTo>
                    <a:cubicBezTo>
                      <a:pt x="1664" y="17869"/>
                      <a:pt x="1669" y="18032"/>
                      <a:pt x="1664" y="18196"/>
                    </a:cubicBezTo>
                    <a:cubicBezTo>
                      <a:pt x="1626" y="18207"/>
                      <a:pt x="1615" y="18283"/>
                      <a:pt x="1664" y="18294"/>
                    </a:cubicBezTo>
                    <a:cubicBezTo>
                      <a:pt x="1659" y="18534"/>
                      <a:pt x="1664" y="18779"/>
                      <a:pt x="1680" y="19019"/>
                    </a:cubicBezTo>
                    <a:cubicBezTo>
                      <a:pt x="1708" y="19269"/>
                      <a:pt x="1664" y="19667"/>
                      <a:pt x="1827" y="19874"/>
                    </a:cubicBezTo>
                    <a:cubicBezTo>
                      <a:pt x="1832" y="19880"/>
                      <a:pt x="1837" y="19882"/>
                      <a:pt x="1842" y="19882"/>
                    </a:cubicBezTo>
                    <a:cubicBezTo>
                      <a:pt x="1857" y="19882"/>
                      <a:pt x="1872" y="19863"/>
                      <a:pt x="1860" y="19847"/>
                    </a:cubicBezTo>
                    <a:cubicBezTo>
                      <a:pt x="1757" y="19700"/>
                      <a:pt x="1784" y="19307"/>
                      <a:pt x="1773" y="19144"/>
                    </a:cubicBezTo>
                    <a:cubicBezTo>
                      <a:pt x="1768" y="19089"/>
                      <a:pt x="1768" y="19035"/>
                      <a:pt x="1762" y="18980"/>
                    </a:cubicBezTo>
                    <a:lnTo>
                      <a:pt x="1762" y="18980"/>
                    </a:lnTo>
                    <a:cubicBezTo>
                      <a:pt x="2018" y="19068"/>
                      <a:pt x="2193" y="19253"/>
                      <a:pt x="2378" y="19427"/>
                    </a:cubicBezTo>
                    <a:cubicBezTo>
                      <a:pt x="2351" y="19427"/>
                      <a:pt x="2329" y="19449"/>
                      <a:pt x="2334" y="19471"/>
                    </a:cubicBezTo>
                    <a:cubicBezTo>
                      <a:pt x="2465" y="19918"/>
                      <a:pt x="2171" y="20386"/>
                      <a:pt x="1975" y="20773"/>
                    </a:cubicBezTo>
                    <a:cubicBezTo>
                      <a:pt x="1773" y="21182"/>
                      <a:pt x="1555" y="21585"/>
                      <a:pt x="1353" y="21994"/>
                    </a:cubicBezTo>
                    <a:cubicBezTo>
                      <a:pt x="1010" y="22680"/>
                      <a:pt x="798" y="23400"/>
                      <a:pt x="896" y="24168"/>
                    </a:cubicBezTo>
                    <a:cubicBezTo>
                      <a:pt x="896" y="24180"/>
                      <a:pt x="905" y="24185"/>
                      <a:pt x="915" y="24185"/>
                    </a:cubicBezTo>
                    <a:cubicBezTo>
                      <a:pt x="929" y="24185"/>
                      <a:pt x="945" y="24175"/>
                      <a:pt x="945" y="24157"/>
                    </a:cubicBezTo>
                    <a:cubicBezTo>
                      <a:pt x="912" y="23530"/>
                      <a:pt x="1070" y="22964"/>
                      <a:pt x="1304" y="22413"/>
                    </a:cubicBezTo>
                    <a:cubicBezTo>
                      <a:pt x="1370" y="22762"/>
                      <a:pt x="1544" y="23067"/>
                      <a:pt x="1659" y="23400"/>
                    </a:cubicBezTo>
                    <a:cubicBezTo>
                      <a:pt x="1822" y="23857"/>
                      <a:pt x="1773" y="24310"/>
                      <a:pt x="1669" y="24778"/>
                    </a:cubicBezTo>
                    <a:cubicBezTo>
                      <a:pt x="1663" y="24794"/>
                      <a:pt x="1682" y="24805"/>
                      <a:pt x="1699" y="24805"/>
                    </a:cubicBezTo>
                    <a:cubicBezTo>
                      <a:pt x="1711" y="24805"/>
                      <a:pt x="1722" y="24800"/>
                      <a:pt x="1724" y="24789"/>
                    </a:cubicBezTo>
                    <a:cubicBezTo>
                      <a:pt x="1817" y="24413"/>
                      <a:pt x="1909" y="23977"/>
                      <a:pt x="1811" y="23596"/>
                    </a:cubicBezTo>
                    <a:cubicBezTo>
                      <a:pt x="1697" y="23171"/>
                      <a:pt x="1479" y="22784"/>
                      <a:pt x="1375" y="22359"/>
                    </a:cubicBezTo>
                    <a:cubicBezTo>
                      <a:pt x="1370" y="22342"/>
                      <a:pt x="1359" y="22332"/>
                      <a:pt x="1343" y="22326"/>
                    </a:cubicBezTo>
                    <a:cubicBezTo>
                      <a:pt x="1462" y="22054"/>
                      <a:pt x="1604" y="21781"/>
                      <a:pt x="1746" y="21509"/>
                    </a:cubicBezTo>
                    <a:cubicBezTo>
                      <a:pt x="1773" y="21950"/>
                      <a:pt x="1996" y="22381"/>
                      <a:pt x="2029" y="22822"/>
                    </a:cubicBezTo>
                    <a:cubicBezTo>
                      <a:pt x="2029" y="22838"/>
                      <a:pt x="2044" y="22846"/>
                      <a:pt x="2059" y="22846"/>
                    </a:cubicBezTo>
                    <a:cubicBezTo>
                      <a:pt x="2074" y="22846"/>
                      <a:pt x="2089" y="22838"/>
                      <a:pt x="2089" y="22822"/>
                    </a:cubicBezTo>
                    <a:cubicBezTo>
                      <a:pt x="2073" y="22310"/>
                      <a:pt x="1877" y="21830"/>
                      <a:pt x="1855" y="21318"/>
                    </a:cubicBezTo>
                    <a:cubicBezTo>
                      <a:pt x="2056" y="20953"/>
                      <a:pt x="2231" y="20582"/>
                      <a:pt x="2378" y="20196"/>
                    </a:cubicBezTo>
                    <a:cubicBezTo>
                      <a:pt x="2465" y="19950"/>
                      <a:pt x="2519" y="19716"/>
                      <a:pt x="2421" y="19476"/>
                    </a:cubicBezTo>
                    <a:lnTo>
                      <a:pt x="2421" y="19476"/>
                    </a:lnTo>
                    <a:cubicBezTo>
                      <a:pt x="2536" y="19585"/>
                      <a:pt x="2667" y="19678"/>
                      <a:pt x="2808" y="19749"/>
                    </a:cubicBezTo>
                    <a:cubicBezTo>
                      <a:pt x="2797" y="19754"/>
                      <a:pt x="2792" y="19765"/>
                      <a:pt x="2797" y="19776"/>
                    </a:cubicBezTo>
                    <a:cubicBezTo>
                      <a:pt x="2852" y="20054"/>
                      <a:pt x="2895" y="20266"/>
                      <a:pt x="3043" y="20517"/>
                    </a:cubicBezTo>
                    <a:cubicBezTo>
                      <a:pt x="3075" y="20572"/>
                      <a:pt x="3113" y="20626"/>
                      <a:pt x="3157" y="20675"/>
                    </a:cubicBezTo>
                    <a:cubicBezTo>
                      <a:pt x="2454" y="21187"/>
                      <a:pt x="2797" y="22261"/>
                      <a:pt x="2318" y="22904"/>
                    </a:cubicBezTo>
                    <a:cubicBezTo>
                      <a:pt x="2301" y="22929"/>
                      <a:pt x="2323" y="22957"/>
                      <a:pt x="2346" y="22957"/>
                    </a:cubicBezTo>
                    <a:cubicBezTo>
                      <a:pt x="2353" y="22957"/>
                      <a:pt x="2360" y="22954"/>
                      <a:pt x="2367" y="22947"/>
                    </a:cubicBezTo>
                    <a:cubicBezTo>
                      <a:pt x="2650" y="22729"/>
                      <a:pt x="2732" y="22413"/>
                      <a:pt x="2770" y="22081"/>
                    </a:cubicBezTo>
                    <a:cubicBezTo>
                      <a:pt x="2939" y="22353"/>
                      <a:pt x="3157" y="22588"/>
                      <a:pt x="3244" y="22915"/>
                    </a:cubicBezTo>
                    <a:cubicBezTo>
                      <a:pt x="3359" y="23372"/>
                      <a:pt x="3397" y="23846"/>
                      <a:pt x="3348" y="24315"/>
                    </a:cubicBezTo>
                    <a:cubicBezTo>
                      <a:pt x="3271" y="25100"/>
                      <a:pt x="3075" y="25868"/>
                      <a:pt x="3048" y="26653"/>
                    </a:cubicBezTo>
                    <a:cubicBezTo>
                      <a:pt x="2983" y="26587"/>
                      <a:pt x="2917" y="26527"/>
                      <a:pt x="2846" y="26473"/>
                    </a:cubicBezTo>
                    <a:cubicBezTo>
                      <a:pt x="2716" y="26375"/>
                      <a:pt x="2585" y="26277"/>
                      <a:pt x="2460" y="26179"/>
                    </a:cubicBezTo>
                    <a:cubicBezTo>
                      <a:pt x="2628" y="25824"/>
                      <a:pt x="2678" y="25367"/>
                      <a:pt x="2650" y="24985"/>
                    </a:cubicBezTo>
                    <a:cubicBezTo>
                      <a:pt x="2612" y="24489"/>
                      <a:pt x="2345" y="24059"/>
                      <a:pt x="2307" y="23574"/>
                    </a:cubicBezTo>
                    <a:cubicBezTo>
                      <a:pt x="2307" y="23566"/>
                      <a:pt x="2297" y="23562"/>
                      <a:pt x="2288" y="23562"/>
                    </a:cubicBezTo>
                    <a:cubicBezTo>
                      <a:pt x="2278" y="23562"/>
                      <a:pt x="2269" y="23566"/>
                      <a:pt x="2269" y="23574"/>
                    </a:cubicBezTo>
                    <a:cubicBezTo>
                      <a:pt x="2258" y="23983"/>
                      <a:pt x="2470" y="24359"/>
                      <a:pt x="2509" y="24762"/>
                    </a:cubicBezTo>
                    <a:cubicBezTo>
                      <a:pt x="2552" y="25241"/>
                      <a:pt x="2427" y="25650"/>
                      <a:pt x="2372" y="26108"/>
                    </a:cubicBezTo>
                    <a:cubicBezTo>
                      <a:pt x="1871" y="25699"/>
                      <a:pt x="1462" y="25263"/>
                      <a:pt x="1370" y="24571"/>
                    </a:cubicBezTo>
                    <a:cubicBezTo>
                      <a:pt x="1367" y="24557"/>
                      <a:pt x="1358" y="24551"/>
                      <a:pt x="1347" y="24551"/>
                    </a:cubicBezTo>
                    <a:cubicBezTo>
                      <a:pt x="1332" y="24551"/>
                      <a:pt x="1315" y="24563"/>
                      <a:pt x="1315" y="24582"/>
                    </a:cubicBezTo>
                    <a:cubicBezTo>
                      <a:pt x="1353" y="25247"/>
                      <a:pt x="1724" y="25770"/>
                      <a:pt x="2258" y="26179"/>
                    </a:cubicBezTo>
                    <a:cubicBezTo>
                      <a:pt x="2514" y="26375"/>
                      <a:pt x="2776" y="26554"/>
                      <a:pt x="2999" y="26778"/>
                    </a:cubicBezTo>
                    <a:cubicBezTo>
                      <a:pt x="2732" y="27377"/>
                      <a:pt x="2786" y="28080"/>
                      <a:pt x="2885" y="28707"/>
                    </a:cubicBezTo>
                    <a:cubicBezTo>
                      <a:pt x="2939" y="29045"/>
                      <a:pt x="3026" y="29377"/>
                      <a:pt x="3113" y="29715"/>
                    </a:cubicBezTo>
                    <a:cubicBezTo>
                      <a:pt x="3111" y="29714"/>
                      <a:pt x="3108" y="29714"/>
                      <a:pt x="3105" y="29714"/>
                    </a:cubicBezTo>
                    <a:cubicBezTo>
                      <a:pt x="3086" y="29714"/>
                      <a:pt x="3069" y="29728"/>
                      <a:pt x="3064" y="29742"/>
                    </a:cubicBezTo>
                    <a:cubicBezTo>
                      <a:pt x="2928" y="30189"/>
                      <a:pt x="2618" y="30554"/>
                      <a:pt x="2541" y="31017"/>
                    </a:cubicBezTo>
                    <a:cubicBezTo>
                      <a:pt x="2378" y="31284"/>
                      <a:pt x="2220" y="31573"/>
                      <a:pt x="2214" y="31884"/>
                    </a:cubicBezTo>
                    <a:cubicBezTo>
                      <a:pt x="2209" y="32260"/>
                      <a:pt x="2318" y="32614"/>
                      <a:pt x="2383" y="32984"/>
                    </a:cubicBezTo>
                    <a:cubicBezTo>
                      <a:pt x="2383" y="32991"/>
                      <a:pt x="2387" y="32994"/>
                      <a:pt x="2392" y="32994"/>
                    </a:cubicBezTo>
                    <a:cubicBezTo>
                      <a:pt x="2398" y="32994"/>
                      <a:pt x="2405" y="32988"/>
                      <a:pt x="2405" y="32979"/>
                    </a:cubicBezTo>
                    <a:cubicBezTo>
                      <a:pt x="2389" y="32619"/>
                      <a:pt x="2242" y="32249"/>
                      <a:pt x="2285" y="31889"/>
                    </a:cubicBezTo>
                    <a:cubicBezTo>
                      <a:pt x="2323" y="31649"/>
                      <a:pt x="2405" y="31415"/>
                      <a:pt x="2525" y="31202"/>
                    </a:cubicBezTo>
                    <a:lnTo>
                      <a:pt x="2525" y="31202"/>
                    </a:lnTo>
                    <a:cubicBezTo>
                      <a:pt x="2503" y="31682"/>
                      <a:pt x="2623" y="32118"/>
                      <a:pt x="2841" y="32548"/>
                    </a:cubicBezTo>
                    <a:cubicBezTo>
                      <a:pt x="2843" y="32552"/>
                      <a:pt x="2845" y="32553"/>
                      <a:pt x="2848" y="32553"/>
                    </a:cubicBezTo>
                    <a:cubicBezTo>
                      <a:pt x="2854" y="32553"/>
                      <a:pt x="2861" y="32547"/>
                      <a:pt x="2857" y="32543"/>
                    </a:cubicBezTo>
                    <a:cubicBezTo>
                      <a:pt x="2661" y="32042"/>
                      <a:pt x="2530" y="31491"/>
                      <a:pt x="2656" y="30963"/>
                    </a:cubicBezTo>
                    <a:cubicBezTo>
                      <a:pt x="2656" y="30952"/>
                      <a:pt x="2656" y="30946"/>
                      <a:pt x="2656" y="30941"/>
                    </a:cubicBezTo>
                    <a:cubicBezTo>
                      <a:pt x="2667" y="30897"/>
                      <a:pt x="2678" y="30848"/>
                      <a:pt x="2694" y="30805"/>
                    </a:cubicBezTo>
                    <a:cubicBezTo>
                      <a:pt x="2721" y="30723"/>
                      <a:pt x="2759" y="30636"/>
                      <a:pt x="2803" y="30559"/>
                    </a:cubicBezTo>
                    <a:cubicBezTo>
                      <a:pt x="2879" y="31224"/>
                      <a:pt x="3228" y="31758"/>
                      <a:pt x="3528" y="32330"/>
                    </a:cubicBezTo>
                    <a:cubicBezTo>
                      <a:pt x="3524" y="32329"/>
                      <a:pt x="3520" y="32329"/>
                      <a:pt x="3516" y="32329"/>
                    </a:cubicBezTo>
                    <a:cubicBezTo>
                      <a:pt x="3499" y="32329"/>
                      <a:pt x="3483" y="32340"/>
                      <a:pt x="3479" y="32358"/>
                    </a:cubicBezTo>
                    <a:cubicBezTo>
                      <a:pt x="3391" y="32690"/>
                      <a:pt x="3266" y="33039"/>
                      <a:pt x="3255" y="33382"/>
                    </a:cubicBezTo>
                    <a:cubicBezTo>
                      <a:pt x="3250" y="33714"/>
                      <a:pt x="3288" y="34052"/>
                      <a:pt x="3375" y="34379"/>
                    </a:cubicBezTo>
                    <a:cubicBezTo>
                      <a:pt x="3484" y="34864"/>
                      <a:pt x="3751" y="35720"/>
                      <a:pt x="3380" y="36161"/>
                    </a:cubicBezTo>
                    <a:cubicBezTo>
                      <a:pt x="3369" y="36176"/>
                      <a:pt x="3382" y="36192"/>
                      <a:pt x="3398" y="36192"/>
                    </a:cubicBezTo>
                    <a:cubicBezTo>
                      <a:pt x="3405" y="36192"/>
                      <a:pt x="3412" y="36189"/>
                      <a:pt x="3419" y="36183"/>
                    </a:cubicBezTo>
                    <a:cubicBezTo>
                      <a:pt x="3707" y="35856"/>
                      <a:pt x="3637" y="35246"/>
                      <a:pt x="3566" y="34848"/>
                    </a:cubicBezTo>
                    <a:cubicBezTo>
                      <a:pt x="3484" y="34412"/>
                      <a:pt x="3326" y="33965"/>
                      <a:pt x="3348" y="33513"/>
                    </a:cubicBezTo>
                    <a:cubicBezTo>
                      <a:pt x="3364" y="33137"/>
                      <a:pt x="3489" y="32783"/>
                      <a:pt x="3571" y="32412"/>
                    </a:cubicBezTo>
                    <a:cubicBezTo>
                      <a:pt x="3642" y="32554"/>
                      <a:pt x="3713" y="32701"/>
                      <a:pt x="3773" y="32854"/>
                    </a:cubicBezTo>
                    <a:cubicBezTo>
                      <a:pt x="3974" y="33333"/>
                      <a:pt x="4083" y="33845"/>
                      <a:pt x="4094" y="34363"/>
                    </a:cubicBezTo>
                    <a:cubicBezTo>
                      <a:pt x="4111" y="34837"/>
                      <a:pt x="4149" y="35311"/>
                      <a:pt x="3969" y="35758"/>
                    </a:cubicBezTo>
                    <a:cubicBezTo>
                      <a:pt x="3962" y="35779"/>
                      <a:pt x="3980" y="35793"/>
                      <a:pt x="3997" y="35793"/>
                    </a:cubicBezTo>
                    <a:cubicBezTo>
                      <a:pt x="4006" y="35793"/>
                      <a:pt x="4014" y="35789"/>
                      <a:pt x="4018" y="35780"/>
                    </a:cubicBezTo>
                    <a:cubicBezTo>
                      <a:pt x="4214" y="35327"/>
                      <a:pt x="4192" y="34853"/>
                      <a:pt x="4192" y="34374"/>
                    </a:cubicBezTo>
                    <a:lnTo>
                      <a:pt x="4192" y="34319"/>
                    </a:lnTo>
                    <a:cubicBezTo>
                      <a:pt x="4361" y="34575"/>
                      <a:pt x="4541" y="34848"/>
                      <a:pt x="4563" y="35148"/>
                    </a:cubicBezTo>
                    <a:cubicBezTo>
                      <a:pt x="4579" y="35442"/>
                      <a:pt x="4568" y="35736"/>
                      <a:pt x="4530" y="36025"/>
                    </a:cubicBezTo>
                    <a:cubicBezTo>
                      <a:pt x="4519" y="36025"/>
                      <a:pt x="4508" y="36036"/>
                      <a:pt x="4503" y="36041"/>
                    </a:cubicBezTo>
                    <a:cubicBezTo>
                      <a:pt x="4089" y="36564"/>
                      <a:pt x="3500" y="36880"/>
                      <a:pt x="3261" y="37529"/>
                    </a:cubicBezTo>
                    <a:cubicBezTo>
                      <a:pt x="3037" y="38134"/>
                      <a:pt x="3124" y="38657"/>
                      <a:pt x="3255" y="39272"/>
                    </a:cubicBezTo>
                    <a:cubicBezTo>
                      <a:pt x="3255" y="39278"/>
                      <a:pt x="3259" y="39281"/>
                      <a:pt x="3263" y="39281"/>
                    </a:cubicBezTo>
                    <a:cubicBezTo>
                      <a:pt x="3266" y="39281"/>
                      <a:pt x="3269" y="39278"/>
                      <a:pt x="3266" y="39272"/>
                    </a:cubicBezTo>
                    <a:cubicBezTo>
                      <a:pt x="3173" y="38575"/>
                      <a:pt x="3124" y="37910"/>
                      <a:pt x="3517" y="37278"/>
                    </a:cubicBezTo>
                    <a:cubicBezTo>
                      <a:pt x="3707" y="36973"/>
                      <a:pt x="3974" y="36750"/>
                      <a:pt x="4252" y="36510"/>
                    </a:cubicBezTo>
                    <a:cubicBezTo>
                      <a:pt x="4339" y="36439"/>
                      <a:pt x="4421" y="36363"/>
                      <a:pt x="4497" y="36281"/>
                    </a:cubicBezTo>
                    <a:lnTo>
                      <a:pt x="4497" y="36281"/>
                    </a:lnTo>
                    <a:cubicBezTo>
                      <a:pt x="4497" y="36308"/>
                      <a:pt x="4487" y="36335"/>
                      <a:pt x="4487" y="36363"/>
                    </a:cubicBezTo>
                    <a:cubicBezTo>
                      <a:pt x="4448" y="36619"/>
                      <a:pt x="4416" y="36869"/>
                      <a:pt x="4405" y="37120"/>
                    </a:cubicBezTo>
                    <a:cubicBezTo>
                      <a:pt x="4388" y="37120"/>
                      <a:pt x="4372" y="37125"/>
                      <a:pt x="4361" y="37142"/>
                    </a:cubicBezTo>
                    <a:cubicBezTo>
                      <a:pt x="4247" y="37354"/>
                      <a:pt x="4062" y="37512"/>
                      <a:pt x="3958" y="37730"/>
                    </a:cubicBezTo>
                    <a:cubicBezTo>
                      <a:pt x="3871" y="37916"/>
                      <a:pt x="3811" y="38101"/>
                      <a:pt x="3767" y="38297"/>
                    </a:cubicBezTo>
                    <a:cubicBezTo>
                      <a:pt x="3675" y="38684"/>
                      <a:pt x="3669" y="39082"/>
                      <a:pt x="3751" y="39469"/>
                    </a:cubicBezTo>
                    <a:cubicBezTo>
                      <a:pt x="3751" y="39477"/>
                      <a:pt x="3756" y="39481"/>
                      <a:pt x="3762" y="39481"/>
                    </a:cubicBezTo>
                    <a:cubicBezTo>
                      <a:pt x="3767" y="39481"/>
                      <a:pt x="3773" y="39477"/>
                      <a:pt x="3773" y="39469"/>
                    </a:cubicBezTo>
                    <a:cubicBezTo>
                      <a:pt x="3718" y="39005"/>
                      <a:pt x="3773" y="38537"/>
                      <a:pt x="3920" y="38101"/>
                    </a:cubicBezTo>
                    <a:cubicBezTo>
                      <a:pt x="3920" y="38090"/>
                      <a:pt x="3925" y="38079"/>
                      <a:pt x="3931" y="38074"/>
                    </a:cubicBezTo>
                    <a:cubicBezTo>
                      <a:pt x="4345" y="38711"/>
                      <a:pt x="3931" y="39567"/>
                      <a:pt x="4230" y="40259"/>
                    </a:cubicBezTo>
                    <a:cubicBezTo>
                      <a:pt x="4459" y="40793"/>
                      <a:pt x="5091" y="41087"/>
                      <a:pt x="5680" y="41103"/>
                    </a:cubicBezTo>
                    <a:cubicBezTo>
                      <a:pt x="5794" y="41310"/>
                      <a:pt x="5914" y="41512"/>
                      <a:pt x="6018" y="41719"/>
                    </a:cubicBezTo>
                    <a:cubicBezTo>
                      <a:pt x="6022" y="41727"/>
                      <a:pt x="6028" y="41729"/>
                      <a:pt x="6034" y="41729"/>
                    </a:cubicBezTo>
                    <a:cubicBezTo>
                      <a:pt x="6046" y="41729"/>
                      <a:pt x="6058" y="41719"/>
                      <a:pt x="6050" y="41708"/>
                    </a:cubicBezTo>
                    <a:cubicBezTo>
                      <a:pt x="5958" y="41501"/>
                      <a:pt x="5843" y="41305"/>
                      <a:pt x="5734" y="41103"/>
                    </a:cubicBezTo>
                    <a:lnTo>
                      <a:pt x="5756" y="41103"/>
                    </a:lnTo>
                    <a:cubicBezTo>
                      <a:pt x="5783" y="41103"/>
                      <a:pt x="5783" y="41071"/>
                      <a:pt x="5762" y="41071"/>
                    </a:cubicBezTo>
                    <a:lnTo>
                      <a:pt x="5713" y="41071"/>
                    </a:lnTo>
                    <a:cubicBezTo>
                      <a:pt x="5674" y="40989"/>
                      <a:pt x="5631" y="40907"/>
                      <a:pt x="5598" y="40825"/>
                    </a:cubicBezTo>
                    <a:cubicBezTo>
                      <a:pt x="5473" y="40537"/>
                      <a:pt x="5418" y="40226"/>
                      <a:pt x="5435" y="39910"/>
                    </a:cubicBezTo>
                    <a:lnTo>
                      <a:pt x="5435" y="39910"/>
                    </a:lnTo>
                    <a:cubicBezTo>
                      <a:pt x="5767" y="40368"/>
                      <a:pt x="6138" y="40804"/>
                      <a:pt x="6541" y="41207"/>
                    </a:cubicBezTo>
                    <a:cubicBezTo>
                      <a:pt x="6544" y="41210"/>
                      <a:pt x="6549" y="41212"/>
                      <a:pt x="6553" y="41212"/>
                    </a:cubicBezTo>
                    <a:cubicBezTo>
                      <a:pt x="6569" y="41212"/>
                      <a:pt x="6586" y="41192"/>
                      <a:pt x="6574" y="41180"/>
                    </a:cubicBezTo>
                    <a:cubicBezTo>
                      <a:pt x="6394" y="40989"/>
                      <a:pt x="6225" y="40793"/>
                      <a:pt x="6061" y="40591"/>
                    </a:cubicBezTo>
                    <a:lnTo>
                      <a:pt x="6061" y="40591"/>
                    </a:lnTo>
                    <a:cubicBezTo>
                      <a:pt x="6149" y="40646"/>
                      <a:pt x="6247" y="40700"/>
                      <a:pt x="6334" y="40744"/>
                    </a:cubicBezTo>
                    <a:cubicBezTo>
                      <a:pt x="6584" y="40885"/>
                      <a:pt x="6819" y="41032"/>
                      <a:pt x="6939" y="41299"/>
                    </a:cubicBezTo>
                    <a:cubicBezTo>
                      <a:pt x="6941" y="41305"/>
                      <a:pt x="6945" y="41308"/>
                      <a:pt x="6950" y="41308"/>
                    </a:cubicBezTo>
                    <a:cubicBezTo>
                      <a:pt x="6959" y="41308"/>
                      <a:pt x="6969" y="41299"/>
                      <a:pt x="6966" y="41289"/>
                    </a:cubicBezTo>
                    <a:cubicBezTo>
                      <a:pt x="6879" y="41065"/>
                      <a:pt x="6710" y="40913"/>
                      <a:pt x="6508" y="40782"/>
                    </a:cubicBezTo>
                    <a:cubicBezTo>
                      <a:pt x="6383" y="40705"/>
                      <a:pt x="6257" y="40635"/>
                      <a:pt x="6143" y="40553"/>
                    </a:cubicBezTo>
                    <a:cubicBezTo>
                      <a:pt x="6045" y="40482"/>
                      <a:pt x="5969" y="40395"/>
                      <a:pt x="5871" y="40319"/>
                    </a:cubicBezTo>
                    <a:cubicBezTo>
                      <a:pt x="5865" y="40313"/>
                      <a:pt x="5860" y="40313"/>
                      <a:pt x="5849" y="40313"/>
                    </a:cubicBezTo>
                    <a:cubicBezTo>
                      <a:pt x="5707" y="40122"/>
                      <a:pt x="5565" y="39921"/>
                      <a:pt x="5435" y="39719"/>
                    </a:cubicBezTo>
                    <a:lnTo>
                      <a:pt x="5435" y="39681"/>
                    </a:lnTo>
                    <a:cubicBezTo>
                      <a:pt x="5435" y="39659"/>
                      <a:pt x="5416" y="39640"/>
                      <a:pt x="5395" y="39640"/>
                    </a:cubicBezTo>
                    <a:cubicBezTo>
                      <a:pt x="5390" y="39640"/>
                      <a:pt x="5385" y="39641"/>
                      <a:pt x="5380" y="39643"/>
                    </a:cubicBezTo>
                    <a:cubicBezTo>
                      <a:pt x="5364" y="39610"/>
                      <a:pt x="5342" y="39578"/>
                      <a:pt x="5320" y="39550"/>
                    </a:cubicBezTo>
                    <a:cubicBezTo>
                      <a:pt x="4972" y="38994"/>
                      <a:pt x="4617" y="38373"/>
                      <a:pt x="4536" y="37714"/>
                    </a:cubicBezTo>
                    <a:cubicBezTo>
                      <a:pt x="4448" y="36995"/>
                      <a:pt x="4650" y="36275"/>
                      <a:pt x="4694" y="35556"/>
                    </a:cubicBezTo>
                    <a:cubicBezTo>
                      <a:pt x="4721" y="35000"/>
                      <a:pt x="4530" y="34586"/>
                      <a:pt x="4181" y="34145"/>
                    </a:cubicBezTo>
                    <a:cubicBezTo>
                      <a:pt x="4165" y="33813"/>
                      <a:pt x="4105" y="33486"/>
                      <a:pt x="4002" y="33170"/>
                    </a:cubicBezTo>
                    <a:cubicBezTo>
                      <a:pt x="3838" y="32695"/>
                      <a:pt x="3582" y="32292"/>
                      <a:pt x="3348" y="31856"/>
                    </a:cubicBezTo>
                    <a:cubicBezTo>
                      <a:pt x="3113" y="31415"/>
                      <a:pt x="2983" y="30957"/>
                      <a:pt x="2879" y="30467"/>
                    </a:cubicBezTo>
                    <a:cubicBezTo>
                      <a:pt x="2879" y="30456"/>
                      <a:pt x="2874" y="30451"/>
                      <a:pt x="2863" y="30445"/>
                    </a:cubicBezTo>
                    <a:cubicBezTo>
                      <a:pt x="2972" y="30243"/>
                      <a:pt x="3092" y="30053"/>
                      <a:pt x="3135" y="29840"/>
                    </a:cubicBezTo>
                    <a:cubicBezTo>
                      <a:pt x="3239" y="30243"/>
                      <a:pt x="3326" y="30647"/>
                      <a:pt x="3342" y="31050"/>
                    </a:cubicBezTo>
                    <a:cubicBezTo>
                      <a:pt x="3342" y="31061"/>
                      <a:pt x="3353" y="31068"/>
                      <a:pt x="3363" y="31068"/>
                    </a:cubicBezTo>
                    <a:cubicBezTo>
                      <a:pt x="3372" y="31068"/>
                      <a:pt x="3380" y="31063"/>
                      <a:pt x="3380" y="31050"/>
                    </a:cubicBezTo>
                    <a:cubicBezTo>
                      <a:pt x="3380" y="30352"/>
                      <a:pt x="3124" y="29655"/>
                      <a:pt x="3015" y="28963"/>
                    </a:cubicBezTo>
                    <a:cubicBezTo>
                      <a:pt x="2994" y="28843"/>
                      <a:pt x="2972" y="28712"/>
                      <a:pt x="2955" y="28587"/>
                    </a:cubicBezTo>
                    <a:lnTo>
                      <a:pt x="2955" y="28587"/>
                    </a:lnTo>
                    <a:cubicBezTo>
                      <a:pt x="3250" y="28963"/>
                      <a:pt x="3642" y="29290"/>
                      <a:pt x="3860" y="29709"/>
                    </a:cubicBezTo>
                    <a:cubicBezTo>
                      <a:pt x="4007" y="29993"/>
                      <a:pt x="4105" y="30298"/>
                      <a:pt x="4067" y="30625"/>
                    </a:cubicBezTo>
                    <a:cubicBezTo>
                      <a:pt x="4045" y="30794"/>
                      <a:pt x="4040" y="30963"/>
                      <a:pt x="4056" y="31132"/>
                    </a:cubicBezTo>
                    <a:cubicBezTo>
                      <a:pt x="4059" y="31149"/>
                      <a:pt x="4070" y="31156"/>
                      <a:pt x="4081" y="31156"/>
                    </a:cubicBezTo>
                    <a:cubicBezTo>
                      <a:pt x="4095" y="31156"/>
                      <a:pt x="4111" y="31144"/>
                      <a:pt x="4111" y="31126"/>
                    </a:cubicBezTo>
                    <a:cubicBezTo>
                      <a:pt x="4083" y="30832"/>
                      <a:pt x="4192" y="30549"/>
                      <a:pt x="4138" y="30254"/>
                    </a:cubicBezTo>
                    <a:cubicBezTo>
                      <a:pt x="4100" y="30053"/>
                      <a:pt x="4034" y="29857"/>
                      <a:pt x="3931" y="29677"/>
                    </a:cubicBezTo>
                    <a:cubicBezTo>
                      <a:pt x="3669" y="29230"/>
                      <a:pt x="3282" y="28859"/>
                      <a:pt x="2955" y="28462"/>
                    </a:cubicBezTo>
                    <a:cubicBezTo>
                      <a:pt x="2950" y="28456"/>
                      <a:pt x="2945" y="28456"/>
                      <a:pt x="2939" y="28451"/>
                    </a:cubicBezTo>
                    <a:cubicBezTo>
                      <a:pt x="2928" y="28336"/>
                      <a:pt x="2917" y="28227"/>
                      <a:pt x="2912" y="28113"/>
                    </a:cubicBezTo>
                    <a:lnTo>
                      <a:pt x="2912" y="28113"/>
                    </a:lnTo>
                    <a:cubicBezTo>
                      <a:pt x="3560" y="28658"/>
                      <a:pt x="4176" y="29268"/>
                      <a:pt x="4378" y="30102"/>
                    </a:cubicBezTo>
                    <a:cubicBezTo>
                      <a:pt x="4579" y="30952"/>
                      <a:pt x="4405" y="31775"/>
                      <a:pt x="4416" y="32636"/>
                    </a:cubicBezTo>
                    <a:cubicBezTo>
                      <a:pt x="4416" y="32641"/>
                      <a:pt x="4420" y="32644"/>
                      <a:pt x="4424" y="32644"/>
                    </a:cubicBezTo>
                    <a:cubicBezTo>
                      <a:pt x="4428" y="32644"/>
                      <a:pt x="4432" y="32641"/>
                      <a:pt x="4432" y="32636"/>
                    </a:cubicBezTo>
                    <a:cubicBezTo>
                      <a:pt x="4497" y="31682"/>
                      <a:pt x="4715" y="30805"/>
                      <a:pt x="4416" y="29867"/>
                    </a:cubicBezTo>
                    <a:cubicBezTo>
                      <a:pt x="4165" y="29072"/>
                      <a:pt x="3544" y="28522"/>
                      <a:pt x="2912" y="27993"/>
                    </a:cubicBezTo>
                    <a:lnTo>
                      <a:pt x="2906" y="27993"/>
                    </a:lnTo>
                    <a:cubicBezTo>
                      <a:pt x="2879" y="27606"/>
                      <a:pt x="2939" y="27225"/>
                      <a:pt x="3081" y="26871"/>
                    </a:cubicBezTo>
                    <a:cubicBezTo>
                      <a:pt x="3190" y="26985"/>
                      <a:pt x="3277" y="27116"/>
                      <a:pt x="3353" y="27257"/>
                    </a:cubicBezTo>
                    <a:cubicBezTo>
                      <a:pt x="3506" y="27579"/>
                      <a:pt x="3637" y="27917"/>
                      <a:pt x="3746" y="28260"/>
                    </a:cubicBezTo>
                    <a:cubicBezTo>
                      <a:pt x="3750" y="28274"/>
                      <a:pt x="3762" y="28280"/>
                      <a:pt x="3775" y="28280"/>
                    </a:cubicBezTo>
                    <a:cubicBezTo>
                      <a:pt x="3797" y="28280"/>
                      <a:pt x="3823" y="28262"/>
                      <a:pt x="3816" y="28238"/>
                    </a:cubicBezTo>
                    <a:cubicBezTo>
                      <a:pt x="3680" y="27677"/>
                      <a:pt x="3495" y="27132"/>
                      <a:pt x="3092" y="26707"/>
                    </a:cubicBezTo>
                    <a:cubicBezTo>
                      <a:pt x="3135" y="25775"/>
                      <a:pt x="3446" y="24876"/>
                      <a:pt x="3457" y="23944"/>
                    </a:cubicBezTo>
                    <a:cubicBezTo>
                      <a:pt x="3462" y="23552"/>
                      <a:pt x="3440" y="23149"/>
                      <a:pt x="3304" y="22778"/>
                    </a:cubicBezTo>
                    <a:cubicBezTo>
                      <a:pt x="3184" y="22441"/>
                      <a:pt x="2966" y="22190"/>
                      <a:pt x="2786" y="21890"/>
                    </a:cubicBezTo>
                    <a:cubicBezTo>
                      <a:pt x="2825" y="21460"/>
                      <a:pt x="2841" y="21018"/>
                      <a:pt x="3184" y="20719"/>
                    </a:cubicBezTo>
                    <a:cubicBezTo>
                      <a:pt x="3261" y="20822"/>
                      <a:pt x="3348" y="20920"/>
                      <a:pt x="3419" y="21024"/>
                    </a:cubicBezTo>
                    <a:cubicBezTo>
                      <a:pt x="3587" y="21264"/>
                      <a:pt x="3756" y="21531"/>
                      <a:pt x="3811" y="21814"/>
                    </a:cubicBezTo>
                    <a:cubicBezTo>
                      <a:pt x="3816" y="21836"/>
                      <a:pt x="3822" y="21857"/>
                      <a:pt x="3822" y="21874"/>
                    </a:cubicBezTo>
                    <a:cubicBezTo>
                      <a:pt x="3811" y="21890"/>
                      <a:pt x="3811" y="21912"/>
                      <a:pt x="3822" y="21928"/>
                    </a:cubicBezTo>
                    <a:lnTo>
                      <a:pt x="3833" y="21945"/>
                    </a:lnTo>
                    <a:cubicBezTo>
                      <a:pt x="3865" y="22157"/>
                      <a:pt x="3865" y="22375"/>
                      <a:pt x="3909" y="22588"/>
                    </a:cubicBezTo>
                    <a:cubicBezTo>
                      <a:pt x="3909" y="22593"/>
                      <a:pt x="3913" y="22596"/>
                      <a:pt x="3917" y="22596"/>
                    </a:cubicBezTo>
                    <a:cubicBezTo>
                      <a:pt x="3921" y="22596"/>
                      <a:pt x="3925" y="22593"/>
                      <a:pt x="3925" y="22588"/>
                    </a:cubicBezTo>
                    <a:cubicBezTo>
                      <a:pt x="3920" y="22397"/>
                      <a:pt x="3920" y="22212"/>
                      <a:pt x="3904" y="22032"/>
                    </a:cubicBezTo>
                    <a:lnTo>
                      <a:pt x="3904" y="22032"/>
                    </a:lnTo>
                    <a:cubicBezTo>
                      <a:pt x="4285" y="22577"/>
                      <a:pt x="4241" y="23242"/>
                      <a:pt x="4220" y="23879"/>
                    </a:cubicBezTo>
                    <a:cubicBezTo>
                      <a:pt x="4209" y="24250"/>
                      <a:pt x="4192" y="24631"/>
                      <a:pt x="4040" y="24969"/>
                    </a:cubicBezTo>
                    <a:cubicBezTo>
                      <a:pt x="3925" y="25230"/>
                      <a:pt x="3789" y="25481"/>
                      <a:pt x="3686" y="25743"/>
                    </a:cubicBezTo>
                    <a:cubicBezTo>
                      <a:pt x="3679" y="25760"/>
                      <a:pt x="3694" y="25773"/>
                      <a:pt x="3709" y="25773"/>
                    </a:cubicBezTo>
                    <a:cubicBezTo>
                      <a:pt x="3717" y="25773"/>
                      <a:pt x="3725" y="25769"/>
                      <a:pt x="3729" y="25759"/>
                    </a:cubicBezTo>
                    <a:cubicBezTo>
                      <a:pt x="3893" y="25383"/>
                      <a:pt x="4121" y="25040"/>
                      <a:pt x="4236" y="24642"/>
                    </a:cubicBezTo>
                    <a:cubicBezTo>
                      <a:pt x="4329" y="24326"/>
                      <a:pt x="4318" y="23966"/>
                      <a:pt x="4329" y="23639"/>
                    </a:cubicBezTo>
                    <a:cubicBezTo>
                      <a:pt x="4345" y="23013"/>
                      <a:pt x="4350" y="22375"/>
                      <a:pt x="3887" y="21879"/>
                    </a:cubicBezTo>
                    <a:cubicBezTo>
                      <a:pt x="3854" y="21623"/>
                      <a:pt x="3767" y="21383"/>
                      <a:pt x="3631" y="21171"/>
                    </a:cubicBezTo>
                    <a:cubicBezTo>
                      <a:pt x="3604" y="21127"/>
                      <a:pt x="3577" y="21089"/>
                      <a:pt x="3544" y="21046"/>
                    </a:cubicBezTo>
                    <a:lnTo>
                      <a:pt x="3544" y="21046"/>
                    </a:lnTo>
                    <a:cubicBezTo>
                      <a:pt x="3664" y="21084"/>
                      <a:pt x="3778" y="21133"/>
                      <a:pt x="3887" y="21187"/>
                    </a:cubicBezTo>
                    <a:cubicBezTo>
                      <a:pt x="4013" y="21269"/>
                      <a:pt x="4121" y="21378"/>
                      <a:pt x="4198" y="21509"/>
                    </a:cubicBezTo>
                    <a:cubicBezTo>
                      <a:pt x="4202" y="21514"/>
                      <a:pt x="4207" y="21517"/>
                      <a:pt x="4212" y="21517"/>
                    </a:cubicBezTo>
                    <a:cubicBezTo>
                      <a:pt x="4221" y="21517"/>
                      <a:pt x="4229" y="21508"/>
                      <a:pt x="4225" y="21498"/>
                    </a:cubicBezTo>
                    <a:cubicBezTo>
                      <a:pt x="4100" y="21204"/>
                      <a:pt x="3838" y="20997"/>
                      <a:pt x="3522" y="20942"/>
                    </a:cubicBezTo>
                    <a:cubicBezTo>
                      <a:pt x="3519" y="20941"/>
                      <a:pt x="3516" y="20941"/>
                      <a:pt x="3513" y="20941"/>
                    </a:cubicBezTo>
                    <a:cubicBezTo>
                      <a:pt x="3500" y="20941"/>
                      <a:pt x="3488" y="20949"/>
                      <a:pt x="3484" y="20958"/>
                    </a:cubicBezTo>
                    <a:cubicBezTo>
                      <a:pt x="3386" y="20833"/>
                      <a:pt x="3288" y="20713"/>
                      <a:pt x="3201" y="20582"/>
                    </a:cubicBezTo>
                    <a:cubicBezTo>
                      <a:pt x="3021" y="20326"/>
                      <a:pt x="2977" y="20070"/>
                      <a:pt x="2879" y="19787"/>
                    </a:cubicBezTo>
                    <a:lnTo>
                      <a:pt x="2890" y="19787"/>
                    </a:lnTo>
                    <a:cubicBezTo>
                      <a:pt x="3353" y="19950"/>
                      <a:pt x="3904" y="19994"/>
                      <a:pt x="4209" y="20408"/>
                    </a:cubicBezTo>
                    <a:cubicBezTo>
                      <a:pt x="4212" y="20413"/>
                      <a:pt x="4216" y="20415"/>
                      <a:pt x="4221" y="20415"/>
                    </a:cubicBezTo>
                    <a:cubicBezTo>
                      <a:pt x="4232" y="20415"/>
                      <a:pt x="4244" y="20403"/>
                      <a:pt x="4236" y="20392"/>
                    </a:cubicBezTo>
                    <a:cubicBezTo>
                      <a:pt x="3958" y="19961"/>
                      <a:pt x="3462" y="19912"/>
                      <a:pt x="3004" y="19738"/>
                    </a:cubicBezTo>
                    <a:cubicBezTo>
                      <a:pt x="2656" y="19602"/>
                      <a:pt x="2514" y="19389"/>
                      <a:pt x="2269" y="19149"/>
                    </a:cubicBezTo>
                    <a:cubicBezTo>
                      <a:pt x="2138" y="19002"/>
                      <a:pt x="1958" y="18910"/>
                      <a:pt x="1768" y="18888"/>
                    </a:cubicBezTo>
                    <a:cubicBezTo>
                      <a:pt x="1762" y="18708"/>
                      <a:pt x="1762" y="18534"/>
                      <a:pt x="1762" y="18359"/>
                    </a:cubicBezTo>
                    <a:lnTo>
                      <a:pt x="1762" y="18321"/>
                    </a:lnTo>
                    <a:cubicBezTo>
                      <a:pt x="2013" y="18359"/>
                      <a:pt x="2258" y="18348"/>
                      <a:pt x="2481" y="18506"/>
                    </a:cubicBezTo>
                    <a:cubicBezTo>
                      <a:pt x="2503" y="18517"/>
                      <a:pt x="2525" y="18534"/>
                      <a:pt x="2541" y="18550"/>
                    </a:cubicBezTo>
                    <a:cubicBezTo>
                      <a:pt x="2541" y="18550"/>
                      <a:pt x="2541" y="18550"/>
                      <a:pt x="2541" y="18555"/>
                    </a:cubicBezTo>
                    <a:cubicBezTo>
                      <a:pt x="2546" y="18569"/>
                      <a:pt x="2558" y="18579"/>
                      <a:pt x="2571" y="18579"/>
                    </a:cubicBezTo>
                    <a:cubicBezTo>
                      <a:pt x="2574" y="18579"/>
                      <a:pt x="2577" y="18578"/>
                      <a:pt x="2579" y="18577"/>
                    </a:cubicBezTo>
                    <a:cubicBezTo>
                      <a:pt x="2732" y="18692"/>
                      <a:pt x="2879" y="18811"/>
                      <a:pt x="3021" y="18942"/>
                    </a:cubicBezTo>
                    <a:cubicBezTo>
                      <a:pt x="3288" y="19187"/>
                      <a:pt x="3549" y="19422"/>
                      <a:pt x="3882" y="19585"/>
                    </a:cubicBezTo>
                    <a:cubicBezTo>
                      <a:pt x="3884" y="19587"/>
                      <a:pt x="3887" y="19588"/>
                      <a:pt x="3890" y="19588"/>
                    </a:cubicBezTo>
                    <a:cubicBezTo>
                      <a:pt x="3906" y="19588"/>
                      <a:pt x="3922" y="19566"/>
                      <a:pt x="3904" y="19553"/>
                    </a:cubicBezTo>
                    <a:cubicBezTo>
                      <a:pt x="3484" y="19307"/>
                      <a:pt x="3179" y="18948"/>
                      <a:pt x="2814" y="18648"/>
                    </a:cubicBezTo>
                    <a:cubicBezTo>
                      <a:pt x="2743" y="18588"/>
                      <a:pt x="2667" y="18528"/>
                      <a:pt x="2590" y="18474"/>
                    </a:cubicBezTo>
                    <a:cubicBezTo>
                      <a:pt x="2400" y="16970"/>
                      <a:pt x="1223" y="15978"/>
                      <a:pt x="280" y="14866"/>
                    </a:cubicBezTo>
                    <a:cubicBezTo>
                      <a:pt x="280" y="14861"/>
                      <a:pt x="275" y="14856"/>
                      <a:pt x="269" y="14856"/>
                    </a:cubicBezTo>
                    <a:lnTo>
                      <a:pt x="269" y="14272"/>
                    </a:lnTo>
                    <a:cubicBezTo>
                      <a:pt x="416" y="14480"/>
                      <a:pt x="667" y="14583"/>
                      <a:pt x="907" y="14665"/>
                    </a:cubicBezTo>
                    <a:cubicBezTo>
                      <a:pt x="1326" y="14812"/>
                      <a:pt x="1675" y="14970"/>
                      <a:pt x="1985" y="15286"/>
                    </a:cubicBezTo>
                    <a:cubicBezTo>
                      <a:pt x="2634" y="15951"/>
                      <a:pt x="3075" y="16795"/>
                      <a:pt x="3244" y="17705"/>
                    </a:cubicBezTo>
                    <a:cubicBezTo>
                      <a:pt x="3244" y="17716"/>
                      <a:pt x="3252" y="17722"/>
                      <a:pt x="3261" y="17722"/>
                    </a:cubicBezTo>
                    <a:cubicBezTo>
                      <a:pt x="3269" y="17722"/>
                      <a:pt x="3277" y="17716"/>
                      <a:pt x="3277" y="17705"/>
                    </a:cubicBezTo>
                    <a:cubicBezTo>
                      <a:pt x="3304" y="16926"/>
                      <a:pt x="2803" y="16076"/>
                      <a:pt x="2312" y="15482"/>
                    </a:cubicBezTo>
                    <a:cubicBezTo>
                      <a:pt x="2067" y="15188"/>
                      <a:pt x="1778" y="14877"/>
                      <a:pt x="1419" y="14714"/>
                    </a:cubicBezTo>
                    <a:cubicBezTo>
                      <a:pt x="1168" y="14599"/>
                      <a:pt x="917" y="14523"/>
                      <a:pt x="683" y="14403"/>
                    </a:cubicBezTo>
                    <a:cubicBezTo>
                      <a:pt x="874" y="14278"/>
                      <a:pt x="1032" y="14111"/>
                      <a:pt x="1273" y="14111"/>
                    </a:cubicBezTo>
                    <a:cubicBezTo>
                      <a:pt x="1294" y="14111"/>
                      <a:pt x="1315" y="14112"/>
                      <a:pt x="1337" y="14114"/>
                    </a:cubicBezTo>
                    <a:cubicBezTo>
                      <a:pt x="1604" y="14142"/>
                      <a:pt x="1844" y="14278"/>
                      <a:pt x="2007" y="14496"/>
                    </a:cubicBezTo>
                    <a:cubicBezTo>
                      <a:pt x="2193" y="14730"/>
                      <a:pt x="2340" y="14992"/>
                      <a:pt x="2547" y="15215"/>
                    </a:cubicBezTo>
                    <a:cubicBezTo>
                      <a:pt x="2692" y="15369"/>
                      <a:pt x="2991" y="15715"/>
                      <a:pt x="3260" y="15715"/>
                    </a:cubicBezTo>
                    <a:cubicBezTo>
                      <a:pt x="3314" y="15715"/>
                      <a:pt x="3368" y="15701"/>
                      <a:pt x="3419" y="15667"/>
                    </a:cubicBezTo>
                    <a:cubicBezTo>
                      <a:pt x="3433" y="15658"/>
                      <a:pt x="3422" y="15645"/>
                      <a:pt x="3409" y="15645"/>
                    </a:cubicBezTo>
                    <a:cubicBezTo>
                      <a:pt x="3407" y="15645"/>
                      <a:pt x="3404" y="15645"/>
                      <a:pt x="3402" y="15646"/>
                    </a:cubicBezTo>
                    <a:cubicBezTo>
                      <a:pt x="3362" y="15660"/>
                      <a:pt x="3322" y="15667"/>
                      <a:pt x="3281" y="15667"/>
                    </a:cubicBezTo>
                    <a:cubicBezTo>
                      <a:pt x="2775" y="15667"/>
                      <a:pt x="2271" y="14602"/>
                      <a:pt x="2018" y="14354"/>
                    </a:cubicBezTo>
                    <a:cubicBezTo>
                      <a:pt x="1887" y="14213"/>
                      <a:pt x="1724" y="14104"/>
                      <a:pt x="1544" y="14038"/>
                    </a:cubicBezTo>
                    <a:cubicBezTo>
                      <a:pt x="1441" y="13869"/>
                      <a:pt x="1304" y="13722"/>
                      <a:pt x="1135" y="13608"/>
                    </a:cubicBezTo>
                    <a:cubicBezTo>
                      <a:pt x="863" y="13439"/>
                      <a:pt x="558" y="13308"/>
                      <a:pt x="269" y="13161"/>
                    </a:cubicBezTo>
                    <a:lnTo>
                      <a:pt x="258" y="13161"/>
                    </a:lnTo>
                    <a:lnTo>
                      <a:pt x="258" y="12758"/>
                    </a:lnTo>
                    <a:cubicBezTo>
                      <a:pt x="798" y="13030"/>
                      <a:pt x="1370" y="13166"/>
                      <a:pt x="1947" y="13352"/>
                    </a:cubicBezTo>
                    <a:cubicBezTo>
                      <a:pt x="2541" y="13542"/>
                      <a:pt x="3538" y="14011"/>
                      <a:pt x="3239" y="14785"/>
                    </a:cubicBezTo>
                    <a:cubicBezTo>
                      <a:pt x="3228" y="14816"/>
                      <a:pt x="3257" y="14838"/>
                      <a:pt x="3284" y="14838"/>
                    </a:cubicBezTo>
                    <a:cubicBezTo>
                      <a:pt x="3299" y="14838"/>
                      <a:pt x="3314" y="14830"/>
                      <a:pt x="3320" y="14812"/>
                    </a:cubicBezTo>
                    <a:cubicBezTo>
                      <a:pt x="3457" y="14327"/>
                      <a:pt x="3124" y="13788"/>
                      <a:pt x="2678" y="13553"/>
                    </a:cubicBezTo>
                    <a:cubicBezTo>
                      <a:pt x="2073" y="13243"/>
                      <a:pt x="1402" y="13106"/>
                      <a:pt x="776" y="12856"/>
                    </a:cubicBezTo>
                    <a:cubicBezTo>
                      <a:pt x="1046" y="12831"/>
                      <a:pt x="1303" y="12749"/>
                      <a:pt x="1578" y="12749"/>
                    </a:cubicBezTo>
                    <a:cubicBezTo>
                      <a:pt x="1608" y="12749"/>
                      <a:pt x="1639" y="12750"/>
                      <a:pt x="1669" y="12752"/>
                    </a:cubicBezTo>
                    <a:cubicBezTo>
                      <a:pt x="2089" y="12779"/>
                      <a:pt x="2443" y="12910"/>
                      <a:pt x="2743" y="13194"/>
                    </a:cubicBezTo>
                    <a:cubicBezTo>
                      <a:pt x="2747" y="13198"/>
                      <a:pt x="2752" y="13199"/>
                      <a:pt x="2756" y="13199"/>
                    </a:cubicBezTo>
                    <a:cubicBezTo>
                      <a:pt x="2770" y="13199"/>
                      <a:pt x="2782" y="13184"/>
                      <a:pt x="2770" y="13172"/>
                    </a:cubicBezTo>
                    <a:cubicBezTo>
                      <a:pt x="2410" y="12799"/>
                      <a:pt x="2004" y="12699"/>
                      <a:pt x="1567" y="12699"/>
                    </a:cubicBezTo>
                    <a:cubicBezTo>
                      <a:pt x="1264" y="12699"/>
                      <a:pt x="946" y="12747"/>
                      <a:pt x="618" y="12785"/>
                    </a:cubicBezTo>
                    <a:lnTo>
                      <a:pt x="612" y="12785"/>
                    </a:lnTo>
                    <a:cubicBezTo>
                      <a:pt x="503" y="12736"/>
                      <a:pt x="394" y="12681"/>
                      <a:pt x="291" y="12621"/>
                    </a:cubicBezTo>
                    <a:cubicBezTo>
                      <a:pt x="280" y="12616"/>
                      <a:pt x="269" y="12611"/>
                      <a:pt x="258" y="12611"/>
                    </a:cubicBezTo>
                    <a:cubicBezTo>
                      <a:pt x="253" y="12158"/>
                      <a:pt x="253" y="11706"/>
                      <a:pt x="253" y="11248"/>
                    </a:cubicBezTo>
                    <a:lnTo>
                      <a:pt x="253" y="11248"/>
                    </a:lnTo>
                    <a:cubicBezTo>
                      <a:pt x="345" y="11341"/>
                      <a:pt x="411" y="11455"/>
                      <a:pt x="509" y="11548"/>
                    </a:cubicBezTo>
                    <a:cubicBezTo>
                      <a:pt x="596" y="11624"/>
                      <a:pt x="689" y="11690"/>
                      <a:pt x="787" y="11750"/>
                    </a:cubicBezTo>
                    <a:cubicBezTo>
                      <a:pt x="1076" y="11924"/>
                      <a:pt x="1451" y="11984"/>
                      <a:pt x="1768" y="12098"/>
                    </a:cubicBezTo>
                    <a:cubicBezTo>
                      <a:pt x="2154" y="12224"/>
                      <a:pt x="2514" y="12414"/>
                      <a:pt x="2836" y="12665"/>
                    </a:cubicBezTo>
                    <a:cubicBezTo>
                      <a:pt x="3141" y="12910"/>
                      <a:pt x="3310" y="13215"/>
                      <a:pt x="3560" y="13504"/>
                    </a:cubicBezTo>
                    <a:cubicBezTo>
                      <a:pt x="3568" y="13512"/>
                      <a:pt x="3578" y="13516"/>
                      <a:pt x="3587" y="13516"/>
                    </a:cubicBezTo>
                    <a:cubicBezTo>
                      <a:pt x="3615" y="13516"/>
                      <a:pt x="3639" y="13485"/>
                      <a:pt x="3615" y="13461"/>
                    </a:cubicBezTo>
                    <a:cubicBezTo>
                      <a:pt x="3391" y="13188"/>
                      <a:pt x="3255" y="12899"/>
                      <a:pt x="2983" y="12665"/>
                    </a:cubicBezTo>
                    <a:cubicBezTo>
                      <a:pt x="2737" y="12453"/>
                      <a:pt x="2460" y="12278"/>
                      <a:pt x="2165" y="12147"/>
                    </a:cubicBezTo>
                    <a:cubicBezTo>
                      <a:pt x="1768" y="11973"/>
                      <a:pt x="1326" y="11891"/>
                      <a:pt x="939" y="11701"/>
                    </a:cubicBezTo>
                    <a:cubicBezTo>
                      <a:pt x="732" y="11608"/>
                      <a:pt x="558" y="11461"/>
                      <a:pt x="427" y="11276"/>
                    </a:cubicBezTo>
                    <a:cubicBezTo>
                      <a:pt x="378" y="11205"/>
                      <a:pt x="318" y="11150"/>
                      <a:pt x="247" y="11107"/>
                    </a:cubicBezTo>
                    <a:lnTo>
                      <a:pt x="247" y="10426"/>
                    </a:lnTo>
                    <a:lnTo>
                      <a:pt x="247" y="10371"/>
                    </a:lnTo>
                    <a:cubicBezTo>
                      <a:pt x="732" y="10731"/>
                      <a:pt x="1239" y="10878"/>
                      <a:pt x="1811" y="11090"/>
                    </a:cubicBezTo>
                    <a:cubicBezTo>
                      <a:pt x="2351" y="11297"/>
                      <a:pt x="3010" y="11592"/>
                      <a:pt x="3271" y="12115"/>
                    </a:cubicBezTo>
                    <a:cubicBezTo>
                      <a:pt x="3275" y="12120"/>
                      <a:pt x="3281" y="12123"/>
                      <a:pt x="3287" y="12123"/>
                    </a:cubicBezTo>
                    <a:cubicBezTo>
                      <a:pt x="3299" y="12123"/>
                      <a:pt x="3311" y="12113"/>
                      <a:pt x="3304" y="12098"/>
                    </a:cubicBezTo>
                    <a:cubicBezTo>
                      <a:pt x="3103" y="11679"/>
                      <a:pt x="2645" y="11385"/>
                      <a:pt x="2214" y="11183"/>
                    </a:cubicBezTo>
                    <a:cubicBezTo>
                      <a:pt x="1539" y="10867"/>
                      <a:pt x="847" y="10731"/>
                      <a:pt x="253" y="10262"/>
                    </a:cubicBezTo>
                    <a:lnTo>
                      <a:pt x="247" y="10262"/>
                    </a:lnTo>
                    <a:lnTo>
                      <a:pt x="247" y="9014"/>
                    </a:lnTo>
                    <a:cubicBezTo>
                      <a:pt x="503" y="9265"/>
                      <a:pt x="689" y="9575"/>
                      <a:pt x="1010" y="9772"/>
                    </a:cubicBezTo>
                    <a:cubicBezTo>
                      <a:pt x="1244" y="9908"/>
                      <a:pt x="1490" y="10022"/>
                      <a:pt x="1740" y="10126"/>
                    </a:cubicBezTo>
                    <a:cubicBezTo>
                      <a:pt x="2367" y="10382"/>
                      <a:pt x="3081" y="10633"/>
                      <a:pt x="3342" y="11281"/>
                    </a:cubicBezTo>
                    <a:cubicBezTo>
                      <a:pt x="3346" y="11294"/>
                      <a:pt x="3355" y="11299"/>
                      <a:pt x="3366" y="11299"/>
                    </a:cubicBezTo>
                    <a:cubicBezTo>
                      <a:pt x="3386" y="11299"/>
                      <a:pt x="3409" y="11279"/>
                      <a:pt x="3402" y="11254"/>
                    </a:cubicBezTo>
                    <a:cubicBezTo>
                      <a:pt x="3173" y="10709"/>
                      <a:pt x="2667" y="10404"/>
                      <a:pt x="2122" y="10169"/>
                    </a:cubicBezTo>
                    <a:cubicBezTo>
                      <a:pt x="1795" y="10028"/>
                      <a:pt x="1446" y="9908"/>
                      <a:pt x="1146" y="9723"/>
                    </a:cubicBezTo>
                    <a:cubicBezTo>
                      <a:pt x="917" y="9581"/>
                      <a:pt x="721" y="9396"/>
                      <a:pt x="563" y="9183"/>
                    </a:cubicBezTo>
                    <a:cubicBezTo>
                      <a:pt x="465" y="9052"/>
                      <a:pt x="394" y="8943"/>
                      <a:pt x="247" y="8862"/>
                    </a:cubicBezTo>
                    <a:lnTo>
                      <a:pt x="247" y="7979"/>
                    </a:lnTo>
                    <a:cubicBezTo>
                      <a:pt x="705" y="8377"/>
                      <a:pt x="1397" y="8567"/>
                      <a:pt x="1909" y="8867"/>
                    </a:cubicBezTo>
                    <a:cubicBezTo>
                      <a:pt x="2530" y="9227"/>
                      <a:pt x="3277" y="9733"/>
                      <a:pt x="3544" y="10404"/>
                    </a:cubicBezTo>
                    <a:cubicBezTo>
                      <a:pt x="3547" y="10413"/>
                      <a:pt x="3555" y="10416"/>
                      <a:pt x="3563" y="10416"/>
                    </a:cubicBezTo>
                    <a:cubicBezTo>
                      <a:pt x="3580" y="10416"/>
                      <a:pt x="3600" y="10400"/>
                      <a:pt x="3593" y="10382"/>
                    </a:cubicBezTo>
                    <a:cubicBezTo>
                      <a:pt x="3380" y="9810"/>
                      <a:pt x="2808" y="9336"/>
                      <a:pt x="2296" y="8998"/>
                    </a:cubicBezTo>
                    <a:cubicBezTo>
                      <a:pt x="1926" y="8764"/>
                      <a:pt x="1533" y="8546"/>
                      <a:pt x="1135" y="8360"/>
                    </a:cubicBezTo>
                    <a:cubicBezTo>
                      <a:pt x="830" y="8208"/>
                      <a:pt x="476" y="8072"/>
                      <a:pt x="247" y="7821"/>
                    </a:cubicBezTo>
                    <a:lnTo>
                      <a:pt x="247" y="7456"/>
                    </a:lnTo>
                    <a:cubicBezTo>
                      <a:pt x="569" y="7717"/>
                      <a:pt x="1125" y="7745"/>
                      <a:pt x="1506" y="7854"/>
                    </a:cubicBezTo>
                    <a:cubicBezTo>
                      <a:pt x="2214" y="8055"/>
                      <a:pt x="2634" y="8431"/>
                      <a:pt x="3021" y="9014"/>
                    </a:cubicBezTo>
                    <a:cubicBezTo>
                      <a:pt x="3025" y="9020"/>
                      <a:pt x="3031" y="9022"/>
                      <a:pt x="3037" y="9022"/>
                    </a:cubicBezTo>
                    <a:cubicBezTo>
                      <a:pt x="3049" y="9022"/>
                      <a:pt x="3061" y="9014"/>
                      <a:pt x="3053" y="9003"/>
                    </a:cubicBezTo>
                    <a:cubicBezTo>
                      <a:pt x="2786" y="8595"/>
                      <a:pt x="2487" y="8175"/>
                      <a:pt x="2018" y="7963"/>
                    </a:cubicBezTo>
                    <a:cubicBezTo>
                      <a:pt x="1697" y="7821"/>
                      <a:pt x="1364" y="7739"/>
                      <a:pt x="1032" y="7630"/>
                    </a:cubicBezTo>
                    <a:cubicBezTo>
                      <a:pt x="781" y="7554"/>
                      <a:pt x="482" y="7505"/>
                      <a:pt x="296" y="7303"/>
                    </a:cubicBezTo>
                    <a:cubicBezTo>
                      <a:pt x="285" y="7292"/>
                      <a:pt x="269" y="7281"/>
                      <a:pt x="247" y="7281"/>
                    </a:cubicBezTo>
                    <a:lnTo>
                      <a:pt x="247" y="6279"/>
                    </a:lnTo>
                    <a:cubicBezTo>
                      <a:pt x="476" y="6497"/>
                      <a:pt x="792" y="6682"/>
                      <a:pt x="1037" y="6851"/>
                    </a:cubicBezTo>
                    <a:cubicBezTo>
                      <a:pt x="1419" y="7118"/>
                      <a:pt x="1827" y="7347"/>
                      <a:pt x="2209" y="7614"/>
                    </a:cubicBezTo>
                    <a:cubicBezTo>
                      <a:pt x="2983" y="8126"/>
                      <a:pt x="3615" y="8818"/>
                      <a:pt x="4067" y="9630"/>
                    </a:cubicBezTo>
                    <a:cubicBezTo>
                      <a:pt x="4072" y="9642"/>
                      <a:pt x="4082" y="9647"/>
                      <a:pt x="4093" y="9647"/>
                    </a:cubicBezTo>
                    <a:cubicBezTo>
                      <a:pt x="4116" y="9647"/>
                      <a:pt x="4142" y="9623"/>
                      <a:pt x="4127" y="9597"/>
                    </a:cubicBezTo>
                    <a:cubicBezTo>
                      <a:pt x="3713" y="8829"/>
                      <a:pt x="3206" y="8208"/>
                      <a:pt x="2476" y="7679"/>
                    </a:cubicBezTo>
                    <a:cubicBezTo>
                      <a:pt x="2100" y="7407"/>
                      <a:pt x="1691" y="7178"/>
                      <a:pt x="1310" y="6911"/>
                    </a:cubicBezTo>
                    <a:cubicBezTo>
                      <a:pt x="1103" y="6764"/>
                      <a:pt x="901" y="6611"/>
                      <a:pt x="705" y="6453"/>
                    </a:cubicBezTo>
                    <a:cubicBezTo>
                      <a:pt x="552" y="6328"/>
                      <a:pt x="373" y="6230"/>
                      <a:pt x="247" y="6077"/>
                    </a:cubicBezTo>
                    <a:lnTo>
                      <a:pt x="247" y="5728"/>
                    </a:lnTo>
                    <a:lnTo>
                      <a:pt x="247" y="5598"/>
                    </a:lnTo>
                    <a:cubicBezTo>
                      <a:pt x="574" y="5859"/>
                      <a:pt x="994" y="5995"/>
                      <a:pt x="1375" y="6170"/>
                    </a:cubicBezTo>
                    <a:cubicBezTo>
                      <a:pt x="2111" y="6502"/>
                      <a:pt x="2667" y="7009"/>
                      <a:pt x="3217" y="7576"/>
                    </a:cubicBezTo>
                    <a:cubicBezTo>
                      <a:pt x="3223" y="7581"/>
                      <a:pt x="3229" y="7584"/>
                      <a:pt x="3235" y="7584"/>
                    </a:cubicBezTo>
                    <a:cubicBezTo>
                      <a:pt x="3252" y="7584"/>
                      <a:pt x="3266" y="7565"/>
                      <a:pt x="3250" y="7548"/>
                    </a:cubicBezTo>
                    <a:cubicBezTo>
                      <a:pt x="2819" y="7074"/>
                      <a:pt x="2367" y="6573"/>
                      <a:pt x="1778" y="6257"/>
                    </a:cubicBezTo>
                    <a:cubicBezTo>
                      <a:pt x="1283" y="5985"/>
                      <a:pt x="656" y="5816"/>
                      <a:pt x="253" y="5418"/>
                    </a:cubicBezTo>
                    <a:cubicBezTo>
                      <a:pt x="253" y="5162"/>
                      <a:pt x="258" y="4906"/>
                      <a:pt x="258" y="4644"/>
                    </a:cubicBezTo>
                    <a:cubicBezTo>
                      <a:pt x="405" y="4715"/>
                      <a:pt x="580" y="4753"/>
                      <a:pt x="705" y="4840"/>
                    </a:cubicBezTo>
                    <a:cubicBezTo>
                      <a:pt x="863" y="4944"/>
                      <a:pt x="988" y="5096"/>
                      <a:pt x="1152" y="5194"/>
                    </a:cubicBezTo>
                    <a:cubicBezTo>
                      <a:pt x="1223" y="5238"/>
                      <a:pt x="1299" y="5276"/>
                      <a:pt x="1375" y="5303"/>
                    </a:cubicBezTo>
                    <a:cubicBezTo>
                      <a:pt x="1371" y="5330"/>
                      <a:pt x="1394" y="5348"/>
                      <a:pt x="1417" y="5348"/>
                    </a:cubicBezTo>
                    <a:cubicBezTo>
                      <a:pt x="1427" y="5348"/>
                      <a:pt x="1438" y="5345"/>
                      <a:pt x="1446" y="5336"/>
                    </a:cubicBezTo>
                    <a:lnTo>
                      <a:pt x="1468" y="5325"/>
                    </a:lnTo>
                    <a:cubicBezTo>
                      <a:pt x="1490" y="5331"/>
                      <a:pt x="1511" y="5331"/>
                      <a:pt x="1539" y="5336"/>
                    </a:cubicBezTo>
                    <a:cubicBezTo>
                      <a:pt x="1539" y="5347"/>
                      <a:pt x="1544" y="5353"/>
                      <a:pt x="1550" y="5363"/>
                    </a:cubicBezTo>
                    <a:cubicBezTo>
                      <a:pt x="1817" y="5739"/>
                      <a:pt x="2220" y="5952"/>
                      <a:pt x="2601" y="6203"/>
                    </a:cubicBezTo>
                    <a:cubicBezTo>
                      <a:pt x="3070" y="6513"/>
                      <a:pt x="3446" y="6944"/>
                      <a:pt x="3691" y="7450"/>
                    </a:cubicBezTo>
                    <a:cubicBezTo>
                      <a:pt x="4105" y="8284"/>
                      <a:pt x="4274" y="9352"/>
                      <a:pt x="4988" y="10017"/>
                    </a:cubicBezTo>
                    <a:lnTo>
                      <a:pt x="4993" y="10017"/>
                    </a:lnTo>
                    <a:cubicBezTo>
                      <a:pt x="4312" y="9216"/>
                      <a:pt x="4203" y="8088"/>
                      <a:pt x="3675" y="7200"/>
                    </a:cubicBezTo>
                    <a:cubicBezTo>
                      <a:pt x="3462" y="6835"/>
                      <a:pt x="3201" y="6480"/>
                      <a:pt x="2841" y="6230"/>
                    </a:cubicBezTo>
                    <a:cubicBezTo>
                      <a:pt x="2454" y="5957"/>
                      <a:pt x="2002" y="5739"/>
                      <a:pt x="1713" y="5358"/>
                    </a:cubicBezTo>
                    <a:lnTo>
                      <a:pt x="1713" y="5358"/>
                    </a:lnTo>
                    <a:cubicBezTo>
                      <a:pt x="1806" y="5363"/>
                      <a:pt x="1909" y="5363"/>
                      <a:pt x="2018" y="5369"/>
                    </a:cubicBezTo>
                    <a:cubicBezTo>
                      <a:pt x="2296" y="5374"/>
                      <a:pt x="2552" y="5456"/>
                      <a:pt x="2814" y="5521"/>
                    </a:cubicBezTo>
                    <a:cubicBezTo>
                      <a:pt x="2814" y="5521"/>
                      <a:pt x="2814" y="5521"/>
                      <a:pt x="2819" y="5527"/>
                    </a:cubicBezTo>
                    <a:cubicBezTo>
                      <a:pt x="3043" y="5669"/>
                      <a:pt x="3206" y="5870"/>
                      <a:pt x="3391" y="6034"/>
                    </a:cubicBezTo>
                    <a:cubicBezTo>
                      <a:pt x="3386" y="6039"/>
                      <a:pt x="3386" y="6055"/>
                      <a:pt x="3391" y="6066"/>
                    </a:cubicBezTo>
                    <a:cubicBezTo>
                      <a:pt x="3598" y="6273"/>
                      <a:pt x="3822" y="6568"/>
                      <a:pt x="4072" y="6856"/>
                    </a:cubicBezTo>
                    <a:cubicBezTo>
                      <a:pt x="4067" y="6867"/>
                      <a:pt x="4067" y="6884"/>
                      <a:pt x="4083" y="6889"/>
                    </a:cubicBezTo>
                    <a:lnTo>
                      <a:pt x="4105" y="6889"/>
                    </a:lnTo>
                    <a:cubicBezTo>
                      <a:pt x="4230" y="7036"/>
                      <a:pt x="4367" y="7172"/>
                      <a:pt x="4514" y="7298"/>
                    </a:cubicBezTo>
                    <a:cubicBezTo>
                      <a:pt x="4536" y="7581"/>
                      <a:pt x="4650" y="7843"/>
                      <a:pt x="4830" y="8055"/>
                    </a:cubicBezTo>
                    <a:cubicBezTo>
                      <a:pt x="4694" y="8453"/>
                      <a:pt x="4830" y="8774"/>
                      <a:pt x="5081" y="9063"/>
                    </a:cubicBezTo>
                    <a:cubicBezTo>
                      <a:pt x="4933" y="9793"/>
                      <a:pt x="5059" y="10589"/>
                      <a:pt x="5282" y="11292"/>
                    </a:cubicBezTo>
                    <a:cubicBezTo>
                      <a:pt x="5331" y="11439"/>
                      <a:pt x="5386" y="11586"/>
                      <a:pt x="5451" y="11728"/>
                    </a:cubicBezTo>
                    <a:cubicBezTo>
                      <a:pt x="5448" y="11727"/>
                      <a:pt x="5444" y="11727"/>
                      <a:pt x="5441" y="11727"/>
                    </a:cubicBezTo>
                    <a:cubicBezTo>
                      <a:pt x="5417" y="11727"/>
                      <a:pt x="5396" y="11742"/>
                      <a:pt x="5391" y="11766"/>
                    </a:cubicBezTo>
                    <a:cubicBezTo>
                      <a:pt x="5260" y="12932"/>
                      <a:pt x="5369" y="14114"/>
                      <a:pt x="5718" y="15242"/>
                    </a:cubicBezTo>
                    <a:cubicBezTo>
                      <a:pt x="5794" y="15488"/>
                      <a:pt x="5887" y="15733"/>
                      <a:pt x="5990" y="15973"/>
                    </a:cubicBezTo>
                    <a:lnTo>
                      <a:pt x="5990" y="15983"/>
                    </a:lnTo>
                    <a:cubicBezTo>
                      <a:pt x="5990" y="15994"/>
                      <a:pt x="5996" y="16000"/>
                      <a:pt x="6001" y="16005"/>
                    </a:cubicBezTo>
                    <a:cubicBezTo>
                      <a:pt x="6132" y="16332"/>
                      <a:pt x="6263" y="16654"/>
                      <a:pt x="6366" y="16986"/>
                    </a:cubicBezTo>
                    <a:cubicBezTo>
                      <a:pt x="6514" y="17449"/>
                      <a:pt x="6612" y="17923"/>
                      <a:pt x="6672" y="18403"/>
                    </a:cubicBezTo>
                    <a:cubicBezTo>
                      <a:pt x="6669" y="18402"/>
                      <a:pt x="6666" y="18402"/>
                      <a:pt x="6663" y="18402"/>
                    </a:cubicBezTo>
                    <a:cubicBezTo>
                      <a:pt x="6644" y="18402"/>
                      <a:pt x="6627" y="18417"/>
                      <a:pt x="6623" y="18436"/>
                    </a:cubicBezTo>
                    <a:cubicBezTo>
                      <a:pt x="6595" y="18664"/>
                      <a:pt x="6623" y="18904"/>
                      <a:pt x="6715" y="19117"/>
                    </a:cubicBezTo>
                    <a:cubicBezTo>
                      <a:pt x="6612" y="19563"/>
                      <a:pt x="6557" y="20016"/>
                      <a:pt x="6552" y="20473"/>
                    </a:cubicBezTo>
                    <a:cubicBezTo>
                      <a:pt x="6552" y="20947"/>
                      <a:pt x="6617" y="21416"/>
                      <a:pt x="6541" y="21885"/>
                    </a:cubicBezTo>
                    <a:cubicBezTo>
                      <a:pt x="6538" y="21905"/>
                      <a:pt x="6551" y="21914"/>
                      <a:pt x="6566" y="21914"/>
                    </a:cubicBezTo>
                    <a:cubicBezTo>
                      <a:pt x="6579" y="21914"/>
                      <a:pt x="6593" y="21906"/>
                      <a:pt x="6595" y="21890"/>
                    </a:cubicBezTo>
                    <a:cubicBezTo>
                      <a:pt x="6693" y="21422"/>
                      <a:pt x="6639" y="20958"/>
                      <a:pt x="6666" y="20484"/>
                    </a:cubicBezTo>
                    <a:cubicBezTo>
                      <a:pt x="6683" y="20087"/>
                      <a:pt x="6732" y="19689"/>
                      <a:pt x="6802" y="19296"/>
                    </a:cubicBezTo>
                    <a:cubicBezTo>
                      <a:pt x="6900" y="19476"/>
                      <a:pt x="7026" y="19645"/>
                      <a:pt x="7173" y="19792"/>
                    </a:cubicBezTo>
                    <a:cubicBezTo>
                      <a:pt x="7151" y="20163"/>
                      <a:pt x="7124" y="20561"/>
                      <a:pt x="7184" y="20926"/>
                    </a:cubicBezTo>
                    <a:cubicBezTo>
                      <a:pt x="7249" y="21296"/>
                      <a:pt x="7347" y="21667"/>
                      <a:pt x="7364" y="22048"/>
                    </a:cubicBezTo>
                    <a:cubicBezTo>
                      <a:pt x="7364" y="22062"/>
                      <a:pt x="7377" y="22069"/>
                      <a:pt x="7392" y="22069"/>
                    </a:cubicBezTo>
                    <a:cubicBezTo>
                      <a:pt x="7406" y="22069"/>
                      <a:pt x="7421" y="22062"/>
                      <a:pt x="7424" y="22048"/>
                    </a:cubicBezTo>
                    <a:cubicBezTo>
                      <a:pt x="7429" y="21661"/>
                      <a:pt x="7325" y="21296"/>
                      <a:pt x="7287" y="20915"/>
                    </a:cubicBezTo>
                    <a:cubicBezTo>
                      <a:pt x="7249" y="20572"/>
                      <a:pt x="7276" y="20234"/>
                      <a:pt x="7271" y="19890"/>
                    </a:cubicBezTo>
                    <a:lnTo>
                      <a:pt x="7271" y="19890"/>
                    </a:lnTo>
                    <a:cubicBezTo>
                      <a:pt x="7287" y="19907"/>
                      <a:pt x="7309" y="19923"/>
                      <a:pt x="7325" y="19939"/>
                    </a:cubicBezTo>
                    <a:cubicBezTo>
                      <a:pt x="7451" y="20038"/>
                      <a:pt x="7587" y="20136"/>
                      <a:pt x="7723" y="20228"/>
                    </a:cubicBezTo>
                    <a:cubicBezTo>
                      <a:pt x="7903" y="20664"/>
                      <a:pt x="7914" y="21247"/>
                      <a:pt x="7925" y="21710"/>
                    </a:cubicBezTo>
                    <a:cubicBezTo>
                      <a:pt x="7925" y="21728"/>
                      <a:pt x="7941" y="21738"/>
                      <a:pt x="7956" y="21738"/>
                    </a:cubicBezTo>
                    <a:cubicBezTo>
                      <a:pt x="7968" y="21738"/>
                      <a:pt x="7979" y="21731"/>
                      <a:pt x="7979" y="21716"/>
                    </a:cubicBezTo>
                    <a:cubicBezTo>
                      <a:pt x="7979" y="21269"/>
                      <a:pt x="7979" y="20746"/>
                      <a:pt x="7838" y="20310"/>
                    </a:cubicBezTo>
                    <a:lnTo>
                      <a:pt x="7838" y="20310"/>
                    </a:lnTo>
                    <a:cubicBezTo>
                      <a:pt x="8219" y="20566"/>
                      <a:pt x="8584" y="20833"/>
                      <a:pt x="8759" y="21264"/>
                    </a:cubicBezTo>
                    <a:cubicBezTo>
                      <a:pt x="8764" y="21276"/>
                      <a:pt x="8775" y="21282"/>
                      <a:pt x="8787" y="21282"/>
                    </a:cubicBezTo>
                    <a:cubicBezTo>
                      <a:pt x="8810" y="21282"/>
                      <a:pt x="8837" y="21260"/>
                      <a:pt x="8829" y="21231"/>
                    </a:cubicBezTo>
                    <a:cubicBezTo>
                      <a:pt x="8644" y="20730"/>
                      <a:pt x="8214" y="20435"/>
                      <a:pt x="7778" y="20130"/>
                    </a:cubicBezTo>
                    <a:cubicBezTo>
                      <a:pt x="7511" y="19945"/>
                      <a:pt x="7233" y="19743"/>
                      <a:pt x="7048" y="19476"/>
                    </a:cubicBezTo>
                    <a:cubicBezTo>
                      <a:pt x="7015" y="19427"/>
                      <a:pt x="6982" y="19373"/>
                      <a:pt x="6950" y="19313"/>
                    </a:cubicBezTo>
                    <a:lnTo>
                      <a:pt x="6950" y="19313"/>
                    </a:lnTo>
                    <a:cubicBezTo>
                      <a:pt x="7053" y="19367"/>
                      <a:pt x="7162" y="19405"/>
                      <a:pt x="7271" y="19438"/>
                    </a:cubicBezTo>
                    <a:cubicBezTo>
                      <a:pt x="7614" y="19531"/>
                      <a:pt x="7914" y="19727"/>
                      <a:pt x="8148" y="19994"/>
                    </a:cubicBezTo>
                    <a:cubicBezTo>
                      <a:pt x="8153" y="19999"/>
                      <a:pt x="8159" y="20001"/>
                      <a:pt x="8165" y="20001"/>
                    </a:cubicBezTo>
                    <a:cubicBezTo>
                      <a:pt x="8184" y="20001"/>
                      <a:pt x="8203" y="19977"/>
                      <a:pt x="8186" y="19956"/>
                    </a:cubicBezTo>
                    <a:cubicBezTo>
                      <a:pt x="8023" y="19760"/>
                      <a:pt x="7832" y="19569"/>
                      <a:pt x="7592" y="19454"/>
                    </a:cubicBezTo>
                    <a:cubicBezTo>
                      <a:pt x="7440" y="19389"/>
                      <a:pt x="7282" y="19340"/>
                      <a:pt x="7135" y="19269"/>
                    </a:cubicBezTo>
                    <a:cubicBezTo>
                      <a:pt x="7129" y="18942"/>
                      <a:pt x="7206" y="18621"/>
                      <a:pt x="7206" y="18288"/>
                    </a:cubicBezTo>
                    <a:cubicBezTo>
                      <a:pt x="7206" y="17983"/>
                      <a:pt x="7195" y="17678"/>
                      <a:pt x="7184" y="17373"/>
                    </a:cubicBezTo>
                    <a:cubicBezTo>
                      <a:pt x="7146" y="16610"/>
                      <a:pt x="7129" y="15847"/>
                      <a:pt x="7086" y="15090"/>
                    </a:cubicBezTo>
                    <a:cubicBezTo>
                      <a:pt x="7058" y="14599"/>
                      <a:pt x="7048" y="14060"/>
                      <a:pt x="6813" y="13608"/>
                    </a:cubicBezTo>
                    <a:cubicBezTo>
                      <a:pt x="6781" y="13548"/>
                      <a:pt x="6748" y="13488"/>
                      <a:pt x="6715" y="13428"/>
                    </a:cubicBezTo>
                    <a:cubicBezTo>
                      <a:pt x="6530" y="12453"/>
                      <a:pt x="6089" y="11668"/>
                      <a:pt x="5315" y="10992"/>
                    </a:cubicBezTo>
                    <a:cubicBezTo>
                      <a:pt x="5179" y="10398"/>
                      <a:pt x="5102" y="9788"/>
                      <a:pt x="5189" y="9183"/>
                    </a:cubicBezTo>
                    <a:lnTo>
                      <a:pt x="5189" y="9183"/>
                    </a:lnTo>
                    <a:cubicBezTo>
                      <a:pt x="5222" y="9216"/>
                      <a:pt x="5255" y="9243"/>
                      <a:pt x="5288" y="9276"/>
                    </a:cubicBezTo>
                    <a:cubicBezTo>
                      <a:pt x="5353" y="9336"/>
                      <a:pt x="5429" y="9401"/>
                      <a:pt x="5500" y="9461"/>
                    </a:cubicBezTo>
                    <a:cubicBezTo>
                      <a:pt x="5478" y="9466"/>
                      <a:pt x="5467" y="9488"/>
                      <a:pt x="5473" y="9510"/>
                    </a:cubicBezTo>
                    <a:cubicBezTo>
                      <a:pt x="5598" y="10006"/>
                      <a:pt x="5800" y="10475"/>
                      <a:pt x="6078" y="10900"/>
                    </a:cubicBezTo>
                    <a:cubicBezTo>
                      <a:pt x="6312" y="11248"/>
                      <a:pt x="6759" y="11799"/>
                      <a:pt x="6677" y="12235"/>
                    </a:cubicBezTo>
                    <a:cubicBezTo>
                      <a:pt x="6674" y="12255"/>
                      <a:pt x="6690" y="12266"/>
                      <a:pt x="6706" y="12266"/>
                    </a:cubicBezTo>
                    <a:cubicBezTo>
                      <a:pt x="6720" y="12266"/>
                      <a:pt x="6734" y="12258"/>
                      <a:pt x="6737" y="12240"/>
                    </a:cubicBezTo>
                    <a:cubicBezTo>
                      <a:pt x="6808" y="11880"/>
                      <a:pt x="6552" y="11477"/>
                      <a:pt x="6366" y="11177"/>
                    </a:cubicBezTo>
                    <a:cubicBezTo>
                      <a:pt x="6023" y="10638"/>
                      <a:pt x="5762" y="10148"/>
                      <a:pt x="5593" y="9537"/>
                    </a:cubicBezTo>
                    <a:lnTo>
                      <a:pt x="5593" y="9537"/>
                    </a:lnTo>
                    <a:cubicBezTo>
                      <a:pt x="5980" y="9870"/>
                      <a:pt x="6350" y="10191"/>
                      <a:pt x="6584" y="10660"/>
                    </a:cubicBezTo>
                    <a:cubicBezTo>
                      <a:pt x="6588" y="10667"/>
                      <a:pt x="6594" y="10670"/>
                      <a:pt x="6600" y="10670"/>
                    </a:cubicBezTo>
                    <a:cubicBezTo>
                      <a:pt x="6610" y="10670"/>
                      <a:pt x="6621" y="10660"/>
                      <a:pt x="6617" y="10649"/>
                    </a:cubicBezTo>
                    <a:cubicBezTo>
                      <a:pt x="6410" y="10197"/>
                      <a:pt x="6089" y="9837"/>
                      <a:pt x="5707" y="9510"/>
                    </a:cubicBezTo>
                    <a:cubicBezTo>
                      <a:pt x="5533" y="9368"/>
                      <a:pt x="5369" y="9216"/>
                      <a:pt x="5206" y="9052"/>
                    </a:cubicBezTo>
                    <a:cubicBezTo>
                      <a:pt x="5206" y="9036"/>
                      <a:pt x="5189" y="9020"/>
                      <a:pt x="5173" y="9014"/>
                    </a:cubicBezTo>
                    <a:cubicBezTo>
                      <a:pt x="4966" y="8774"/>
                      <a:pt x="4830" y="8507"/>
                      <a:pt x="4917" y="8159"/>
                    </a:cubicBezTo>
                    <a:lnTo>
                      <a:pt x="4917" y="8159"/>
                    </a:lnTo>
                    <a:cubicBezTo>
                      <a:pt x="5132" y="8374"/>
                      <a:pt x="5414" y="8522"/>
                      <a:pt x="5719" y="8522"/>
                    </a:cubicBezTo>
                    <a:cubicBezTo>
                      <a:pt x="5762" y="8522"/>
                      <a:pt x="5805" y="8519"/>
                      <a:pt x="5849" y="8513"/>
                    </a:cubicBezTo>
                    <a:cubicBezTo>
                      <a:pt x="5874" y="8513"/>
                      <a:pt x="5871" y="8474"/>
                      <a:pt x="5848" y="8474"/>
                    </a:cubicBezTo>
                    <a:cubicBezTo>
                      <a:pt x="5847" y="8474"/>
                      <a:pt x="5845" y="8474"/>
                      <a:pt x="5843" y="8475"/>
                    </a:cubicBezTo>
                    <a:cubicBezTo>
                      <a:pt x="5835" y="8475"/>
                      <a:pt x="5827" y="8475"/>
                      <a:pt x="5819" y="8475"/>
                    </a:cubicBezTo>
                    <a:cubicBezTo>
                      <a:pt x="5484" y="8475"/>
                      <a:pt x="5157" y="8262"/>
                      <a:pt x="4939" y="8039"/>
                    </a:cubicBezTo>
                    <a:cubicBezTo>
                      <a:pt x="4933" y="8028"/>
                      <a:pt x="4928" y="8023"/>
                      <a:pt x="4917" y="8017"/>
                    </a:cubicBezTo>
                    <a:cubicBezTo>
                      <a:pt x="4797" y="7897"/>
                      <a:pt x="4710" y="7745"/>
                      <a:pt x="4666" y="7581"/>
                    </a:cubicBezTo>
                    <a:cubicBezTo>
                      <a:pt x="4650" y="7516"/>
                      <a:pt x="4634" y="7450"/>
                      <a:pt x="4617" y="7390"/>
                    </a:cubicBezTo>
                    <a:lnTo>
                      <a:pt x="4617" y="7390"/>
                    </a:lnTo>
                    <a:cubicBezTo>
                      <a:pt x="4884" y="7604"/>
                      <a:pt x="5178" y="7751"/>
                      <a:pt x="5501" y="7751"/>
                    </a:cubicBezTo>
                    <a:cubicBezTo>
                      <a:pt x="5640" y="7751"/>
                      <a:pt x="5785" y="7723"/>
                      <a:pt x="5936" y="7663"/>
                    </a:cubicBezTo>
                    <a:cubicBezTo>
                      <a:pt x="5947" y="7657"/>
                      <a:pt x="5941" y="7641"/>
                      <a:pt x="5931" y="7641"/>
                    </a:cubicBezTo>
                    <a:cubicBezTo>
                      <a:pt x="5817" y="7673"/>
                      <a:pt x="5706" y="7688"/>
                      <a:pt x="5599" y="7688"/>
                    </a:cubicBezTo>
                    <a:cubicBezTo>
                      <a:pt x="5322" y="7688"/>
                      <a:pt x="5069" y="7590"/>
                      <a:pt x="4841" y="7445"/>
                    </a:cubicBezTo>
                    <a:cubicBezTo>
                      <a:pt x="5260" y="7407"/>
                      <a:pt x="5783" y="7178"/>
                      <a:pt x="5854" y="6753"/>
                    </a:cubicBezTo>
                    <a:cubicBezTo>
                      <a:pt x="5857" y="6737"/>
                      <a:pt x="5845" y="6728"/>
                      <a:pt x="5831" y="6728"/>
                    </a:cubicBezTo>
                    <a:cubicBezTo>
                      <a:pt x="5817" y="6728"/>
                      <a:pt x="5803" y="6737"/>
                      <a:pt x="5800" y="6753"/>
                    </a:cubicBezTo>
                    <a:cubicBezTo>
                      <a:pt x="5740" y="7047"/>
                      <a:pt x="5424" y="7243"/>
                      <a:pt x="5108" y="7330"/>
                    </a:cubicBezTo>
                    <a:cubicBezTo>
                      <a:pt x="5184" y="7183"/>
                      <a:pt x="5233" y="7042"/>
                      <a:pt x="5364" y="6927"/>
                    </a:cubicBezTo>
                    <a:cubicBezTo>
                      <a:pt x="5377" y="6914"/>
                      <a:pt x="5366" y="6895"/>
                      <a:pt x="5350" y="6895"/>
                    </a:cubicBezTo>
                    <a:cubicBezTo>
                      <a:pt x="5346" y="6895"/>
                      <a:pt x="5341" y="6896"/>
                      <a:pt x="5337" y="6900"/>
                    </a:cubicBezTo>
                    <a:cubicBezTo>
                      <a:pt x="5184" y="6998"/>
                      <a:pt x="5075" y="7145"/>
                      <a:pt x="5021" y="7314"/>
                    </a:cubicBezTo>
                    <a:cubicBezTo>
                      <a:pt x="5015" y="7325"/>
                      <a:pt x="5021" y="7341"/>
                      <a:pt x="5026" y="7352"/>
                    </a:cubicBezTo>
                    <a:cubicBezTo>
                      <a:pt x="4939" y="7374"/>
                      <a:pt x="4846" y="7385"/>
                      <a:pt x="4754" y="7385"/>
                    </a:cubicBezTo>
                    <a:cubicBezTo>
                      <a:pt x="4601" y="7276"/>
                      <a:pt x="4459" y="7145"/>
                      <a:pt x="4329" y="7009"/>
                    </a:cubicBezTo>
                    <a:cubicBezTo>
                      <a:pt x="4296" y="6976"/>
                      <a:pt x="4263" y="6938"/>
                      <a:pt x="4236" y="6905"/>
                    </a:cubicBezTo>
                    <a:lnTo>
                      <a:pt x="4236" y="6905"/>
                    </a:lnTo>
                    <a:cubicBezTo>
                      <a:pt x="4315" y="6916"/>
                      <a:pt x="4399" y="6921"/>
                      <a:pt x="4485" y="6921"/>
                    </a:cubicBezTo>
                    <a:cubicBezTo>
                      <a:pt x="4914" y="6921"/>
                      <a:pt x="5398" y="6787"/>
                      <a:pt x="5538" y="6415"/>
                    </a:cubicBezTo>
                    <a:cubicBezTo>
                      <a:pt x="5542" y="6402"/>
                      <a:pt x="5530" y="6392"/>
                      <a:pt x="5520" y="6392"/>
                    </a:cubicBezTo>
                    <a:cubicBezTo>
                      <a:pt x="5514" y="6392"/>
                      <a:pt x="5508" y="6396"/>
                      <a:pt x="5506" y="6404"/>
                    </a:cubicBezTo>
                    <a:cubicBezTo>
                      <a:pt x="5413" y="6606"/>
                      <a:pt x="5233" y="6720"/>
                      <a:pt x="5015" y="6786"/>
                    </a:cubicBezTo>
                    <a:cubicBezTo>
                      <a:pt x="5075" y="6677"/>
                      <a:pt x="5108" y="6562"/>
                      <a:pt x="5157" y="6453"/>
                    </a:cubicBezTo>
                    <a:cubicBezTo>
                      <a:pt x="5217" y="6333"/>
                      <a:pt x="5288" y="6224"/>
                      <a:pt x="5375" y="6126"/>
                    </a:cubicBezTo>
                    <a:cubicBezTo>
                      <a:pt x="5379" y="6113"/>
                      <a:pt x="5373" y="6103"/>
                      <a:pt x="5361" y="6103"/>
                    </a:cubicBezTo>
                    <a:cubicBezTo>
                      <a:pt x="5359" y="6103"/>
                      <a:pt x="5356" y="6104"/>
                      <a:pt x="5353" y="6104"/>
                    </a:cubicBezTo>
                    <a:cubicBezTo>
                      <a:pt x="5113" y="6224"/>
                      <a:pt x="5037" y="6540"/>
                      <a:pt x="4939" y="6758"/>
                    </a:cubicBezTo>
                    <a:cubicBezTo>
                      <a:pt x="4933" y="6775"/>
                      <a:pt x="4939" y="6791"/>
                      <a:pt x="4955" y="6802"/>
                    </a:cubicBezTo>
                    <a:cubicBezTo>
                      <a:pt x="4781" y="6839"/>
                      <a:pt x="4604" y="6858"/>
                      <a:pt x="4428" y="6858"/>
                    </a:cubicBezTo>
                    <a:cubicBezTo>
                      <a:pt x="4345" y="6858"/>
                      <a:pt x="4263" y="6854"/>
                      <a:pt x="4181" y="6846"/>
                    </a:cubicBezTo>
                    <a:cubicBezTo>
                      <a:pt x="4121" y="6780"/>
                      <a:pt x="4067" y="6709"/>
                      <a:pt x="4007" y="6644"/>
                    </a:cubicBezTo>
                    <a:cubicBezTo>
                      <a:pt x="4105" y="6628"/>
                      <a:pt x="4198" y="6600"/>
                      <a:pt x="4290" y="6573"/>
                    </a:cubicBezTo>
                    <a:cubicBezTo>
                      <a:pt x="4296" y="6579"/>
                      <a:pt x="4296" y="6579"/>
                      <a:pt x="4301" y="6584"/>
                    </a:cubicBezTo>
                    <a:cubicBezTo>
                      <a:pt x="4356" y="6628"/>
                      <a:pt x="4432" y="6643"/>
                      <a:pt x="4511" y="6643"/>
                    </a:cubicBezTo>
                    <a:cubicBezTo>
                      <a:pt x="4597" y="6643"/>
                      <a:pt x="4688" y="6625"/>
                      <a:pt x="4759" y="6611"/>
                    </a:cubicBezTo>
                    <a:cubicBezTo>
                      <a:pt x="4774" y="6611"/>
                      <a:pt x="4771" y="6583"/>
                      <a:pt x="4757" y="6583"/>
                    </a:cubicBezTo>
                    <a:cubicBezTo>
                      <a:pt x="4756" y="6583"/>
                      <a:pt x="4755" y="6584"/>
                      <a:pt x="4754" y="6584"/>
                    </a:cubicBezTo>
                    <a:cubicBezTo>
                      <a:pt x="4715" y="6590"/>
                      <a:pt x="4677" y="6593"/>
                      <a:pt x="4639" y="6593"/>
                    </a:cubicBezTo>
                    <a:cubicBezTo>
                      <a:pt x="4547" y="6593"/>
                      <a:pt x="4457" y="6575"/>
                      <a:pt x="4372" y="6540"/>
                    </a:cubicBezTo>
                    <a:cubicBezTo>
                      <a:pt x="4628" y="6442"/>
                      <a:pt x="4852" y="6284"/>
                      <a:pt x="5031" y="6083"/>
                    </a:cubicBezTo>
                    <a:cubicBezTo>
                      <a:pt x="5040" y="6074"/>
                      <a:pt x="5028" y="6058"/>
                      <a:pt x="5017" y="6058"/>
                    </a:cubicBezTo>
                    <a:cubicBezTo>
                      <a:pt x="5014" y="6058"/>
                      <a:pt x="5012" y="6059"/>
                      <a:pt x="5010" y="6061"/>
                    </a:cubicBezTo>
                    <a:cubicBezTo>
                      <a:pt x="4726" y="6350"/>
                      <a:pt x="4383" y="6546"/>
                      <a:pt x="3963" y="6568"/>
                    </a:cubicBezTo>
                    <a:lnTo>
                      <a:pt x="3947" y="6568"/>
                    </a:lnTo>
                    <a:cubicBezTo>
                      <a:pt x="3827" y="6426"/>
                      <a:pt x="3707" y="6284"/>
                      <a:pt x="3582" y="6159"/>
                    </a:cubicBezTo>
                    <a:lnTo>
                      <a:pt x="3582" y="6159"/>
                    </a:lnTo>
                    <a:cubicBezTo>
                      <a:pt x="3714" y="6244"/>
                      <a:pt x="3870" y="6288"/>
                      <a:pt x="4029" y="6288"/>
                    </a:cubicBezTo>
                    <a:cubicBezTo>
                      <a:pt x="4054" y="6288"/>
                      <a:pt x="4080" y="6287"/>
                      <a:pt x="4105" y="6284"/>
                    </a:cubicBezTo>
                    <a:cubicBezTo>
                      <a:pt x="4585" y="6246"/>
                      <a:pt x="4928" y="5957"/>
                      <a:pt x="4863" y="5478"/>
                    </a:cubicBezTo>
                    <a:cubicBezTo>
                      <a:pt x="4863" y="5466"/>
                      <a:pt x="4853" y="5460"/>
                      <a:pt x="4843" y="5460"/>
                    </a:cubicBezTo>
                    <a:cubicBezTo>
                      <a:pt x="4829" y="5460"/>
                      <a:pt x="4814" y="5470"/>
                      <a:pt x="4814" y="5489"/>
                    </a:cubicBezTo>
                    <a:cubicBezTo>
                      <a:pt x="4861" y="5925"/>
                      <a:pt x="4460" y="6254"/>
                      <a:pt x="4043" y="6254"/>
                    </a:cubicBezTo>
                    <a:cubicBezTo>
                      <a:pt x="3882" y="6254"/>
                      <a:pt x="3718" y="6204"/>
                      <a:pt x="3577" y="6094"/>
                    </a:cubicBezTo>
                    <a:cubicBezTo>
                      <a:pt x="3380" y="5941"/>
                      <a:pt x="3255" y="5734"/>
                      <a:pt x="3086" y="5565"/>
                    </a:cubicBezTo>
                    <a:lnTo>
                      <a:pt x="3086" y="5565"/>
                    </a:lnTo>
                    <a:cubicBezTo>
                      <a:pt x="3135" y="5570"/>
                      <a:pt x="3184" y="5576"/>
                      <a:pt x="3233" y="5581"/>
                    </a:cubicBezTo>
                    <a:cubicBezTo>
                      <a:pt x="3338" y="5589"/>
                      <a:pt x="3443" y="5593"/>
                      <a:pt x="3548" y="5593"/>
                    </a:cubicBezTo>
                    <a:cubicBezTo>
                      <a:pt x="3820" y="5593"/>
                      <a:pt x="4094" y="5567"/>
                      <a:pt x="4361" y="5516"/>
                    </a:cubicBezTo>
                    <a:cubicBezTo>
                      <a:pt x="4372" y="5516"/>
                      <a:pt x="4378" y="5494"/>
                      <a:pt x="4361" y="5494"/>
                    </a:cubicBezTo>
                    <a:cubicBezTo>
                      <a:pt x="4115" y="5502"/>
                      <a:pt x="3856" y="5534"/>
                      <a:pt x="3603" y="5534"/>
                    </a:cubicBezTo>
                    <a:cubicBezTo>
                      <a:pt x="3481" y="5534"/>
                      <a:pt x="3361" y="5526"/>
                      <a:pt x="3244" y="5505"/>
                    </a:cubicBezTo>
                    <a:cubicBezTo>
                      <a:pt x="3130" y="5483"/>
                      <a:pt x="3021" y="5451"/>
                      <a:pt x="2912" y="5418"/>
                    </a:cubicBezTo>
                    <a:lnTo>
                      <a:pt x="2901" y="5412"/>
                    </a:lnTo>
                    <a:cubicBezTo>
                      <a:pt x="2890" y="5402"/>
                      <a:pt x="2874" y="5402"/>
                      <a:pt x="2857" y="5402"/>
                    </a:cubicBezTo>
                    <a:lnTo>
                      <a:pt x="2846" y="5402"/>
                    </a:lnTo>
                    <a:cubicBezTo>
                      <a:pt x="3086" y="5303"/>
                      <a:pt x="3375" y="5325"/>
                      <a:pt x="3620" y="5227"/>
                    </a:cubicBezTo>
                    <a:cubicBezTo>
                      <a:pt x="3644" y="5213"/>
                      <a:pt x="3630" y="5182"/>
                      <a:pt x="3608" y="5182"/>
                    </a:cubicBezTo>
                    <a:cubicBezTo>
                      <a:pt x="3605" y="5182"/>
                      <a:pt x="3602" y="5182"/>
                      <a:pt x="3598" y="5184"/>
                    </a:cubicBezTo>
                    <a:cubicBezTo>
                      <a:pt x="3320" y="5287"/>
                      <a:pt x="2983" y="5222"/>
                      <a:pt x="2727" y="5363"/>
                    </a:cubicBezTo>
                    <a:cubicBezTo>
                      <a:pt x="2547" y="5303"/>
                      <a:pt x="2361" y="5271"/>
                      <a:pt x="2171" y="5254"/>
                    </a:cubicBezTo>
                    <a:cubicBezTo>
                      <a:pt x="2151" y="5254"/>
                      <a:pt x="2130" y="5254"/>
                      <a:pt x="2109" y="5254"/>
                    </a:cubicBezTo>
                    <a:cubicBezTo>
                      <a:pt x="2003" y="5254"/>
                      <a:pt x="1891" y="5261"/>
                      <a:pt x="1782" y="5261"/>
                    </a:cubicBezTo>
                    <a:cubicBezTo>
                      <a:pt x="1731" y="5261"/>
                      <a:pt x="1681" y="5259"/>
                      <a:pt x="1631" y="5254"/>
                    </a:cubicBezTo>
                    <a:lnTo>
                      <a:pt x="1615" y="5254"/>
                    </a:lnTo>
                    <a:cubicBezTo>
                      <a:pt x="1904" y="5135"/>
                      <a:pt x="2225" y="5118"/>
                      <a:pt x="2530" y="5086"/>
                    </a:cubicBezTo>
                    <a:cubicBezTo>
                      <a:pt x="2797" y="5047"/>
                      <a:pt x="3059" y="5009"/>
                      <a:pt x="3326" y="4977"/>
                    </a:cubicBezTo>
                    <a:cubicBezTo>
                      <a:pt x="3348" y="4977"/>
                      <a:pt x="3342" y="4938"/>
                      <a:pt x="3320" y="4938"/>
                    </a:cubicBezTo>
                    <a:cubicBezTo>
                      <a:pt x="2743" y="4987"/>
                      <a:pt x="2024" y="4977"/>
                      <a:pt x="1495" y="5233"/>
                    </a:cubicBezTo>
                    <a:cubicBezTo>
                      <a:pt x="1288" y="5178"/>
                      <a:pt x="1135" y="5053"/>
                      <a:pt x="972" y="4906"/>
                    </a:cubicBezTo>
                    <a:cubicBezTo>
                      <a:pt x="759" y="4726"/>
                      <a:pt x="525" y="4671"/>
                      <a:pt x="280" y="4546"/>
                    </a:cubicBezTo>
                    <a:lnTo>
                      <a:pt x="275" y="4546"/>
                    </a:lnTo>
                    <a:lnTo>
                      <a:pt x="280" y="3892"/>
                    </a:lnTo>
                    <a:cubicBezTo>
                      <a:pt x="634" y="4208"/>
                      <a:pt x="923" y="4595"/>
                      <a:pt x="1413" y="4726"/>
                    </a:cubicBezTo>
                    <a:cubicBezTo>
                      <a:pt x="1573" y="4767"/>
                      <a:pt x="1739" y="4782"/>
                      <a:pt x="1907" y="4782"/>
                    </a:cubicBezTo>
                    <a:cubicBezTo>
                      <a:pt x="2290" y="4782"/>
                      <a:pt x="2686" y="4706"/>
                      <a:pt x="3053" y="4699"/>
                    </a:cubicBezTo>
                    <a:cubicBezTo>
                      <a:pt x="3081" y="4699"/>
                      <a:pt x="3086" y="4655"/>
                      <a:pt x="3059" y="4655"/>
                    </a:cubicBezTo>
                    <a:cubicBezTo>
                      <a:pt x="2692" y="4659"/>
                      <a:pt x="2311" y="4727"/>
                      <a:pt x="1940" y="4727"/>
                    </a:cubicBezTo>
                    <a:cubicBezTo>
                      <a:pt x="1805" y="4727"/>
                      <a:pt x="1670" y="4718"/>
                      <a:pt x="1539" y="4693"/>
                    </a:cubicBezTo>
                    <a:cubicBezTo>
                      <a:pt x="1165" y="4623"/>
                      <a:pt x="920" y="4396"/>
                      <a:pt x="676" y="4157"/>
                    </a:cubicBezTo>
                    <a:lnTo>
                      <a:pt x="676" y="4157"/>
                    </a:lnTo>
                    <a:cubicBezTo>
                      <a:pt x="677" y="4157"/>
                      <a:pt x="678" y="4156"/>
                      <a:pt x="678" y="4154"/>
                    </a:cubicBezTo>
                    <a:cubicBezTo>
                      <a:pt x="706" y="4152"/>
                      <a:pt x="735" y="4150"/>
                      <a:pt x="763" y="4150"/>
                    </a:cubicBezTo>
                    <a:cubicBezTo>
                      <a:pt x="1219" y="4150"/>
                      <a:pt x="1593" y="4427"/>
                      <a:pt x="2040" y="4432"/>
                    </a:cubicBezTo>
                    <a:cubicBezTo>
                      <a:pt x="2067" y="4432"/>
                      <a:pt x="2073" y="4393"/>
                      <a:pt x="2045" y="4393"/>
                    </a:cubicBezTo>
                    <a:cubicBezTo>
                      <a:pt x="1678" y="4376"/>
                      <a:pt x="1284" y="4073"/>
                      <a:pt x="907" y="4073"/>
                    </a:cubicBezTo>
                    <a:cubicBezTo>
                      <a:pt x="826" y="4073"/>
                      <a:pt x="746" y="4087"/>
                      <a:pt x="667" y="4121"/>
                    </a:cubicBezTo>
                    <a:cubicBezTo>
                      <a:pt x="656" y="4126"/>
                      <a:pt x="651" y="4137"/>
                      <a:pt x="656" y="4143"/>
                    </a:cubicBezTo>
                    <a:lnTo>
                      <a:pt x="656" y="4143"/>
                    </a:lnTo>
                    <a:cubicBezTo>
                      <a:pt x="541" y="4023"/>
                      <a:pt x="416" y="3914"/>
                      <a:pt x="285" y="3810"/>
                    </a:cubicBezTo>
                    <a:lnTo>
                      <a:pt x="280" y="3810"/>
                    </a:lnTo>
                    <a:lnTo>
                      <a:pt x="280" y="3680"/>
                    </a:lnTo>
                    <a:cubicBezTo>
                      <a:pt x="531" y="3710"/>
                      <a:pt x="768" y="3798"/>
                      <a:pt x="1018" y="3798"/>
                    </a:cubicBezTo>
                    <a:cubicBezTo>
                      <a:pt x="1083" y="3798"/>
                      <a:pt x="1150" y="3792"/>
                      <a:pt x="1217" y="3778"/>
                    </a:cubicBezTo>
                    <a:cubicBezTo>
                      <a:pt x="1266" y="3816"/>
                      <a:pt x="1321" y="3854"/>
                      <a:pt x="1375" y="3887"/>
                    </a:cubicBezTo>
                    <a:cubicBezTo>
                      <a:pt x="1713" y="4094"/>
                      <a:pt x="2089" y="4225"/>
                      <a:pt x="2487" y="4268"/>
                    </a:cubicBezTo>
                    <a:cubicBezTo>
                      <a:pt x="2509" y="4268"/>
                      <a:pt x="2509" y="4235"/>
                      <a:pt x="2487" y="4235"/>
                    </a:cubicBezTo>
                    <a:cubicBezTo>
                      <a:pt x="1506" y="4192"/>
                      <a:pt x="1081" y="3325"/>
                      <a:pt x="275" y="2966"/>
                    </a:cubicBezTo>
                    <a:cubicBezTo>
                      <a:pt x="275" y="2846"/>
                      <a:pt x="275" y="2721"/>
                      <a:pt x="275" y="2601"/>
                    </a:cubicBezTo>
                    <a:cubicBezTo>
                      <a:pt x="503" y="2644"/>
                      <a:pt x="727" y="2704"/>
                      <a:pt x="945" y="2791"/>
                    </a:cubicBezTo>
                    <a:cubicBezTo>
                      <a:pt x="947" y="2792"/>
                      <a:pt x="948" y="2792"/>
                      <a:pt x="950" y="2792"/>
                    </a:cubicBezTo>
                    <a:cubicBezTo>
                      <a:pt x="974" y="2792"/>
                      <a:pt x="987" y="2758"/>
                      <a:pt x="961" y="2748"/>
                    </a:cubicBezTo>
                    <a:cubicBezTo>
                      <a:pt x="738" y="2661"/>
                      <a:pt x="514" y="2557"/>
                      <a:pt x="269" y="2546"/>
                    </a:cubicBezTo>
                    <a:cubicBezTo>
                      <a:pt x="269" y="2421"/>
                      <a:pt x="264" y="2296"/>
                      <a:pt x="264" y="2170"/>
                    </a:cubicBezTo>
                    <a:cubicBezTo>
                      <a:pt x="345" y="2143"/>
                      <a:pt x="427" y="2116"/>
                      <a:pt x="509" y="2094"/>
                    </a:cubicBezTo>
                    <a:cubicBezTo>
                      <a:pt x="542" y="2192"/>
                      <a:pt x="661" y="2285"/>
                      <a:pt x="754" y="2334"/>
                    </a:cubicBezTo>
                    <a:cubicBezTo>
                      <a:pt x="841" y="2388"/>
                      <a:pt x="939" y="2410"/>
                      <a:pt x="1037" y="2410"/>
                    </a:cubicBezTo>
                    <a:cubicBezTo>
                      <a:pt x="1048" y="2410"/>
                      <a:pt x="1043" y="2399"/>
                      <a:pt x="1037" y="2399"/>
                    </a:cubicBezTo>
                    <a:cubicBezTo>
                      <a:pt x="917" y="2388"/>
                      <a:pt x="798" y="2334"/>
                      <a:pt x="710" y="2247"/>
                    </a:cubicBezTo>
                    <a:cubicBezTo>
                      <a:pt x="650" y="2198"/>
                      <a:pt x="607" y="2132"/>
                      <a:pt x="547" y="2083"/>
                    </a:cubicBezTo>
                    <a:cubicBezTo>
                      <a:pt x="631" y="2066"/>
                      <a:pt x="715" y="2055"/>
                      <a:pt x="799" y="2055"/>
                    </a:cubicBezTo>
                    <a:cubicBezTo>
                      <a:pt x="954" y="2055"/>
                      <a:pt x="1109" y="2091"/>
                      <a:pt x="1261" y="2187"/>
                    </a:cubicBezTo>
                    <a:cubicBezTo>
                      <a:pt x="1262" y="2188"/>
                      <a:pt x="1263" y="2188"/>
                      <a:pt x="1264" y="2188"/>
                    </a:cubicBezTo>
                    <a:cubicBezTo>
                      <a:pt x="1268" y="2188"/>
                      <a:pt x="1271" y="2180"/>
                      <a:pt x="1266" y="2176"/>
                    </a:cubicBezTo>
                    <a:cubicBezTo>
                      <a:pt x="1125" y="2061"/>
                      <a:pt x="931" y="2007"/>
                      <a:pt x="735" y="2007"/>
                    </a:cubicBezTo>
                    <a:cubicBezTo>
                      <a:pt x="568" y="2007"/>
                      <a:pt x="399" y="2046"/>
                      <a:pt x="258" y="2121"/>
                    </a:cubicBezTo>
                    <a:cubicBezTo>
                      <a:pt x="258" y="2007"/>
                      <a:pt x="253" y="1892"/>
                      <a:pt x="247" y="1778"/>
                    </a:cubicBezTo>
                    <a:cubicBezTo>
                      <a:pt x="394" y="1693"/>
                      <a:pt x="557" y="1654"/>
                      <a:pt x="722" y="1654"/>
                    </a:cubicBezTo>
                    <a:cubicBezTo>
                      <a:pt x="1009" y="1654"/>
                      <a:pt x="1301" y="1771"/>
                      <a:pt x="1522" y="1958"/>
                    </a:cubicBezTo>
                    <a:cubicBezTo>
                      <a:pt x="1523" y="1959"/>
                      <a:pt x="1525" y="1959"/>
                      <a:pt x="1526" y="1959"/>
                    </a:cubicBezTo>
                    <a:cubicBezTo>
                      <a:pt x="1531" y="1959"/>
                      <a:pt x="1538" y="1950"/>
                      <a:pt x="1533" y="1941"/>
                    </a:cubicBezTo>
                    <a:cubicBezTo>
                      <a:pt x="1354" y="1752"/>
                      <a:pt x="992" y="1586"/>
                      <a:pt x="668" y="1586"/>
                    </a:cubicBezTo>
                    <a:cubicBezTo>
                      <a:pt x="508" y="1586"/>
                      <a:pt x="357" y="1626"/>
                      <a:pt x="242" y="1723"/>
                    </a:cubicBezTo>
                    <a:cubicBezTo>
                      <a:pt x="236" y="1533"/>
                      <a:pt x="220" y="198"/>
                      <a:pt x="209" y="13"/>
                    </a:cubicBezTo>
                    <a:cubicBezTo>
                      <a:pt x="209" y="4"/>
                      <a:pt x="202" y="0"/>
                      <a:pt x="195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77" name="Google Shape;14177;p146"/>
              <p:cNvGrpSpPr/>
              <p:nvPr/>
            </p:nvGrpSpPr>
            <p:grpSpPr>
              <a:xfrm>
                <a:off x="3696227" y="3261380"/>
                <a:ext cx="108950" cy="73543"/>
                <a:chOff x="3696227" y="3261380"/>
                <a:chExt cx="108950" cy="73543"/>
              </a:xfrm>
            </p:grpSpPr>
            <p:sp>
              <p:nvSpPr>
                <p:cNvPr id="14178" name="Google Shape;14178;p146"/>
                <p:cNvSpPr/>
                <p:nvPr/>
              </p:nvSpPr>
              <p:spPr>
                <a:xfrm>
                  <a:off x="3696227" y="3261380"/>
                  <a:ext cx="108950" cy="73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1" h="2906" extrusionOk="0">
                      <a:moveTo>
                        <a:pt x="2117" y="0"/>
                      </a:moveTo>
                      <a:cubicBezTo>
                        <a:pt x="1761" y="0"/>
                        <a:pt x="1404" y="51"/>
                        <a:pt x="1101" y="173"/>
                      </a:cubicBezTo>
                      <a:cubicBezTo>
                        <a:pt x="840" y="271"/>
                        <a:pt x="611" y="434"/>
                        <a:pt x="425" y="641"/>
                      </a:cubicBezTo>
                      <a:cubicBezTo>
                        <a:pt x="207" y="903"/>
                        <a:pt x="115" y="1235"/>
                        <a:pt x="82" y="1573"/>
                      </a:cubicBezTo>
                      <a:cubicBezTo>
                        <a:pt x="49" y="1862"/>
                        <a:pt x="0" y="2227"/>
                        <a:pt x="158" y="2488"/>
                      </a:cubicBezTo>
                      <a:cubicBezTo>
                        <a:pt x="175" y="2510"/>
                        <a:pt x="197" y="2537"/>
                        <a:pt x="218" y="2559"/>
                      </a:cubicBezTo>
                      <a:cubicBezTo>
                        <a:pt x="436" y="2799"/>
                        <a:pt x="883" y="2815"/>
                        <a:pt x="1183" y="2854"/>
                      </a:cubicBezTo>
                      <a:cubicBezTo>
                        <a:pt x="1478" y="2891"/>
                        <a:pt x="1781" y="2906"/>
                        <a:pt x="2084" y="2906"/>
                      </a:cubicBezTo>
                      <a:cubicBezTo>
                        <a:pt x="2481" y="2906"/>
                        <a:pt x="2879" y="2881"/>
                        <a:pt x="3264" y="2854"/>
                      </a:cubicBezTo>
                      <a:cubicBezTo>
                        <a:pt x="3520" y="2837"/>
                        <a:pt x="3896" y="2821"/>
                        <a:pt x="4087" y="2625"/>
                      </a:cubicBezTo>
                      <a:cubicBezTo>
                        <a:pt x="4311" y="2390"/>
                        <a:pt x="4289" y="2020"/>
                        <a:pt x="4245" y="1726"/>
                      </a:cubicBezTo>
                      <a:cubicBezTo>
                        <a:pt x="4169" y="1197"/>
                        <a:pt x="3973" y="614"/>
                        <a:pt x="3504" y="309"/>
                      </a:cubicBezTo>
                      <a:cubicBezTo>
                        <a:pt x="3357" y="216"/>
                        <a:pt x="3199" y="151"/>
                        <a:pt x="3030" y="107"/>
                      </a:cubicBezTo>
                      <a:cubicBezTo>
                        <a:pt x="2751" y="41"/>
                        <a:pt x="2434" y="0"/>
                        <a:pt x="2117" y="0"/>
                      </a:cubicBezTo>
                      <a:close/>
                    </a:path>
                  </a:pathLst>
                </a:custGeom>
                <a:solidFill>
                  <a:srgbClr val="3E54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9" name="Google Shape;14179;p146"/>
                <p:cNvSpPr/>
                <p:nvPr/>
              </p:nvSpPr>
              <p:spPr>
                <a:xfrm>
                  <a:off x="3697743" y="3283367"/>
                  <a:ext cx="9528" cy="27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1096" extrusionOk="0">
                      <a:moveTo>
                        <a:pt x="213" y="0"/>
                      </a:moveTo>
                      <a:cubicBezTo>
                        <a:pt x="104" y="218"/>
                        <a:pt x="38" y="458"/>
                        <a:pt x="17" y="703"/>
                      </a:cubicBezTo>
                      <a:cubicBezTo>
                        <a:pt x="11" y="752"/>
                        <a:pt x="6" y="801"/>
                        <a:pt x="0" y="850"/>
                      </a:cubicBezTo>
                      <a:cubicBezTo>
                        <a:pt x="66" y="932"/>
                        <a:pt x="131" y="1014"/>
                        <a:pt x="197" y="1095"/>
                      </a:cubicBezTo>
                      <a:cubicBezTo>
                        <a:pt x="267" y="1019"/>
                        <a:pt x="316" y="926"/>
                        <a:pt x="333" y="823"/>
                      </a:cubicBezTo>
                      <a:cubicBezTo>
                        <a:pt x="333" y="812"/>
                        <a:pt x="333" y="801"/>
                        <a:pt x="338" y="790"/>
                      </a:cubicBezTo>
                      <a:cubicBezTo>
                        <a:pt x="376" y="540"/>
                        <a:pt x="289" y="245"/>
                        <a:pt x="21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0" name="Google Shape;14180;p146"/>
                <p:cNvSpPr/>
                <p:nvPr/>
              </p:nvSpPr>
              <p:spPr>
                <a:xfrm>
                  <a:off x="3714676" y="3292465"/>
                  <a:ext cx="21381" cy="21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851" extrusionOk="0">
                      <a:moveTo>
                        <a:pt x="348" y="1"/>
                      </a:moveTo>
                      <a:cubicBezTo>
                        <a:pt x="277" y="1"/>
                        <a:pt x="209" y="25"/>
                        <a:pt x="153" y="87"/>
                      </a:cubicBezTo>
                      <a:cubicBezTo>
                        <a:pt x="50" y="196"/>
                        <a:pt x="1" y="348"/>
                        <a:pt x="22" y="496"/>
                      </a:cubicBezTo>
                      <a:cubicBezTo>
                        <a:pt x="142" y="566"/>
                        <a:pt x="235" y="675"/>
                        <a:pt x="295" y="801"/>
                      </a:cubicBezTo>
                      <a:cubicBezTo>
                        <a:pt x="371" y="830"/>
                        <a:pt x="457" y="850"/>
                        <a:pt x="537" y="850"/>
                      </a:cubicBezTo>
                      <a:cubicBezTo>
                        <a:pt x="667" y="850"/>
                        <a:pt x="783" y="796"/>
                        <a:pt x="823" y="637"/>
                      </a:cubicBezTo>
                      <a:cubicBezTo>
                        <a:pt x="834" y="605"/>
                        <a:pt x="840" y="572"/>
                        <a:pt x="840" y="539"/>
                      </a:cubicBezTo>
                      <a:cubicBezTo>
                        <a:pt x="829" y="523"/>
                        <a:pt x="829" y="501"/>
                        <a:pt x="845" y="485"/>
                      </a:cubicBezTo>
                      <a:cubicBezTo>
                        <a:pt x="840" y="359"/>
                        <a:pt x="785" y="239"/>
                        <a:pt x="687" y="158"/>
                      </a:cubicBezTo>
                      <a:cubicBezTo>
                        <a:pt x="601" y="75"/>
                        <a:pt x="470" y="1"/>
                        <a:pt x="3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1" name="Google Shape;14181;p146"/>
                <p:cNvSpPr/>
                <p:nvPr/>
              </p:nvSpPr>
              <p:spPr>
                <a:xfrm>
                  <a:off x="3710127" y="3264893"/>
                  <a:ext cx="17943" cy="15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606" extrusionOk="0">
                      <a:moveTo>
                        <a:pt x="644" y="1"/>
                      </a:moveTo>
                      <a:cubicBezTo>
                        <a:pt x="611" y="12"/>
                        <a:pt x="578" y="28"/>
                        <a:pt x="546" y="39"/>
                      </a:cubicBezTo>
                      <a:cubicBezTo>
                        <a:pt x="349" y="115"/>
                        <a:pt x="164" y="230"/>
                        <a:pt x="1" y="371"/>
                      </a:cubicBezTo>
                      <a:cubicBezTo>
                        <a:pt x="191" y="524"/>
                        <a:pt x="426" y="606"/>
                        <a:pt x="671" y="606"/>
                      </a:cubicBezTo>
                      <a:cubicBezTo>
                        <a:pt x="709" y="410"/>
                        <a:pt x="704" y="197"/>
                        <a:pt x="644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2" name="Google Shape;14182;p146"/>
                <p:cNvSpPr/>
                <p:nvPr/>
              </p:nvSpPr>
              <p:spPr>
                <a:xfrm>
                  <a:off x="3704491" y="3275786"/>
                  <a:ext cx="22063" cy="2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3" h="1118" extrusionOk="0">
                      <a:moveTo>
                        <a:pt x="164" y="0"/>
                      </a:moveTo>
                      <a:cubicBezTo>
                        <a:pt x="142" y="22"/>
                        <a:pt x="120" y="49"/>
                        <a:pt x="93" y="77"/>
                      </a:cubicBezTo>
                      <a:cubicBezTo>
                        <a:pt x="60" y="115"/>
                        <a:pt x="33" y="158"/>
                        <a:pt x="0" y="202"/>
                      </a:cubicBezTo>
                      <a:cubicBezTo>
                        <a:pt x="82" y="469"/>
                        <a:pt x="186" y="790"/>
                        <a:pt x="153" y="1079"/>
                      </a:cubicBezTo>
                      <a:cubicBezTo>
                        <a:pt x="218" y="1085"/>
                        <a:pt x="278" y="1096"/>
                        <a:pt x="338" y="1117"/>
                      </a:cubicBezTo>
                      <a:cubicBezTo>
                        <a:pt x="322" y="910"/>
                        <a:pt x="425" y="714"/>
                        <a:pt x="605" y="611"/>
                      </a:cubicBezTo>
                      <a:cubicBezTo>
                        <a:pt x="654" y="589"/>
                        <a:pt x="703" y="578"/>
                        <a:pt x="758" y="578"/>
                      </a:cubicBezTo>
                      <a:cubicBezTo>
                        <a:pt x="807" y="474"/>
                        <a:pt x="845" y="365"/>
                        <a:pt x="872" y="256"/>
                      </a:cubicBezTo>
                      <a:cubicBezTo>
                        <a:pt x="616" y="251"/>
                        <a:pt x="365" y="164"/>
                        <a:pt x="16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3" name="Google Shape;14183;p146"/>
                <p:cNvSpPr/>
                <p:nvPr/>
              </p:nvSpPr>
              <p:spPr>
                <a:xfrm>
                  <a:off x="3728323" y="3261507"/>
                  <a:ext cx="24792" cy="18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740" extrusionOk="0">
                      <a:moveTo>
                        <a:pt x="830" y="0"/>
                      </a:moveTo>
                      <a:cubicBezTo>
                        <a:pt x="548" y="0"/>
                        <a:pt x="268" y="39"/>
                        <a:pt x="0" y="113"/>
                      </a:cubicBezTo>
                      <a:cubicBezTo>
                        <a:pt x="60" y="315"/>
                        <a:pt x="71" y="533"/>
                        <a:pt x="33" y="740"/>
                      </a:cubicBezTo>
                      <a:cubicBezTo>
                        <a:pt x="174" y="734"/>
                        <a:pt x="316" y="696"/>
                        <a:pt x="441" y="631"/>
                      </a:cubicBezTo>
                      <a:cubicBezTo>
                        <a:pt x="703" y="495"/>
                        <a:pt x="866" y="266"/>
                        <a:pt x="981" y="4"/>
                      </a:cubicBezTo>
                      <a:cubicBezTo>
                        <a:pt x="931" y="2"/>
                        <a:pt x="880" y="0"/>
                        <a:pt x="830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4" name="Google Shape;14184;p146"/>
                <p:cNvSpPr/>
                <p:nvPr/>
              </p:nvSpPr>
              <p:spPr>
                <a:xfrm>
                  <a:off x="3725821" y="3278136"/>
                  <a:ext cx="24413" cy="26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041" extrusionOk="0">
                      <a:moveTo>
                        <a:pt x="671" y="0"/>
                      </a:moveTo>
                      <a:cubicBezTo>
                        <a:pt x="611" y="38"/>
                        <a:pt x="546" y="65"/>
                        <a:pt x="480" y="93"/>
                      </a:cubicBezTo>
                      <a:cubicBezTo>
                        <a:pt x="361" y="131"/>
                        <a:pt x="241" y="153"/>
                        <a:pt x="115" y="158"/>
                      </a:cubicBezTo>
                      <a:cubicBezTo>
                        <a:pt x="88" y="272"/>
                        <a:pt x="50" y="387"/>
                        <a:pt x="1" y="490"/>
                      </a:cubicBezTo>
                      <a:cubicBezTo>
                        <a:pt x="148" y="529"/>
                        <a:pt x="279" y="616"/>
                        <a:pt x="371" y="736"/>
                      </a:cubicBezTo>
                      <a:cubicBezTo>
                        <a:pt x="442" y="823"/>
                        <a:pt x="486" y="932"/>
                        <a:pt x="491" y="1041"/>
                      </a:cubicBezTo>
                      <a:cubicBezTo>
                        <a:pt x="688" y="1019"/>
                        <a:pt x="856" y="741"/>
                        <a:pt x="965" y="518"/>
                      </a:cubicBezTo>
                      <a:lnTo>
                        <a:pt x="960" y="512"/>
                      </a:lnTo>
                      <a:cubicBezTo>
                        <a:pt x="824" y="371"/>
                        <a:pt x="704" y="196"/>
                        <a:pt x="671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5" name="Google Shape;14185;p146"/>
                <p:cNvSpPr/>
                <p:nvPr/>
              </p:nvSpPr>
              <p:spPr>
                <a:xfrm>
                  <a:off x="3744573" y="3263377"/>
                  <a:ext cx="10766" cy="25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" h="1015" extrusionOk="0">
                      <a:moveTo>
                        <a:pt x="398" y="1"/>
                      </a:moveTo>
                      <a:cubicBezTo>
                        <a:pt x="311" y="208"/>
                        <a:pt x="174" y="388"/>
                        <a:pt x="0" y="530"/>
                      </a:cubicBezTo>
                      <a:cubicBezTo>
                        <a:pt x="16" y="715"/>
                        <a:pt x="136" y="884"/>
                        <a:pt x="256" y="1014"/>
                      </a:cubicBezTo>
                      <a:cubicBezTo>
                        <a:pt x="278" y="971"/>
                        <a:pt x="294" y="922"/>
                        <a:pt x="311" y="889"/>
                      </a:cubicBezTo>
                      <a:cubicBezTo>
                        <a:pt x="343" y="797"/>
                        <a:pt x="371" y="704"/>
                        <a:pt x="392" y="606"/>
                      </a:cubicBezTo>
                      <a:cubicBezTo>
                        <a:pt x="392" y="600"/>
                        <a:pt x="392" y="595"/>
                        <a:pt x="398" y="595"/>
                      </a:cubicBezTo>
                      <a:cubicBezTo>
                        <a:pt x="420" y="475"/>
                        <a:pt x="425" y="350"/>
                        <a:pt x="420" y="230"/>
                      </a:cubicBezTo>
                      <a:cubicBezTo>
                        <a:pt x="414" y="170"/>
                        <a:pt x="409" y="88"/>
                        <a:pt x="39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6" name="Google Shape;14186;p146"/>
                <p:cNvSpPr/>
                <p:nvPr/>
              </p:nvSpPr>
              <p:spPr>
                <a:xfrm>
                  <a:off x="3723344" y="3304141"/>
                  <a:ext cx="28684" cy="2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890" extrusionOk="0">
                      <a:moveTo>
                        <a:pt x="807" y="1"/>
                      </a:moveTo>
                      <a:cubicBezTo>
                        <a:pt x="747" y="61"/>
                        <a:pt x="671" y="94"/>
                        <a:pt x="584" y="99"/>
                      </a:cubicBezTo>
                      <a:cubicBezTo>
                        <a:pt x="578" y="186"/>
                        <a:pt x="546" y="268"/>
                        <a:pt x="497" y="339"/>
                      </a:cubicBezTo>
                      <a:cubicBezTo>
                        <a:pt x="425" y="444"/>
                        <a:pt x="318" y="482"/>
                        <a:pt x="204" y="482"/>
                      </a:cubicBezTo>
                      <a:cubicBezTo>
                        <a:pt x="136" y="482"/>
                        <a:pt x="66" y="468"/>
                        <a:pt x="1" y="448"/>
                      </a:cubicBezTo>
                      <a:lnTo>
                        <a:pt x="1" y="448"/>
                      </a:lnTo>
                      <a:cubicBezTo>
                        <a:pt x="50" y="589"/>
                        <a:pt x="77" y="736"/>
                        <a:pt x="83" y="889"/>
                      </a:cubicBezTo>
                      <a:cubicBezTo>
                        <a:pt x="284" y="816"/>
                        <a:pt x="505" y="764"/>
                        <a:pt x="722" y="764"/>
                      </a:cubicBezTo>
                      <a:cubicBezTo>
                        <a:pt x="863" y="764"/>
                        <a:pt x="1003" y="786"/>
                        <a:pt x="1134" y="840"/>
                      </a:cubicBezTo>
                      <a:cubicBezTo>
                        <a:pt x="1134" y="818"/>
                        <a:pt x="1129" y="791"/>
                        <a:pt x="1123" y="769"/>
                      </a:cubicBezTo>
                      <a:cubicBezTo>
                        <a:pt x="1063" y="502"/>
                        <a:pt x="954" y="246"/>
                        <a:pt x="807" y="12"/>
                      </a:cubicBezTo>
                      <a:cubicBezTo>
                        <a:pt x="807" y="6"/>
                        <a:pt x="807" y="6"/>
                        <a:pt x="807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7" name="Google Shape;14187;p146"/>
                <p:cNvSpPr/>
                <p:nvPr/>
              </p:nvSpPr>
              <p:spPr>
                <a:xfrm>
                  <a:off x="3725290" y="3325471"/>
                  <a:ext cx="27294" cy="9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374" extrusionOk="0">
                      <a:moveTo>
                        <a:pt x="636" y="0"/>
                      </a:moveTo>
                      <a:cubicBezTo>
                        <a:pt x="421" y="0"/>
                        <a:pt x="202" y="56"/>
                        <a:pt x="6" y="127"/>
                      </a:cubicBezTo>
                      <a:cubicBezTo>
                        <a:pt x="6" y="192"/>
                        <a:pt x="6" y="252"/>
                        <a:pt x="0" y="318"/>
                      </a:cubicBezTo>
                      <a:lnTo>
                        <a:pt x="38" y="318"/>
                      </a:lnTo>
                      <a:cubicBezTo>
                        <a:pt x="339" y="356"/>
                        <a:pt x="645" y="373"/>
                        <a:pt x="950" y="373"/>
                      </a:cubicBezTo>
                      <a:cubicBezTo>
                        <a:pt x="993" y="373"/>
                        <a:pt x="1036" y="373"/>
                        <a:pt x="1079" y="372"/>
                      </a:cubicBezTo>
                      <a:cubicBezTo>
                        <a:pt x="1079" y="279"/>
                        <a:pt x="1079" y="187"/>
                        <a:pt x="1068" y="94"/>
                      </a:cubicBezTo>
                      <a:cubicBezTo>
                        <a:pt x="932" y="27"/>
                        <a:pt x="785" y="0"/>
                        <a:pt x="636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8" name="Google Shape;14188;p146"/>
                <p:cNvSpPr/>
                <p:nvPr/>
              </p:nvSpPr>
              <p:spPr>
                <a:xfrm>
                  <a:off x="3745104" y="3291075"/>
                  <a:ext cx="26890" cy="21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54" extrusionOk="0">
                      <a:moveTo>
                        <a:pt x="290" y="0"/>
                      </a:moveTo>
                      <a:cubicBezTo>
                        <a:pt x="213" y="169"/>
                        <a:pt x="121" y="327"/>
                        <a:pt x="1" y="463"/>
                      </a:cubicBezTo>
                      <a:cubicBezTo>
                        <a:pt x="6" y="469"/>
                        <a:pt x="12" y="474"/>
                        <a:pt x="17" y="480"/>
                      </a:cubicBezTo>
                      <a:cubicBezTo>
                        <a:pt x="88" y="600"/>
                        <a:pt x="153" y="719"/>
                        <a:pt x="213" y="845"/>
                      </a:cubicBezTo>
                      <a:lnTo>
                        <a:pt x="219" y="845"/>
                      </a:lnTo>
                      <a:cubicBezTo>
                        <a:pt x="247" y="851"/>
                        <a:pt x="275" y="853"/>
                        <a:pt x="304" y="853"/>
                      </a:cubicBezTo>
                      <a:cubicBezTo>
                        <a:pt x="482" y="853"/>
                        <a:pt x="657" y="746"/>
                        <a:pt x="813" y="670"/>
                      </a:cubicBezTo>
                      <a:cubicBezTo>
                        <a:pt x="900" y="627"/>
                        <a:pt x="982" y="583"/>
                        <a:pt x="1063" y="534"/>
                      </a:cubicBezTo>
                      <a:cubicBezTo>
                        <a:pt x="775" y="431"/>
                        <a:pt x="448" y="278"/>
                        <a:pt x="290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9" name="Google Shape;14189;p146"/>
                <p:cNvSpPr/>
                <p:nvPr/>
              </p:nvSpPr>
              <p:spPr>
                <a:xfrm>
                  <a:off x="3753520" y="3276013"/>
                  <a:ext cx="20547" cy="21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" h="864" extrusionOk="0">
                      <a:moveTo>
                        <a:pt x="629" y="0"/>
                      </a:moveTo>
                      <a:cubicBezTo>
                        <a:pt x="445" y="0"/>
                        <a:pt x="258" y="27"/>
                        <a:pt x="120" y="133"/>
                      </a:cubicBezTo>
                      <a:cubicBezTo>
                        <a:pt x="93" y="258"/>
                        <a:pt x="55" y="378"/>
                        <a:pt x="6" y="493"/>
                      </a:cubicBezTo>
                      <a:lnTo>
                        <a:pt x="0" y="504"/>
                      </a:lnTo>
                      <a:cubicBezTo>
                        <a:pt x="76" y="656"/>
                        <a:pt x="191" y="781"/>
                        <a:pt x="338" y="863"/>
                      </a:cubicBezTo>
                      <a:cubicBezTo>
                        <a:pt x="551" y="711"/>
                        <a:pt x="681" y="373"/>
                        <a:pt x="768" y="144"/>
                      </a:cubicBezTo>
                      <a:cubicBezTo>
                        <a:pt x="785" y="95"/>
                        <a:pt x="796" y="51"/>
                        <a:pt x="812" y="8"/>
                      </a:cubicBezTo>
                      <a:cubicBezTo>
                        <a:pt x="753" y="4"/>
                        <a:pt x="691" y="0"/>
                        <a:pt x="629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0" name="Google Shape;14190;p146"/>
                <p:cNvSpPr/>
                <p:nvPr/>
              </p:nvSpPr>
              <p:spPr>
                <a:xfrm>
                  <a:off x="3764109" y="3276342"/>
                  <a:ext cx="29215" cy="2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63" extrusionOk="0">
                      <a:moveTo>
                        <a:pt x="475" y="0"/>
                      </a:moveTo>
                      <a:cubicBezTo>
                        <a:pt x="453" y="76"/>
                        <a:pt x="426" y="153"/>
                        <a:pt x="399" y="224"/>
                      </a:cubicBezTo>
                      <a:cubicBezTo>
                        <a:pt x="295" y="452"/>
                        <a:pt x="191" y="730"/>
                        <a:pt x="1" y="894"/>
                      </a:cubicBezTo>
                      <a:cubicBezTo>
                        <a:pt x="121" y="954"/>
                        <a:pt x="251" y="1008"/>
                        <a:pt x="382" y="1052"/>
                      </a:cubicBezTo>
                      <a:cubicBezTo>
                        <a:pt x="393" y="1057"/>
                        <a:pt x="399" y="1057"/>
                        <a:pt x="399" y="1063"/>
                      </a:cubicBezTo>
                      <a:cubicBezTo>
                        <a:pt x="442" y="1035"/>
                        <a:pt x="480" y="1008"/>
                        <a:pt x="524" y="986"/>
                      </a:cubicBezTo>
                      <a:cubicBezTo>
                        <a:pt x="775" y="812"/>
                        <a:pt x="992" y="594"/>
                        <a:pt x="1156" y="338"/>
                      </a:cubicBezTo>
                      <a:cubicBezTo>
                        <a:pt x="954" y="175"/>
                        <a:pt x="742" y="38"/>
                        <a:pt x="475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1" name="Google Shape;14191;p146"/>
                <p:cNvSpPr/>
                <p:nvPr/>
              </p:nvSpPr>
              <p:spPr>
                <a:xfrm>
                  <a:off x="3756552" y="3261734"/>
                  <a:ext cx="19561" cy="1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59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6" y="99"/>
                        <a:pt x="22" y="197"/>
                        <a:pt x="27" y="295"/>
                      </a:cubicBezTo>
                      <a:cubicBezTo>
                        <a:pt x="27" y="393"/>
                        <a:pt x="27" y="491"/>
                        <a:pt x="11" y="589"/>
                      </a:cubicBezTo>
                      <a:cubicBezTo>
                        <a:pt x="164" y="504"/>
                        <a:pt x="350" y="476"/>
                        <a:pt x="527" y="476"/>
                      </a:cubicBezTo>
                      <a:cubicBezTo>
                        <a:pt x="589" y="476"/>
                        <a:pt x="650" y="480"/>
                        <a:pt x="708" y="486"/>
                      </a:cubicBezTo>
                      <a:cubicBezTo>
                        <a:pt x="741" y="371"/>
                        <a:pt x="757" y="257"/>
                        <a:pt x="774" y="137"/>
                      </a:cubicBezTo>
                      <a:cubicBezTo>
                        <a:pt x="725" y="120"/>
                        <a:pt x="681" y="110"/>
                        <a:pt x="638" y="99"/>
                      </a:cubicBezTo>
                      <a:cubicBezTo>
                        <a:pt x="425" y="50"/>
                        <a:pt x="213" y="17"/>
                        <a:pt x="0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2" name="Google Shape;14192;p146"/>
                <p:cNvSpPr/>
                <p:nvPr/>
              </p:nvSpPr>
              <p:spPr>
                <a:xfrm>
                  <a:off x="3776644" y="3266005"/>
                  <a:ext cx="18904" cy="1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671" extrusionOk="0">
                      <a:moveTo>
                        <a:pt x="61" y="1"/>
                      </a:moveTo>
                      <a:cubicBezTo>
                        <a:pt x="50" y="109"/>
                        <a:pt x="28" y="224"/>
                        <a:pt x="1" y="333"/>
                      </a:cubicBezTo>
                      <a:cubicBezTo>
                        <a:pt x="262" y="382"/>
                        <a:pt x="502" y="502"/>
                        <a:pt x="704" y="671"/>
                      </a:cubicBezTo>
                      <a:cubicBezTo>
                        <a:pt x="714" y="643"/>
                        <a:pt x="731" y="611"/>
                        <a:pt x="747" y="578"/>
                      </a:cubicBezTo>
                      <a:cubicBezTo>
                        <a:pt x="638" y="398"/>
                        <a:pt x="496" y="246"/>
                        <a:pt x="322" y="131"/>
                      </a:cubicBezTo>
                      <a:cubicBezTo>
                        <a:pt x="240" y="77"/>
                        <a:pt x="153" y="33"/>
                        <a:pt x="6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3" name="Google Shape;14193;p146"/>
                <p:cNvSpPr/>
                <p:nvPr/>
              </p:nvSpPr>
              <p:spPr>
                <a:xfrm>
                  <a:off x="3784630" y="3282811"/>
                  <a:ext cx="19435" cy="28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1140" extrusionOk="0">
                      <a:moveTo>
                        <a:pt x="480" y="0"/>
                      </a:moveTo>
                      <a:cubicBezTo>
                        <a:pt x="469" y="22"/>
                        <a:pt x="458" y="38"/>
                        <a:pt x="453" y="60"/>
                      </a:cubicBezTo>
                      <a:cubicBezTo>
                        <a:pt x="482" y="85"/>
                        <a:pt x="459" y="127"/>
                        <a:pt x="422" y="127"/>
                      </a:cubicBezTo>
                      <a:cubicBezTo>
                        <a:pt x="418" y="127"/>
                        <a:pt x="414" y="127"/>
                        <a:pt x="409" y="126"/>
                      </a:cubicBezTo>
                      <a:cubicBezTo>
                        <a:pt x="300" y="305"/>
                        <a:pt x="164" y="469"/>
                        <a:pt x="1" y="605"/>
                      </a:cubicBezTo>
                      <a:cubicBezTo>
                        <a:pt x="142" y="720"/>
                        <a:pt x="235" y="872"/>
                        <a:pt x="388" y="970"/>
                      </a:cubicBezTo>
                      <a:cubicBezTo>
                        <a:pt x="404" y="970"/>
                        <a:pt x="420" y="981"/>
                        <a:pt x="426" y="997"/>
                      </a:cubicBezTo>
                      <a:cubicBezTo>
                        <a:pt x="437" y="997"/>
                        <a:pt x="442" y="1003"/>
                        <a:pt x="447" y="1008"/>
                      </a:cubicBezTo>
                      <a:cubicBezTo>
                        <a:pt x="551" y="1057"/>
                        <a:pt x="660" y="1101"/>
                        <a:pt x="769" y="1139"/>
                      </a:cubicBezTo>
                      <a:cubicBezTo>
                        <a:pt x="769" y="1052"/>
                        <a:pt x="758" y="965"/>
                        <a:pt x="747" y="878"/>
                      </a:cubicBezTo>
                      <a:cubicBezTo>
                        <a:pt x="709" y="572"/>
                        <a:pt x="616" y="278"/>
                        <a:pt x="480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4" name="Google Shape;14194;p146"/>
                <p:cNvSpPr/>
                <p:nvPr/>
              </p:nvSpPr>
              <p:spPr>
                <a:xfrm>
                  <a:off x="3751321" y="3308286"/>
                  <a:ext cx="30858" cy="26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1047" extrusionOk="0">
                      <a:moveTo>
                        <a:pt x="725" y="0"/>
                      </a:moveTo>
                      <a:cubicBezTo>
                        <a:pt x="643" y="44"/>
                        <a:pt x="556" y="88"/>
                        <a:pt x="469" y="131"/>
                      </a:cubicBezTo>
                      <a:cubicBezTo>
                        <a:pt x="336" y="190"/>
                        <a:pt x="199" y="253"/>
                        <a:pt x="50" y="253"/>
                      </a:cubicBezTo>
                      <a:cubicBezTo>
                        <a:pt x="33" y="253"/>
                        <a:pt x="17" y="253"/>
                        <a:pt x="0" y="251"/>
                      </a:cubicBezTo>
                      <a:lnTo>
                        <a:pt x="0" y="251"/>
                      </a:lnTo>
                      <a:cubicBezTo>
                        <a:pt x="44" y="360"/>
                        <a:pt x="76" y="469"/>
                        <a:pt x="98" y="583"/>
                      </a:cubicBezTo>
                      <a:cubicBezTo>
                        <a:pt x="104" y="632"/>
                        <a:pt x="109" y="681"/>
                        <a:pt x="114" y="731"/>
                      </a:cubicBezTo>
                      <a:cubicBezTo>
                        <a:pt x="120" y="834"/>
                        <a:pt x="125" y="943"/>
                        <a:pt x="120" y="1047"/>
                      </a:cubicBezTo>
                      <a:cubicBezTo>
                        <a:pt x="447" y="1041"/>
                        <a:pt x="768" y="1019"/>
                        <a:pt x="1084" y="1003"/>
                      </a:cubicBezTo>
                      <a:lnTo>
                        <a:pt x="1221" y="992"/>
                      </a:lnTo>
                      <a:cubicBezTo>
                        <a:pt x="1112" y="627"/>
                        <a:pt x="975" y="251"/>
                        <a:pt x="725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5" name="Google Shape;14195;p146"/>
                <p:cNvSpPr/>
                <p:nvPr/>
              </p:nvSpPr>
              <p:spPr>
                <a:xfrm>
                  <a:off x="3771413" y="3299466"/>
                  <a:ext cx="21507" cy="19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" h="786" extrusionOk="0">
                      <a:moveTo>
                        <a:pt x="464" y="1"/>
                      </a:moveTo>
                      <a:cubicBezTo>
                        <a:pt x="404" y="55"/>
                        <a:pt x="338" y="99"/>
                        <a:pt x="273" y="142"/>
                      </a:cubicBezTo>
                      <a:cubicBezTo>
                        <a:pt x="186" y="202"/>
                        <a:pt x="99" y="257"/>
                        <a:pt x="1" y="306"/>
                      </a:cubicBezTo>
                      <a:cubicBezTo>
                        <a:pt x="131" y="447"/>
                        <a:pt x="235" y="611"/>
                        <a:pt x="306" y="785"/>
                      </a:cubicBezTo>
                      <a:cubicBezTo>
                        <a:pt x="545" y="720"/>
                        <a:pt x="703" y="556"/>
                        <a:pt x="851" y="371"/>
                      </a:cubicBezTo>
                      <a:cubicBezTo>
                        <a:pt x="698" y="268"/>
                        <a:pt x="605" y="115"/>
                        <a:pt x="464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6" name="Google Shape;14196;p146"/>
                <p:cNvSpPr/>
                <p:nvPr/>
              </p:nvSpPr>
              <p:spPr>
                <a:xfrm>
                  <a:off x="3780081" y="3309929"/>
                  <a:ext cx="24135" cy="23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922" extrusionOk="0">
                      <a:moveTo>
                        <a:pt x="573" y="1"/>
                      </a:moveTo>
                      <a:cubicBezTo>
                        <a:pt x="420" y="202"/>
                        <a:pt x="246" y="371"/>
                        <a:pt x="1" y="448"/>
                      </a:cubicBezTo>
                      <a:cubicBezTo>
                        <a:pt x="66" y="600"/>
                        <a:pt x="115" y="764"/>
                        <a:pt x="164" y="922"/>
                      </a:cubicBezTo>
                      <a:cubicBezTo>
                        <a:pt x="388" y="900"/>
                        <a:pt x="627" y="856"/>
                        <a:pt x="769" y="709"/>
                      </a:cubicBezTo>
                      <a:cubicBezTo>
                        <a:pt x="911" y="562"/>
                        <a:pt x="954" y="360"/>
                        <a:pt x="954" y="159"/>
                      </a:cubicBezTo>
                      <a:cubicBezTo>
                        <a:pt x="824" y="121"/>
                        <a:pt x="693" y="66"/>
                        <a:pt x="57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7" name="Google Shape;14197;p146"/>
                <p:cNvSpPr/>
                <p:nvPr/>
              </p:nvSpPr>
              <p:spPr>
                <a:xfrm>
                  <a:off x="3704087" y="3305127"/>
                  <a:ext cx="20117" cy="2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1112" extrusionOk="0">
                      <a:moveTo>
                        <a:pt x="158" y="0"/>
                      </a:moveTo>
                      <a:cubicBezTo>
                        <a:pt x="136" y="114"/>
                        <a:pt x="76" y="218"/>
                        <a:pt x="0" y="300"/>
                      </a:cubicBezTo>
                      <a:cubicBezTo>
                        <a:pt x="158" y="507"/>
                        <a:pt x="272" y="730"/>
                        <a:pt x="185" y="1003"/>
                      </a:cubicBezTo>
                      <a:cubicBezTo>
                        <a:pt x="371" y="1063"/>
                        <a:pt x="561" y="1095"/>
                        <a:pt x="757" y="1112"/>
                      </a:cubicBezTo>
                      <a:cubicBezTo>
                        <a:pt x="796" y="621"/>
                        <a:pt x="681" y="38"/>
                        <a:pt x="158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8" name="Google Shape;14198;p146"/>
                <p:cNvSpPr/>
                <p:nvPr/>
              </p:nvSpPr>
              <p:spPr>
                <a:xfrm>
                  <a:off x="3697187" y="3307856"/>
                  <a:ext cx="12156" cy="21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" h="862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1" y="224"/>
                        <a:pt x="6" y="464"/>
                        <a:pt x="120" y="649"/>
                      </a:cubicBezTo>
                      <a:cubicBezTo>
                        <a:pt x="137" y="671"/>
                        <a:pt x="159" y="698"/>
                        <a:pt x="175" y="720"/>
                      </a:cubicBezTo>
                      <a:cubicBezTo>
                        <a:pt x="235" y="780"/>
                        <a:pt x="306" y="829"/>
                        <a:pt x="382" y="862"/>
                      </a:cubicBezTo>
                      <a:cubicBezTo>
                        <a:pt x="480" y="519"/>
                        <a:pt x="229" y="257"/>
                        <a:pt x="1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199" name="Google Shape;14199;p146"/>
          <p:cNvGrpSpPr/>
          <p:nvPr/>
        </p:nvGrpSpPr>
        <p:grpSpPr>
          <a:xfrm>
            <a:off x="5334138" y="3587286"/>
            <a:ext cx="566433" cy="793236"/>
            <a:chOff x="5334138" y="3587286"/>
            <a:chExt cx="566433" cy="793236"/>
          </a:xfrm>
        </p:grpSpPr>
        <p:sp>
          <p:nvSpPr>
            <p:cNvPr id="14200" name="Google Shape;14200;p146"/>
            <p:cNvSpPr/>
            <p:nvPr/>
          </p:nvSpPr>
          <p:spPr>
            <a:xfrm>
              <a:off x="5474754" y="3587286"/>
              <a:ext cx="285200" cy="198743"/>
            </a:xfrm>
            <a:custGeom>
              <a:avLst/>
              <a:gdLst/>
              <a:ahLst/>
              <a:cxnLst/>
              <a:rect l="l" t="t" r="r" b="b"/>
              <a:pathLst>
                <a:path w="11285" h="7864" extrusionOk="0">
                  <a:moveTo>
                    <a:pt x="5640" y="0"/>
                  </a:moveTo>
                  <a:cubicBezTo>
                    <a:pt x="5640" y="0"/>
                    <a:pt x="2812" y="3547"/>
                    <a:pt x="0" y="7863"/>
                  </a:cubicBezTo>
                  <a:lnTo>
                    <a:pt x="11285" y="7863"/>
                  </a:lnTo>
                  <a:cubicBezTo>
                    <a:pt x="8468" y="3547"/>
                    <a:pt x="5640" y="0"/>
                    <a:pt x="564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146"/>
            <p:cNvSpPr/>
            <p:nvPr/>
          </p:nvSpPr>
          <p:spPr>
            <a:xfrm>
              <a:off x="5364161" y="3785408"/>
              <a:ext cx="506511" cy="198718"/>
            </a:xfrm>
            <a:custGeom>
              <a:avLst/>
              <a:gdLst/>
              <a:ahLst/>
              <a:cxnLst/>
              <a:rect l="l" t="t" r="r" b="b"/>
              <a:pathLst>
                <a:path w="20042" h="7863" extrusionOk="0">
                  <a:moveTo>
                    <a:pt x="4376" y="0"/>
                  </a:moveTo>
                  <a:cubicBezTo>
                    <a:pt x="2714" y="2545"/>
                    <a:pt x="1063" y="5356"/>
                    <a:pt x="0" y="7863"/>
                  </a:cubicBezTo>
                  <a:lnTo>
                    <a:pt x="20042" y="7863"/>
                  </a:lnTo>
                  <a:cubicBezTo>
                    <a:pt x="18974" y="5356"/>
                    <a:pt x="17323" y="2545"/>
                    <a:pt x="15661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146"/>
            <p:cNvSpPr/>
            <p:nvPr/>
          </p:nvSpPr>
          <p:spPr>
            <a:xfrm>
              <a:off x="5334138" y="3983505"/>
              <a:ext cx="566433" cy="198895"/>
            </a:xfrm>
            <a:custGeom>
              <a:avLst/>
              <a:gdLst/>
              <a:ahLst/>
              <a:cxnLst/>
              <a:rect l="l" t="t" r="r" b="b"/>
              <a:pathLst>
                <a:path w="22413" h="7870" extrusionOk="0">
                  <a:moveTo>
                    <a:pt x="1188" y="1"/>
                  </a:moveTo>
                  <a:cubicBezTo>
                    <a:pt x="458" y="1712"/>
                    <a:pt x="1" y="3276"/>
                    <a:pt x="1" y="4524"/>
                  </a:cubicBezTo>
                  <a:cubicBezTo>
                    <a:pt x="1" y="5657"/>
                    <a:pt x="170" y="6785"/>
                    <a:pt x="507" y="7869"/>
                  </a:cubicBezTo>
                  <a:lnTo>
                    <a:pt x="21905" y="7869"/>
                  </a:lnTo>
                  <a:cubicBezTo>
                    <a:pt x="22243" y="6785"/>
                    <a:pt x="22412" y="5657"/>
                    <a:pt x="22412" y="4524"/>
                  </a:cubicBezTo>
                  <a:cubicBezTo>
                    <a:pt x="22412" y="3276"/>
                    <a:pt x="21955" y="1706"/>
                    <a:pt x="212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146"/>
            <p:cNvSpPr/>
            <p:nvPr/>
          </p:nvSpPr>
          <p:spPr>
            <a:xfrm>
              <a:off x="5346951" y="4181779"/>
              <a:ext cx="540806" cy="198743"/>
            </a:xfrm>
            <a:custGeom>
              <a:avLst/>
              <a:gdLst/>
              <a:ahLst/>
              <a:cxnLst/>
              <a:rect l="l" t="t" r="r" b="b"/>
              <a:pathLst>
                <a:path w="21399" h="7864" extrusionOk="0">
                  <a:moveTo>
                    <a:pt x="0" y="0"/>
                  </a:moveTo>
                  <a:cubicBezTo>
                    <a:pt x="1466" y="4675"/>
                    <a:pt x="5798" y="7863"/>
                    <a:pt x="10702" y="7863"/>
                  </a:cubicBezTo>
                  <a:cubicBezTo>
                    <a:pt x="15601" y="7863"/>
                    <a:pt x="19938" y="4675"/>
                    <a:pt x="213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4" name="Google Shape;14204;p146"/>
          <p:cNvGrpSpPr/>
          <p:nvPr/>
        </p:nvGrpSpPr>
        <p:grpSpPr>
          <a:xfrm>
            <a:off x="5334138" y="2895283"/>
            <a:ext cx="566559" cy="527184"/>
            <a:chOff x="5334138" y="2895283"/>
            <a:chExt cx="566559" cy="527184"/>
          </a:xfrm>
        </p:grpSpPr>
        <p:grpSp>
          <p:nvGrpSpPr>
            <p:cNvPr id="14205" name="Google Shape;14205;p146"/>
            <p:cNvGrpSpPr/>
            <p:nvPr/>
          </p:nvGrpSpPr>
          <p:grpSpPr>
            <a:xfrm>
              <a:off x="5334138" y="2895283"/>
              <a:ext cx="566559" cy="148198"/>
              <a:chOff x="5334138" y="2895283"/>
              <a:chExt cx="566559" cy="148198"/>
            </a:xfrm>
          </p:grpSpPr>
          <p:sp>
            <p:nvSpPr>
              <p:cNvPr id="14206" name="Google Shape;14206;p146"/>
              <p:cNvSpPr/>
              <p:nvPr/>
            </p:nvSpPr>
            <p:spPr>
              <a:xfrm>
                <a:off x="5334138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extrusionOk="0">
                    <a:moveTo>
                      <a:pt x="1815" y="1"/>
                    </a:moveTo>
                    <a:cubicBezTo>
                      <a:pt x="1499" y="1810"/>
                      <a:pt x="1" y="2055"/>
                      <a:pt x="1" y="3875"/>
                    </a:cubicBezTo>
                    <a:cubicBezTo>
                      <a:pt x="1" y="5177"/>
                      <a:pt x="812" y="5864"/>
                      <a:pt x="1815" y="5864"/>
                    </a:cubicBezTo>
                    <a:cubicBezTo>
                      <a:pt x="2818" y="5864"/>
                      <a:pt x="3630" y="5177"/>
                      <a:pt x="3630" y="3875"/>
                    </a:cubicBezTo>
                    <a:cubicBezTo>
                      <a:pt x="3630" y="2055"/>
                      <a:pt x="2131" y="1810"/>
                      <a:pt x="181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7" name="Google Shape;14207;p146"/>
              <p:cNvSpPr/>
              <p:nvPr/>
            </p:nvSpPr>
            <p:spPr>
              <a:xfrm>
                <a:off x="5452843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extrusionOk="0">
                    <a:moveTo>
                      <a:pt x="1815" y="1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77"/>
                      <a:pt x="813" y="5864"/>
                      <a:pt x="1815" y="5864"/>
                    </a:cubicBezTo>
                    <a:cubicBezTo>
                      <a:pt x="2812" y="5864"/>
                      <a:pt x="3630" y="5177"/>
                      <a:pt x="3630" y="3875"/>
                    </a:cubicBezTo>
                    <a:cubicBezTo>
                      <a:pt x="3630" y="2055"/>
                      <a:pt x="2131" y="1810"/>
                      <a:pt x="181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8" name="Google Shape;14208;p146"/>
              <p:cNvSpPr/>
              <p:nvPr/>
            </p:nvSpPr>
            <p:spPr>
              <a:xfrm>
                <a:off x="5571421" y="2895283"/>
                <a:ext cx="91866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5864" extrusionOk="0">
                    <a:moveTo>
                      <a:pt x="1815" y="1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77"/>
                      <a:pt x="812" y="5864"/>
                      <a:pt x="1815" y="5864"/>
                    </a:cubicBezTo>
                    <a:cubicBezTo>
                      <a:pt x="2817" y="5864"/>
                      <a:pt x="3635" y="5177"/>
                      <a:pt x="3635" y="3875"/>
                    </a:cubicBezTo>
                    <a:cubicBezTo>
                      <a:pt x="3635" y="2055"/>
                      <a:pt x="2136" y="1810"/>
                      <a:pt x="181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9" name="Google Shape;14209;p146"/>
              <p:cNvSpPr/>
              <p:nvPr/>
            </p:nvSpPr>
            <p:spPr>
              <a:xfrm>
                <a:off x="5690126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1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77"/>
                      <a:pt x="812" y="5864"/>
                      <a:pt x="1815" y="5864"/>
                    </a:cubicBezTo>
                    <a:cubicBezTo>
                      <a:pt x="2817" y="5864"/>
                      <a:pt x="3629" y="5177"/>
                      <a:pt x="3629" y="3875"/>
                    </a:cubicBezTo>
                    <a:cubicBezTo>
                      <a:pt x="3629" y="2055"/>
                      <a:pt x="2131" y="1810"/>
                      <a:pt x="18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0" name="Google Shape;14210;p146"/>
              <p:cNvSpPr/>
              <p:nvPr/>
            </p:nvSpPr>
            <p:spPr>
              <a:xfrm>
                <a:off x="5808957" y="2895283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1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77"/>
                      <a:pt x="813" y="5864"/>
                      <a:pt x="1815" y="5864"/>
                    </a:cubicBezTo>
                    <a:cubicBezTo>
                      <a:pt x="2812" y="5864"/>
                      <a:pt x="3630" y="5177"/>
                      <a:pt x="3630" y="3875"/>
                    </a:cubicBezTo>
                    <a:cubicBezTo>
                      <a:pt x="3624" y="2055"/>
                      <a:pt x="2126" y="1810"/>
                      <a:pt x="18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1" name="Google Shape;14211;p146"/>
            <p:cNvGrpSpPr/>
            <p:nvPr/>
          </p:nvGrpSpPr>
          <p:grpSpPr>
            <a:xfrm>
              <a:off x="5334138" y="3086166"/>
              <a:ext cx="566559" cy="148324"/>
              <a:chOff x="5334138" y="3086166"/>
              <a:chExt cx="566559" cy="148324"/>
            </a:xfrm>
          </p:grpSpPr>
          <p:sp>
            <p:nvSpPr>
              <p:cNvPr id="14212" name="Google Shape;14212;p146"/>
              <p:cNvSpPr/>
              <p:nvPr/>
            </p:nvSpPr>
            <p:spPr>
              <a:xfrm>
                <a:off x="5334138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extrusionOk="0">
                    <a:moveTo>
                      <a:pt x="1815" y="0"/>
                    </a:moveTo>
                    <a:cubicBezTo>
                      <a:pt x="1499" y="1815"/>
                      <a:pt x="1" y="2054"/>
                      <a:pt x="1" y="3874"/>
                    </a:cubicBezTo>
                    <a:cubicBezTo>
                      <a:pt x="1" y="5182"/>
                      <a:pt x="812" y="5869"/>
                      <a:pt x="1815" y="5869"/>
                    </a:cubicBezTo>
                    <a:cubicBezTo>
                      <a:pt x="2818" y="5869"/>
                      <a:pt x="3630" y="5188"/>
                      <a:pt x="3630" y="3874"/>
                    </a:cubicBezTo>
                    <a:cubicBezTo>
                      <a:pt x="3630" y="2054"/>
                      <a:pt x="2131" y="1815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3" name="Google Shape;14213;p146"/>
              <p:cNvSpPr/>
              <p:nvPr/>
            </p:nvSpPr>
            <p:spPr>
              <a:xfrm>
                <a:off x="5452843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extrusionOk="0">
                    <a:moveTo>
                      <a:pt x="1815" y="0"/>
                    </a:moveTo>
                    <a:cubicBezTo>
                      <a:pt x="1494" y="1815"/>
                      <a:pt x="1" y="2054"/>
                      <a:pt x="1" y="3874"/>
                    </a:cubicBezTo>
                    <a:cubicBezTo>
                      <a:pt x="1" y="5182"/>
                      <a:pt x="813" y="5869"/>
                      <a:pt x="1815" y="5869"/>
                    </a:cubicBezTo>
                    <a:cubicBezTo>
                      <a:pt x="2812" y="5869"/>
                      <a:pt x="3630" y="5188"/>
                      <a:pt x="3630" y="3874"/>
                    </a:cubicBezTo>
                    <a:cubicBezTo>
                      <a:pt x="3630" y="2054"/>
                      <a:pt x="2131" y="1815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4" name="Google Shape;14214;p146"/>
              <p:cNvSpPr/>
              <p:nvPr/>
            </p:nvSpPr>
            <p:spPr>
              <a:xfrm>
                <a:off x="5571421" y="3086166"/>
                <a:ext cx="91866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5869" fill="none" extrusionOk="0">
                    <a:moveTo>
                      <a:pt x="1815" y="0"/>
                    </a:moveTo>
                    <a:cubicBezTo>
                      <a:pt x="1499" y="1815"/>
                      <a:pt x="0" y="2054"/>
                      <a:pt x="0" y="3874"/>
                    </a:cubicBezTo>
                    <a:cubicBezTo>
                      <a:pt x="0" y="5182"/>
                      <a:pt x="812" y="5869"/>
                      <a:pt x="1815" y="5869"/>
                    </a:cubicBezTo>
                    <a:cubicBezTo>
                      <a:pt x="2817" y="5869"/>
                      <a:pt x="3635" y="5188"/>
                      <a:pt x="3635" y="3874"/>
                    </a:cubicBezTo>
                    <a:cubicBezTo>
                      <a:pt x="3635" y="2054"/>
                      <a:pt x="2136" y="1815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5" name="Google Shape;14215;p146"/>
              <p:cNvSpPr/>
              <p:nvPr/>
            </p:nvSpPr>
            <p:spPr>
              <a:xfrm>
                <a:off x="5690126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fill="none" extrusionOk="0">
                    <a:moveTo>
                      <a:pt x="1815" y="0"/>
                    </a:moveTo>
                    <a:cubicBezTo>
                      <a:pt x="1499" y="1815"/>
                      <a:pt x="0" y="2054"/>
                      <a:pt x="0" y="3874"/>
                    </a:cubicBezTo>
                    <a:cubicBezTo>
                      <a:pt x="0" y="5182"/>
                      <a:pt x="812" y="5869"/>
                      <a:pt x="1815" y="5869"/>
                    </a:cubicBezTo>
                    <a:cubicBezTo>
                      <a:pt x="2817" y="5869"/>
                      <a:pt x="3629" y="5188"/>
                      <a:pt x="3629" y="3874"/>
                    </a:cubicBezTo>
                    <a:cubicBezTo>
                      <a:pt x="3629" y="2054"/>
                      <a:pt x="2131" y="1815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6" name="Google Shape;14216;p146"/>
              <p:cNvSpPr/>
              <p:nvPr/>
            </p:nvSpPr>
            <p:spPr>
              <a:xfrm>
                <a:off x="5808957" y="3086166"/>
                <a:ext cx="91739" cy="148324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9" fill="none" extrusionOk="0">
                    <a:moveTo>
                      <a:pt x="1815" y="0"/>
                    </a:moveTo>
                    <a:cubicBezTo>
                      <a:pt x="1494" y="1815"/>
                      <a:pt x="1" y="2054"/>
                      <a:pt x="1" y="3874"/>
                    </a:cubicBezTo>
                    <a:cubicBezTo>
                      <a:pt x="1" y="5182"/>
                      <a:pt x="813" y="5869"/>
                      <a:pt x="1815" y="5869"/>
                    </a:cubicBezTo>
                    <a:cubicBezTo>
                      <a:pt x="2812" y="5869"/>
                      <a:pt x="3630" y="5188"/>
                      <a:pt x="3630" y="3874"/>
                    </a:cubicBezTo>
                    <a:cubicBezTo>
                      <a:pt x="3624" y="2054"/>
                      <a:pt x="2126" y="1815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7" name="Google Shape;14217;p146"/>
            <p:cNvGrpSpPr/>
            <p:nvPr/>
          </p:nvGrpSpPr>
          <p:grpSpPr>
            <a:xfrm>
              <a:off x="5334138" y="3274269"/>
              <a:ext cx="566559" cy="148198"/>
              <a:chOff x="5334138" y="3274269"/>
              <a:chExt cx="566559" cy="148198"/>
            </a:xfrm>
          </p:grpSpPr>
          <p:sp>
            <p:nvSpPr>
              <p:cNvPr id="14218" name="Google Shape;14218;p146"/>
              <p:cNvSpPr/>
              <p:nvPr/>
            </p:nvSpPr>
            <p:spPr>
              <a:xfrm>
                <a:off x="5334138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extrusionOk="0">
                    <a:moveTo>
                      <a:pt x="1815" y="0"/>
                    </a:moveTo>
                    <a:cubicBezTo>
                      <a:pt x="1499" y="1810"/>
                      <a:pt x="1" y="2055"/>
                      <a:pt x="1" y="3875"/>
                    </a:cubicBezTo>
                    <a:cubicBezTo>
                      <a:pt x="1" y="5182"/>
                      <a:pt x="812" y="5864"/>
                      <a:pt x="1815" y="5864"/>
                    </a:cubicBezTo>
                    <a:cubicBezTo>
                      <a:pt x="2818" y="5864"/>
                      <a:pt x="3630" y="5182"/>
                      <a:pt x="3630" y="3875"/>
                    </a:cubicBezTo>
                    <a:cubicBezTo>
                      <a:pt x="3630" y="2055"/>
                      <a:pt x="2131" y="181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9" name="Google Shape;14219;p146"/>
              <p:cNvSpPr/>
              <p:nvPr/>
            </p:nvSpPr>
            <p:spPr>
              <a:xfrm>
                <a:off x="5452843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0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82"/>
                      <a:pt x="813" y="5864"/>
                      <a:pt x="1815" y="5864"/>
                    </a:cubicBezTo>
                    <a:cubicBezTo>
                      <a:pt x="2812" y="5864"/>
                      <a:pt x="3630" y="5182"/>
                      <a:pt x="3630" y="3875"/>
                    </a:cubicBezTo>
                    <a:cubicBezTo>
                      <a:pt x="3630" y="2055"/>
                      <a:pt x="2131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0" name="Google Shape;14220;p146"/>
              <p:cNvSpPr/>
              <p:nvPr/>
            </p:nvSpPr>
            <p:spPr>
              <a:xfrm>
                <a:off x="5571421" y="3274269"/>
                <a:ext cx="91866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5864" fill="none" extrusionOk="0">
                    <a:moveTo>
                      <a:pt x="1815" y="0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82"/>
                      <a:pt x="812" y="5864"/>
                      <a:pt x="1815" y="5864"/>
                    </a:cubicBezTo>
                    <a:cubicBezTo>
                      <a:pt x="2817" y="5864"/>
                      <a:pt x="3635" y="5182"/>
                      <a:pt x="3635" y="3875"/>
                    </a:cubicBezTo>
                    <a:cubicBezTo>
                      <a:pt x="3635" y="2055"/>
                      <a:pt x="2136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1" name="Google Shape;14221;p146"/>
              <p:cNvSpPr/>
              <p:nvPr/>
            </p:nvSpPr>
            <p:spPr>
              <a:xfrm>
                <a:off x="5690126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0"/>
                    </a:moveTo>
                    <a:cubicBezTo>
                      <a:pt x="1499" y="1810"/>
                      <a:pt x="0" y="2055"/>
                      <a:pt x="0" y="3875"/>
                    </a:cubicBezTo>
                    <a:cubicBezTo>
                      <a:pt x="0" y="5182"/>
                      <a:pt x="812" y="5864"/>
                      <a:pt x="1815" y="5864"/>
                    </a:cubicBezTo>
                    <a:cubicBezTo>
                      <a:pt x="2817" y="5864"/>
                      <a:pt x="3629" y="5182"/>
                      <a:pt x="3629" y="3875"/>
                    </a:cubicBezTo>
                    <a:cubicBezTo>
                      <a:pt x="3629" y="2055"/>
                      <a:pt x="2131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2" name="Google Shape;14222;p146"/>
              <p:cNvSpPr/>
              <p:nvPr/>
            </p:nvSpPr>
            <p:spPr>
              <a:xfrm>
                <a:off x="5808957" y="3274269"/>
                <a:ext cx="91739" cy="148198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5864" fill="none" extrusionOk="0">
                    <a:moveTo>
                      <a:pt x="1815" y="0"/>
                    </a:moveTo>
                    <a:cubicBezTo>
                      <a:pt x="1494" y="1810"/>
                      <a:pt x="1" y="2055"/>
                      <a:pt x="1" y="3875"/>
                    </a:cubicBezTo>
                    <a:cubicBezTo>
                      <a:pt x="1" y="5182"/>
                      <a:pt x="813" y="5864"/>
                      <a:pt x="1815" y="5864"/>
                    </a:cubicBezTo>
                    <a:cubicBezTo>
                      <a:pt x="2812" y="5864"/>
                      <a:pt x="3630" y="5182"/>
                      <a:pt x="3630" y="3875"/>
                    </a:cubicBezTo>
                    <a:cubicBezTo>
                      <a:pt x="3624" y="2055"/>
                      <a:pt x="2126" y="1810"/>
                      <a:pt x="181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23" name="Google Shape;14223;p146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Medical</a:t>
            </a:r>
            <a:endParaRPr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4" name="Google Shape;14224;p146"/>
          <p:cNvGrpSpPr/>
          <p:nvPr/>
        </p:nvGrpSpPr>
        <p:grpSpPr>
          <a:xfrm>
            <a:off x="6632594" y="1532342"/>
            <a:ext cx="1585066" cy="1126471"/>
            <a:chOff x="6608782" y="1551392"/>
            <a:chExt cx="1585066" cy="1126471"/>
          </a:xfrm>
        </p:grpSpPr>
        <p:grpSp>
          <p:nvGrpSpPr>
            <p:cNvPr id="14225" name="Google Shape;14225;p146"/>
            <p:cNvGrpSpPr/>
            <p:nvPr/>
          </p:nvGrpSpPr>
          <p:grpSpPr>
            <a:xfrm>
              <a:off x="6608782" y="1882715"/>
              <a:ext cx="77561" cy="73012"/>
              <a:chOff x="6608782" y="1882715"/>
              <a:chExt cx="77561" cy="73012"/>
            </a:xfrm>
          </p:grpSpPr>
          <p:sp>
            <p:nvSpPr>
              <p:cNvPr id="14226" name="Google Shape;14226;p146"/>
              <p:cNvSpPr/>
              <p:nvPr/>
            </p:nvSpPr>
            <p:spPr>
              <a:xfrm>
                <a:off x="6616212" y="1955702"/>
                <a:ext cx="6515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1" fill="none" extrusionOk="0">
                    <a:moveTo>
                      <a:pt x="1" y="0"/>
                    </a:moveTo>
                    <a:lnTo>
                      <a:pt x="2578" y="0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7" name="Google Shape;14227;p146"/>
              <p:cNvSpPr/>
              <p:nvPr/>
            </p:nvSpPr>
            <p:spPr>
              <a:xfrm>
                <a:off x="6686318" y="1887820"/>
                <a:ext cx="25" cy="60199"/>
              </a:xfrm>
              <a:custGeom>
                <a:avLst/>
                <a:gdLst/>
                <a:ahLst/>
                <a:cxnLst/>
                <a:rect l="l" t="t" r="r" b="b"/>
                <a:pathLst>
                  <a:path w="1" h="2382" fill="none" extrusionOk="0">
                    <a:moveTo>
                      <a:pt x="0" y="2381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8" name="Google Shape;14228;p146"/>
              <p:cNvSpPr/>
              <p:nvPr/>
            </p:nvSpPr>
            <p:spPr>
              <a:xfrm>
                <a:off x="6613735" y="1882715"/>
                <a:ext cx="6515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1" fill="none" extrusionOk="0">
                    <a:moveTo>
                      <a:pt x="2578" y="1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9" name="Google Shape;14229;p146"/>
              <p:cNvSpPr/>
              <p:nvPr/>
            </p:nvSpPr>
            <p:spPr>
              <a:xfrm>
                <a:off x="6608782" y="1890423"/>
                <a:ext cx="25" cy="60199"/>
              </a:xfrm>
              <a:custGeom>
                <a:avLst/>
                <a:gdLst/>
                <a:ahLst/>
                <a:cxnLst/>
                <a:rect l="l" t="t" r="r" b="b"/>
                <a:pathLst>
                  <a:path w="1" h="2382" fill="none" extrusionOk="0">
                    <a:moveTo>
                      <a:pt x="0" y="1"/>
                    </a:moveTo>
                    <a:lnTo>
                      <a:pt x="0" y="2382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dash"/>
                <a:miter lim="544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30" name="Google Shape;14230;p146"/>
            <p:cNvGrpSpPr/>
            <p:nvPr/>
          </p:nvGrpSpPr>
          <p:grpSpPr>
            <a:xfrm>
              <a:off x="6608782" y="1551392"/>
              <a:ext cx="1585066" cy="1126471"/>
              <a:chOff x="6608782" y="1551392"/>
              <a:chExt cx="1585066" cy="1126471"/>
            </a:xfrm>
          </p:grpSpPr>
          <p:sp>
            <p:nvSpPr>
              <p:cNvPr id="14231" name="Google Shape;14231;p146"/>
              <p:cNvSpPr/>
              <p:nvPr/>
            </p:nvSpPr>
            <p:spPr>
              <a:xfrm>
                <a:off x="6999469" y="1551392"/>
                <a:ext cx="1194378" cy="1126471"/>
              </a:xfrm>
              <a:custGeom>
                <a:avLst/>
                <a:gdLst/>
                <a:ahLst/>
                <a:cxnLst/>
                <a:rect l="l" t="t" r="r" b="b"/>
                <a:pathLst>
                  <a:path w="47260" h="44573" extrusionOk="0">
                    <a:moveTo>
                      <a:pt x="0" y="0"/>
                    </a:moveTo>
                    <a:lnTo>
                      <a:pt x="0" y="44573"/>
                    </a:lnTo>
                    <a:lnTo>
                      <a:pt x="47259" y="44573"/>
                    </a:lnTo>
                    <a:lnTo>
                      <a:pt x="47259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32" name="Google Shape;14232;p146"/>
              <p:cNvGrpSpPr/>
              <p:nvPr/>
            </p:nvGrpSpPr>
            <p:grpSpPr>
              <a:xfrm>
                <a:off x="6608782" y="1551392"/>
                <a:ext cx="1585066" cy="1126471"/>
                <a:chOff x="6608782" y="1551392"/>
                <a:chExt cx="1585066" cy="1126471"/>
              </a:xfrm>
            </p:grpSpPr>
            <p:sp>
              <p:nvSpPr>
                <p:cNvPr id="14233" name="Google Shape;14233;p146"/>
                <p:cNvSpPr/>
                <p:nvPr/>
              </p:nvSpPr>
              <p:spPr>
                <a:xfrm>
                  <a:off x="6686318" y="1955702"/>
                  <a:ext cx="1507530" cy="72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1" h="28575" fill="none" extrusionOk="0">
                      <a:moveTo>
                        <a:pt x="0" y="0"/>
                      </a:moveTo>
                      <a:lnTo>
                        <a:pt x="59650" y="28575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4" name="Google Shape;14234;p146"/>
                <p:cNvSpPr/>
                <p:nvPr/>
              </p:nvSpPr>
              <p:spPr>
                <a:xfrm>
                  <a:off x="6686318" y="1551392"/>
                  <a:ext cx="1507530" cy="3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1" h="13111" fill="none" extrusionOk="0">
                      <a:moveTo>
                        <a:pt x="0" y="13111"/>
                      </a:moveTo>
                      <a:lnTo>
                        <a:pt x="12391" y="10386"/>
                      </a:lnTo>
                      <a:lnTo>
                        <a:pt x="59650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5" name="Google Shape;14235;p146"/>
                <p:cNvSpPr/>
                <p:nvPr/>
              </p:nvSpPr>
              <p:spPr>
                <a:xfrm>
                  <a:off x="6608782" y="1551392"/>
                  <a:ext cx="390713" cy="3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0" h="13111" fill="none" extrusionOk="0">
                      <a:moveTo>
                        <a:pt x="0" y="13111"/>
                      </a:moveTo>
                      <a:lnTo>
                        <a:pt x="15459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6" name="Google Shape;14236;p146"/>
                <p:cNvSpPr/>
                <p:nvPr/>
              </p:nvSpPr>
              <p:spPr>
                <a:xfrm>
                  <a:off x="6608782" y="1955702"/>
                  <a:ext cx="390713" cy="72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0" h="28575" fill="none" extrusionOk="0">
                      <a:moveTo>
                        <a:pt x="0" y="0"/>
                      </a:moveTo>
                      <a:lnTo>
                        <a:pt x="15459" y="28575"/>
                      </a:lnTo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dashDot"/>
                  <a:miter lim="544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37" name="Google Shape;14237;p146"/>
          <p:cNvGrpSpPr/>
          <p:nvPr/>
        </p:nvGrpSpPr>
        <p:grpSpPr>
          <a:xfrm>
            <a:off x="6057386" y="2827805"/>
            <a:ext cx="302032" cy="1568967"/>
            <a:chOff x="6057386" y="2827805"/>
            <a:chExt cx="302032" cy="1568967"/>
          </a:xfrm>
        </p:grpSpPr>
        <p:grpSp>
          <p:nvGrpSpPr>
            <p:cNvPr id="14238" name="Google Shape;14238;p146"/>
            <p:cNvGrpSpPr/>
            <p:nvPr/>
          </p:nvGrpSpPr>
          <p:grpSpPr>
            <a:xfrm>
              <a:off x="6057386" y="2827805"/>
              <a:ext cx="302032" cy="1568967"/>
              <a:chOff x="6057386" y="2827805"/>
              <a:chExt cx="302032" cy="1568967"/>
            </a:xfrm>
          </p:grpSpPr>
          <p:sp>
            <p:nvSpPr>
              <p:cNvPr id="14239" name="Google Shape;14239;p146"/>
              <p:cNvSpPr/>
              <p:nvPr/>
            </p:nvSpPr>
            <p:spPr>
              <a:xfrm>
                <a:off x="6057386" y="2827805"/>
                <a:ext cx="302032" cy="1568967"/>
              </a:xfrm>
              <a:custGeom>
                <a:avLst/>
                <a:gdLst/>
                <a:ahLst/>
                <a:cxnLst/>
                <a:rect l="l" t="t" r="r" b="b"/>
                <a:pathLst>
                  <a:path w="11951" h="62082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869" y="61095"/>
                      <a:pt x="4807" y="62081"/>
                      <a:pt x="5978" y="62081"/>
                    </a:cubicBezTo>
                    <a:cubicBezTo>
                      <a:pt x="7150" y="62081"/>
                      <a:pt x="8081" y="61095"/>
                      <a:pt x="8016" y="59923"/>
                    </a:cubicBezTo>
                    <a:lnTo>
                      <a:pt x="8016" y="48470"/>
                    </a:lnTo>
                    <a:cubicBezTo>
                      <a:pt x="8016" y="46159"/>
                      <a:pt x="8447" y="43865"/>
                      <a:pt x="9291" y="41713"/>
                    </a:cubicBezTo>
                    <a:lnTo>
                      <a:pt x="10681" y="38171"/>
                    </a:lnTo>
                    <a:cubicBezTo>
                      <a:pt x="11520" y="36019"/>
                      <a:pt x="11950" y="33730"/>
                      <a:pt x="11950" y="31420"/>
                    </a:cubicBezTo>
                    <a:lnTo>
                      <a:pt x="11950" y="3717"/>
                    </a:lnTo>
                    <a:cubicBezTo>
                      <a:pt x="11950" y="1663"/>
                      <a:pt x="10288" y="1"/>
                      <a:pt x="823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0" name="Google Shape;14240;p146"/>
              <p:cNvSpPr/>
              <p:nvPr/>
            </p:nvSpPr>
            <p:spPr>
              <a:xfrm>
                <a:off x="6057386" y="2827805"/>
                <a:ext cx="151104" cy="1566061"/>
              </a:xfrm>
              <a:custGeom>
                <a:avLst/>
                <a:gdLst/>
                <a:ahLst/>
                <a:cxnLst/>
                <a:rect l="l" t="t" r="r" b="b"/>
                <a:pathLst>
                  <a:path w="5979" h="61967" extrusionOk="0">
                    <a:moveTo>
                      <a:pt x="3722" y="1"/>
                    </a:moveTo>
                    <a:cubicBezTo>
                      <a:pt x="1668" y="1"/>
                      <a:pt x="1" y="1663"/>
                      <a:pt x="1" y="3717"/>
                    </a:cubicBezTo>
                    <a:lnTo>
                      <a:pt x="1" y="31420"/>
                    </a:lnTo>
                    <a:cubicBezTo>
                      <a:pt x="1" y="33735"/>
                      <a:pt x="431" y="36024"/>
                      <a:pt x="1276" y="38176"/>
                    </a:cubicBezTo>
                    <a:lnTo>
                      <a:pt x="2660" y="41718"/>
                    </a:lnTo>
                    <a:cubicBezTo>
                      <a:pt x="3504" y="43871"/>
                      <a:pt x="3935" y="46159"/>
                      <a:pt x="3935" y="48470"/>
                    </a:cubicBezTo>
                    <a:lnTo>
                      <a:pt x="3935" y="59923"/>
                    </a:lnTo>
                    <a:cubicBezTo>
                      <a:pt x="3940" y="61051"/>
                      <a:pt x="4850" y="61967"/>
                      <a:pt x="5978" y="61967"/>
                    </a:cubicBezTo>
                    <a:lnTo>
                      <a:pt x="5978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1" name="Google Shape;14241;p146"/>
              <p:cNvSpPr/>
              <p:nvPr/>
            </p:nvSpPr>
            <p:spPr>
              <a:xfrm>
                <a:off x="6097873" y="29644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2" name="Google Shape;14242;p146"/>
              <p:cNvSpPr/>
              <p:nvPr/>
            </p:nvSpPr>
            <p:spPr>
              <a:xfrm>
                <a:off x="6097873" y="30942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8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8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3" name="Google Shape;14243;p146"/>
              <p:cNvSpPr/>
              <p:nvPr/>
            </p:nvSpPr>
            <p:spPr>
              <a:xfrm>
                <a:off x="6097873" y="3224002"/>
                <a:ext cx="66416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2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24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4" name="Google Shape;14244;p146"/>
              <p:cNvSpPr/>
              <p:nvPr/>
            </p:nvSpPr>
            <p:spPr>
              <a:xfrm>
                <a:off x="6097873" y="3353852"/>
                <a:ext cx="66416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43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24" y="442"/>
                    </a:cubicBezTo>
                    <a:lnTo>
                      <a:pt x="2409" y="442"/>
                    </a:lnTo>
                    <a:cubicBezTo>
                      <a:pt x="2529" y="442"/>
                      <a:pt x="2627" y="344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5" name="Google Shape;14245;p146"/>
              <p:cNvSpPr/>
              <p:nvPr/>
            </p:nvSpPr>
            <p:spPr>
              <a:xfrm>
                <a:off x="6097873" y="348372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6" name="Google Shape;14246;p146"/>
              <p:cNvSpPr/>
              <p:nvPr/>
            </p:nvSpPr>
            <p:spPr>
              <a:xfrm>
                <a:off x="6097873" y="3613578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39"/>
                      <a:pt x="99" y="437"/>
                      <a:pt x="224" y="437"/>
                    </a:cubicBezTo>
                    <a:lnTo>
                      <a:pt x="2409" y="437"/>
                    </a:lnTo>
                    <a:cubicBezTo>
                      <a:pt x="2529" y="437"/>
                      <a:pt x="2627" y="339"/>
                      <a:pt x="2627" y="219"/>
                    </a:cubicBezTo>
                    <a:cubicBezTo>
                      <a:pt x="2627" y="99"/>
                      <a:pt x="2529" y="1"/>
                      <a:pt x="240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7" name="Google Shape;14247;p146"/>
              <p:cNvSpPr/>
              <p:nvPr/>
            </p:nvSpPr>
            <p:spPr>
              <a:xfrm>
                <a:off x="6097873" y="3743453"/>
                <a:ext cx="66416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37" extrusionOk="0">
                    <a:moveTo>
                      <a:pt x="224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24" y="436"/>
                    </a:cubicBezTo>
                    <a:lnTo>
                      <a:pt x="2409" y="436"/>
                    </a:lnTo>
                    <a:cubicBezTo>
                      <a:pt x="2529" y="436"/>
                      <a:pt x="2627" y="338"/>
                      <a:pt x="2627" y="218"/>
                    </a:cubicBezTo>
                    <a:cubicBezTo>
                      <a:pt x="2627" y="98"/>
                      <a:pt x="2529" y="0"/>
                      <a:pt x="240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8" name="Google Shape;14248;p146"/>
              <p:cNvSpPr/>
              <p:nvPr/>
            </p:nvSpPr>
            <p:spPr>
              <a:xfrm>
                <a:off x="6254461" y="29644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9" name="Google Shape;14249;p146"/>
              <p:cNvSpPr/>
              <p:nvPr/>
            </p:nvSpPr>
            <p:spPr>
              <a:xfrm>
                <a:off x="6254461" y="30942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8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8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0" name="Google Shape;14250;p146"/>
              <p:cNvSpPr/>
              <p:nvPr/>
            </p:nvSpPr>
            <p:spPr>
              <a:xfrm>
                <a:off x="6254461" y="3224002"/>
                <a:ext cx="66264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2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24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1" name="Google Shape;14251;p146"/>
              <p:cNvSpPr/>
              <p:nvPr/>
            </p:nvSpPr>
            <p:spPr>
              <a:xfrm>
                <a:off x="6254461" y="3353852"/>
                <a:ext cx="66264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2403" y="442"/>
                    </a:lnTo>
                    <a:cubicBezTo>
                      <a:pt x="2523" y="442"/>
                      <a:pt x="2621" y="344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2" name="Google Shape;14252;p146"/>
              <p:cNvSpPr/>
              <p:nvPr/>
            </p:nvSpPr>
            <p:spPr>
              <a:xfrm>
                <a:off x="6254461" y="348372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3" name="Google Shape;14253;p146"/>
              <p:cNvSpPr/>
              <p:nvPr/>
            </p:nvSpPr>
            <p:spPr>
              <a:xfrm>
                <a:off x="6254461" y="3613578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39"/>
                      <a:pt x="98" y="437"/>
                      <a:pt x="218" y="437"/>
                    </a:cubicBezTo>
                    <a:lnTo>
                      <a:pt x="2403" y="437"/>
                    </a:lnTo>
                    <a:cubicBezTo>
                      <a:pt x="2523" y="437"/>
                      <a:pt x="2621" y="339"/>
                      <a:pt x="2621" y="219"/>
                    </a:cubicBezTo>
                    <a:cubicBezTo>
                      <a:pt x="2621" y="99"/>
                      <a:pt x="2523" y="1"/>
                      <a:pt x="2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4" name="Google Shape;14254;p146"/>
              <p:cNvSpPr/>
              <p:nvPr/>
            </p:nvSpPr>
            <p:spPr>
              <a:xfrm>
                <a:off x="6254461" y="3743453"/>
                <a:ext cx="66264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2403" y="436"/>
                    </a:lnTo>
                    <a:cubicBezTo>
                      <a:pt x="2523" y="436"/>
                      <a:pt x="2621" y="338"/>
                      <a:pt x="2621" y="218"/>
                    </a:cubicBezTo>
                    <a:cubicBezTo>
                      <a:pt x="2621" y="98"/>
                      <a:pt x="2523" y="0"/>
                      <a:pt x="240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5" name="Google Shape;14255;p146"/>
              <p:cNvSpPr/>
              <p:nvPr/>
            </p:nvSpPr>
            <p:spPr>
              <a:xfrm>
                <a:off x="6131055" y="3027913"/>
                <a:ext cx="33233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2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6" name="Google Shape;14256;p146"/>
              <p:cNvSpPr/>
              <p:nvPr/>
            </p:nvSpPr>
            <p:spPr>
              <a:xfrm>
                <a:off x="6131055" y="3158875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7" name="Google Shape;14257;p146"/>
              <p:cNvSpPr/>
              <p:nvPr/>
            </p:nvSpPr>
            <p:spPr>
              <a:xfrm>
                <a:off x="6131055" y="3289837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8" name="Google Shape;14258;p146"/>
              <p:cNvSpPr/>
              <p:nvPr/>
            </p:nvSpPr>
            <p:spPr>
              <a:xfrm>
                <a:off x="6131055" y="3420799"/>
                <a:ext cx="33233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37" extrusionOk="0">
                    <a:moveTo>
                      <a:pt x="219" y="0"/>
                    </a:moveTo>
                    <a:cubicBezTo>
                      <a:pt x="99" y="0"/>
                      <a:pt x="1" y="98"/>
                      <a:pt x="1" y="218"/>
                    </a:cubicBezTo>
                    <a:cubicBezTo>
                      <a:pt x="1" y="338"/>
                      <a:pt x="99" y="436"/>
                      <a:pt x="219" y="436"/>
                    </a:cubicBezTo>
                    <a:lnTo>
                      <a:pt x="1096" y="436"/>
                    </a:lnTo>
                    <a:cubicBezTo>
                      <a:pt x="1216" y="436"/>
                      <a:pt x="1314" y="338"/>
                      <a:pt x="1314" y="218"/>
                    </a:cubicBezTo>
                    <a:cubicBezTo>
                      <a:pt x="1314" y="98"/>
                      <a:pt x="1216" y="0"/>
                      <a:pt x="10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9" name="Google Shape;14259;p146"/>
              <p:cNvSpPr/>
              <p:nvPr/>
            </p:nvSpPr>
            <p:spPr>
              <a:xfrm>
                <a:off x="6131055" y="3551610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24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24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0" name="Google Shape;14260;p146"/>
              <p:cNvSpPr/>
              <p:nvPr/>
            </p:nvSpPr>
            <p:spPr>
              <a:xfrm>
                <a:off x="6131055" y="3682572"/>
                <a:ext cx="33233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443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9"/>
                    </a:cubicBezTo>
                    <a:cubicBezTo>
                      <a:pt x="1" y="344"/>
                      <a:pt x="99" y="442"/>
                      <a:pt x="219" y="442"/>
                    </a:cubicBezTo>
                    <a:lnTo>
                      <a:pt x="1096" y="442"/>
                    </a:lnTo>
                    <a:cubicBezTo>
                      <a:pt x="1216" y="442"/>
                      <a:pt x="1314" y="344"/>
                      <a:pt x="1314" y="219"/>
                    </a:cubicBezTo>
                    <a:cubicBezTo>
                      <a:pt x="1314" y="99"/>
                      <a:pt x="1216" y="1"/>
                      <a:pt x="10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1" name="Google Shape;14261;p146"/>
              <p:cNvSpPr/>
              <p:nvPr/>
            </p:nvSpPr>
            <p:spPr>
              <a:xfrm>
                <a:off x="6254461" y="3027913"/>
                <a:ext cx="33208" cy="1117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2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2" name="Google Shape;14262;p146"/>
              <p:cNvSpPr/>
              <p:nvPr/>
            </p:nvSpPr>
            <p:spPr>
              <a:xfrm>
                <a:off x="6254461" y="3158875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3" name="Google Shape;14263;p146"/>
              <p:cNvSpPr/>
              <p:nvPr/>
            </p:nvSpPr>
            <p:spPr>
              <a:xfrm>
                <a:off x="6254461" y="3289837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4" name="Google Shape;14264;p146"/>
              <p:cNvSpPr/>
              <p:nvPr/>
            </p:nvSpPr>
            <p:spPr>
              <a:xfrm>
                <a:off x="6254461" y="3420799"/>
                <a:ext cx="33208" cy="11044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37" extrusionOk="0">
                    <a:moveTo>
                      <a:pt x="218" y="0"/>
                    </a:moveTo>
                    <a:cubicBezTo>
                      <a:pt x="98" y="0"/>
                      <a:pt x="0" y="98"/>
                      <a:pt x="0" y="218"/>
                    </a:cubicBezTo>
                    <a:cubicBezTo>
                      <a:pt x="0" y="338"/>
                      <a:pt x="98" y="436"/>
                      <a:pt x="218" y="436"/>
                    </a:cubicBezTo>
                    <a:lnTo>
                      <a:pt x="1095" y="436"/>
                    </a:lnTo>
                    <a:cubicBezTo>
                      <a:pt x="1215" y="436"/>
                      <a:pt x="1313" y="338"/>
                      <a:pt x="1313" y="218"/>
                    </a:cubicBezTo>
                    <a:cubicBezTo>
                      <a:pt x="1313" y="98"/>
                      <a:pt x="1215" y="0"/>
                      <a:pt x="109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5" name="Google Shape;14265;p146"/>
              <p:cNvSpPr/>
              <p:nvPr/>
            </p:nvSpPr>
            <p:spPr>
              <a:xfrm>
                <a:off x="6254461" y="3551610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24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24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6" name="Google Shape;14266;p146"/>
              <p:cNvSpPr/>
              <p:nvPr/>
            </p:nvSpPr>
            <p:spPr>
              <a:xfrm>
                <a:off x="6254461" y="3682572"/>
                <a:ext cx="33208" cy="11196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443" extrusionOk="0">
                    <a:moveTo>
                      <a:pt x="218" y="1"/>
                    </a:moveTo>
                    <a:cubicBezTo>
                      <a:pt x="98" y="1"/>
                      <a:pt x="0" y="99"/>
                      <a:pt x="0" y="219"/>
                    </a:cubicBezTo>
                    <a:cubicBezTo>
                      <a:pt x="0" y="344"/>
                      <a:pt x="98" y="442"/>
                      <a:pt x="218" y="442"/>
                    </a:cubicBezTo>
                    <a:lnTo>
                      <a:pt x="1095" y="442"/>
                    </a:lnTo>
                    <a:cubicBezTo>
                      <a:pt x="1215" y="442"/>
                      <a:pt x="1313" y="344"/>
                      <a:pt x="1313" y="219"/>
                    </a:cubicBezTo>
                    <a:cubicBezTo>
                      <a:pt x="1313" y="99"/>
                      <a:pt x="1215" y="1"/>
                      <a:pt x="10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7" name="Google Shape;14267;p146"/>
              <p:cNvSpPr/>
              <p:nvPr/>
            </p:nvSpPr>
            <p:spPr>
              <a:xfrm>
                <a:off x="6197446" y="2923108"/>
                <a:ext cx="22063" cy="1387587"/>
              </a:xfrm>
              <a:custGeom>
                <a:avLst/>
                <a:gdLst/>
                <a:ahLst/>
                <a:cxnLst/>
                <a:rect l="l" t="t" r="r" b="b"/>
                <a:pathLst>
                  <a:path w="873" h="54905" extrusionOk="0">
                    <a:moveTo>
                      <a:pt x="436" y="1"/>
                    </a:moveTo>
                    <a:cubicBezTo>
                      <a:pt x="191" y="1"/>
                      <a:pt x="0" y="197"/>
                      <a:pt x="0" y="442"/>
                    </a:cubicBezTo>
                    <a:lnTo>
                      <a:pt x="0" y="54463"/>
                    </a:lnTo>
                    <a:cubicBezTo>
                      <a:pt x="0" y="54708"/>
                      <a:pt x="191" y="54904"/>
                      <a:pt x="436" y="54904"/>
                    </a:cubicBezTo>
                    <a:cubicBezTo>
                      <a:pt x="676" y="54904"/>
                      <a:pt x="872" y="54708"/>
                      <a:pt x="872" y="54463"/>
                    </a:cubicBezTo>
                    <a:lnTo>
                      <a:pt x="872" y="442"/>
                    </a:lnTo>
                    <a:cubicBezTo>
                      <a:pt x="872" y="197"/>
                      <a:pt x="676" y="1"/>
                      <a:pt x="436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68" name="Google Shape;14268;p146"/>
            <p:cNvSpPr/>
            <p:nvPr/>
          </p:nvSpPr>
          <p:spPr>
            <a:xfrm>
              <a:off x="6197446" y="3448751"/>
              <a:ext cx="22063" cy="861792"/>
            </a:xfrm>
            <a:custGeom>
              <a:avLst/>
              <a:gdLst/>
              <a:ahLst/>
              <a:cxnLst/>
              <a:rect l="l" t="t" r="r" b="b"/>
              <a:pathLst>
                <a:path w="873" h="34100" extrusionOk="0">
                  <a:moveTo>
                    <a:pt x="436" y="0"/>
                  </a:moveTo>
                  <a:cubicBezTo>
                    <a:pt x="191" y="0"/>
                    <a:pt x="0" y="196"/>
                    <a:pt x="0" y="436"/>
                  </a:cubicBezTo>
                  <a:lnTo>
                    <a:pt x="0" y="33664"/>
                  </a:lnTo>
                  <a:cubicBezTo>
                    <a:pt x="0" y="33909"/>
                    <a:pt x="191" y="34100"/>
                    <a:pt x="436" y="34100"/>
                  </a:cubicBezTo>
                  <a:cubicBezTo>
                    <a:pt x="676" y="34100"/>
                    <a:pt x="872" y="33909"/>
                    <a:pt x="872" y="33664"/>
                  </a:cubicBezTo>
                  <a:lnTo>
                    <a:pt x="872" y="436"/>
                  </a:lnTo>
                  <a:cubicBezTo>
                    <a:pt x="872" y="196"/>
                    <a:pt x="676" y="0"/>
                    <a:pt x="43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146"/>
            <p:cNvSpPr/>
            <p:nvPr/>
          </p:nvSpPr>
          <p:spPr>
            <a:xfrm>
              <a:off x="6155165" y="4281201"/>
              <a:ext cx="106473" cy="115571"/>
            </a:xfrm>
            <a:custGeom>
              <a:avLst/>
              <a:gdLst/>
              <a:ahLst/>
              <a:cxnLst/>
              <a:rect l="l" t="t" r="r" b="b"/>
              <a:pathLst>
                <a:path w="4213" h="4573" extrusionOk="0">
                  <a:moveTo>
                    <a:pt x="66" y="0"/>
                  </a:moveTo>
                  <a:lnTo>
                    <a:pt x="66" y="2414"/>
                  </a:lnTo>
                  <a:cubicBezTo>
                    <a:pt x="0" y="3586"/>
                    <a:pt x="938" y="4572"/>
                    <a:pt x="2109" y="4572"/>
                  </a:cubicBezTo>
                  <a:cubicBezTo>
                    <a:pt x="3281" y="4572"/>
                    <a:pt x="4212" y="3586"/>
                    <a:pt x="4147" y="2414"/>
                  </a:cubicBezTo>
                  <a:lnTo>
                    <a:pt x="414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0" name="Google Shape;14270;p146"/>
          <p:cNvGrpSpPr/>
          <p:nvPr/>
        </p:nvGrpSpPr>
        <p:grpSpPr>
          <a:xfrm>
            <a:off x="2000556" y="1599372"/>
            <a:ext cx="224622" cy="224774"/>
            <a:chOff x="2657906" y="1651497"/>
            <a:chExt cx="224622" cy="224774"/>
          </a:xfrm>
        </p:grpSpPr>
        <p:sp>
          <p:nvSpPr>
            <p:cNvPr id="14271" name="Google Shape;14271;p146"/>
            <p:cNvSpPr/>
            <p:nvPr/>
          </p:nvSpPr>
          <p:spPr>
            <a:xfrm>
              <a:off x="2657906" y="1651497"/>
              <a:ext cx="224622" cy="224774"/>
            </a:xfrm>
            <a:custGeom>
              <a:avLst/>
              <a:gdLst/>
              <a:ahLst/>
              <a:cxnLst/>
              <a:rect l="l" t="t" r="r" b="b"/>
              <a:pathLst>
                <a:path w="8888" h="8894" extrusionOk="0">
                  <a:moveTo>
                    <a:pt x="4185" y="535"/>
                  </a:moveTo>
                  <a:lnTo>
                    <a:pt x="4185" y="1052"/>
                  </a:lnTo>
                  <a:cubicBezTo>
                    <a:pt x="2512" y="1194"/>
                    <a:pt x="1188" y="2518"/>
                    <a:pt x="1052" y="4186"/>
                  </a:cubicBezTo>
                  <a:lnTo>
                    <a:pt x="529" y="4186"/>
                  </a:lnTo>
                  <a:cubicBezTo>
                    <a:pt x="659" y="2235"/>
                    <a:pt x="2261" y="660"/>
                    <a:pt x="4185" y="535"/>
                  </a:cubicBezTo>
                  <a:close/>
                  <a:moveTo>
                    <a:pt x="4703" y="535"/>
                  </a:moveTo>
                  <a:cubicBezTo>
                    <a:pt x="6659" y="676"/>
                    <a:pt x="8212" y="2235"/>
                    <a:pt x="8359" y="4186"/>
                  </a:cubicBezTo>
                  <a:lnTo>
                    <a:pt x="7836" y="4186"/>
                  </a:lnTo>
                  <a:cubicBezTo>
                    <a:pt x="7700" y="2518"/>
                    <a:pt x="6375" y="1189"/>
                    <a:pt x="4703" y="1052"/>
                  </a:cubicBezTo>
                  <a:lnTo>
                    <a:pt x="4703" y="535"/>
                  </a:lnTo>
                  <a:close/>
                  <a:moveTo>
                    <a:pt x="4703" y="1575"/>
                  </a:moveTo>
                  <a:cubicBezTo>
                    <a:pt x="6087" y="1712"/>
                    <a:pt x="7182" y="2807"/>
                    <a:pt x="7313" y="4191"/>
                  </a:cubicBezTo>
                  <a:lnTo>
                    <a:pt x="7051" y="4191"/>
                  </a:lnTo>
                  <a:cubicBezTo>
                    <a:pt x="6702" y="4191"/>
                    <a:pt x="6702" y="4709"/>
                    <a:pt x="7051" y="4709"/>
                  </a:cubicBezTo>
                  <a:lnTo>
                    <a:pt x="7313" y="4709"/>
                  </a:lnTo>
                  <a:cubicBezTo>
                    <a:pt x="7182" y="6087"/>
                    <a:pt x="6087" y="7182"/>
                    <a:pt x="4703" y="7319"/>
                  </a:cubicBezTo>
                  <a:lnTo>
                    <a:pt x="4703" y="7073"/>
                  </a:lnTo>
                  <a:cubicBezTo>
                    <a:pt x="4694" y="6907"/>
                    <a:pt x="4569" y="6824"/>
                    <a:pt x="4444" y="6824"/>
                  </a:cubicBezTo>
                  <a:cubicBezTo>
                    <a:pt x="4318" y="6824"/>
                    <a:pt x="4193" y="6907"/>
                    <a:pt x="4185" y="7073"/>
                  </a:cubicBezTo>
                  <a:lnTo>
                    <a:pt x="4185" y="7319"/>
                  </a:lnTo>
                  <a:cubicBezTo>
                    <a:pt x="2801" y="7188"/>
                    <a:pt x="1706" y="6093"/>
                    <a:pt x="1575" y="4709"/>
                  </a:cubicBezTo>
                  <a:lnTo>
                    <a:pt x="1836" y="4709"/>
                  </a:lnTo>
                  <a:cubicBezTo>
                    <a:pt x="2183" y="4709"/>
                    <a:pt x="2185" y="4191"/>
                    <a:pt x="1842" y="4191"/>
                  </a:cubicBezTo>
                  <a:cubicBezTo>
                    <a:pt x="1840" y="4191"/>
                    <a:pt x="1838" y="4191"/>
                    <a:pt x="1836" y="4191"/>
                  </a:cubicBezTo>
                  <a:lnTo>
                    <a:pt x="1575" y="4191"/>
                  </a:lnTo>
                  <a:cubicBezTo>
                    <a:pt x="1706" y="2807"/>
                    <a:pt x="2801" y="1712"/>
                    <a:pt x="4185" y="1575"/>
                  </a:cubicBezTo>
                  <a:lnTo>
                    <a:pt x="4185" y="1842"/>
                  </a:lnTo>
                  <a:cubicBezTo>
                    <a:pt x="4174" y="2025"/>
                    <a:pt x="4309" y="2116"/>
                    <a:pt x="4444" y="2116"/>
                  </a:cubicBezTo>
                  <a:cubicBezTo>
                    <a:pt x="4579" y="2116"/>
                    <a:pt x="4713" y="2025"/>
                    <a:pt x="4703" y="1842"/>
                  </a:cubicBezTo>
                  <a:lnTo>
                    <a:pt x="4703" y="1575"/>
                  </a:lnTo>
                  <a:close/>
                  <a:moveTo>
                    <a:pt x="1052" y="4709"/>
                  </a:moveTo>
                  <a:cubicBezTo>
                    <a:pt x="1188" y="6376"/>
                    <a:pt x="2512" y="7700"/>
                    <a:pt x="4185" y="7842"/>
                  </a:cubicBezTo>
                  <a:lnTo>
                    <a:pt x="4185" y="8365"/>
                  </a:lnTo>
                  <a:cubicBezTo>
                    <a:pt x="2229" y="8229"/>
                    <a:pt x="659" y="6638"/>
                    <a:pt x="529" y="4709"/>
                  </a:cubicBezTo>
                  <a:close/>
                  <a:moveTo>
                    <a:pt x="8359" y="4709"/>
                  </a:moveTo>
                  <a:cubicBezTo>
                    <a:pt x="8228" y="6665"/>
                    <a:pt x="6632" y="8234"/>
                    <a:pt x="4703" y="8365"/>
                  </a:cubicBezTo>
                  <a:lnTo>
                    <a:pt x="4703" y="7842"/>
                  </a:lnTo>
                  <a:cubicBezTo>
                    <a:pt x="6375" y="7706"/>
                    <a:pt x="7700" y="6381"/>
                    <a:pt x="7836" y="4709"/>
                  </a:cubicBezTo>
                  <a:close/>
                  <a:moveTo>
                    <a:pt x="4441" y="1"/>
                  </a:moveTo>
                  <a:cubicBezTo>
                    <a:pt x="4354" y="1"/>
                    <a:pt x="4272" y="12"/>
                    <a:pt x="4185" y="17"/>
                  </a:cubicBezTo>
                  <a:cubicBezTo>
                    <a:pt x="1940" y="153"/>
                    <a:pt x="153" y="1946"/>
                    <a:pt x="11" y="4186"/>
                  </a:cubicBezTo>
                  <a:cubicBezTo>
                    <a:pt x="6" y="4273"/>
                    <a:pt x="0" y="4360"/>
                    <a:pt x="0" y="4447"/>
                  </a:cubicBezTo>
                  <a:cubicBezTo>
                    <a:pt x="0" y="4534"/>
                    <a:pt x="6" y="4621"/>
                    <a:pt x="11" y="4709"/>
                  </a:cubicBezTo>
                  <a:cubicBezTo>
                    <a:pt x="153" y="6954"/>
                    <a:pt x="1940" y="8741"/>
                    <a:pt x="4185" y="8877"/>
                  </a:cubicBezTo>
                  <a:cubicBezTo>
                    <a:pt x="4272" y="8883"/>
                    <a:pt x="4354" y="8893"/>
                    <a:pt x="4446" y="8893"/>
                  </a:cubicBezTo>
                  <a:cubicBezTo>
                    <a:pt x="4534" y="8893"/>
                    <a:pt x="4615" y="8883"/>
                    <a:pt x="4703" y="8877"/>
                  </a:cubicBezTo>
                  <a:cubicBezTo>
                    <a:pt x="6948" y="8741"/>
                    <a:pt x="8735" y="6948"/>
                    <a:pt x="8876" y="4709"/>
                  </a:cubicBezTo>
                  <a:cubicBezTo>
                    <a:pt x="8882" y="4621"/>
                    <a:pt x="8887" y="4534"/>
                    <a:pt x="8887" y="4447"/>
                  </a:cubicBezTo>
                  <a:cubicBezTo>
                    <a:pt x="8887" y="4360"/>
                    <a:pt x="8882" y="4273"/>
                    <a:pt x="8876" y="4186"/>
                  </a:cubicBezTo>
                  <a:cubicBezTo>
                    <a:pt x="8735" y="1946"/>
                    <a:pt x="6948" y="153"/>
                    <a:pt x="4703" y="17"/>
                  </a:cubicBezTo>
                  <a:cubicBezTo>
                    <a:pt x="4615" y="12"/>
                    <a:pt x="4534" y="1"/>
                    <a:pt x="4441" y="1"/>
                  </a:cubicBezTo>
                  <a:close/>
                </a:path>
              </a:pathLst>
            </a:custGeom>
            <a:solidFill>
              <a:srgbClr val="4B6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146"/>
            <p:cNvSpPr/>
            <p:nvPr/>
          </p:nvSpPr>
          <p:spPr>
            <a:xfrm>
              <a:off x="2738450" y="1732343"/>
              <a:ext cx="62549" cy="62676"/>
            </a:xfrm>
            <a:custGeom>
              <a:avLst/>
              <a:gdLst/>
              <a:ahLst/>
              <a:cxnLst/>
              <a:rect l="l" t="t" r="r" b="b"/>
              <a:pathLst>
                <a:path w="2475" h="2480" extrusionOk="0">
                  <a:moveTo>
                    <a:pt x="2475" y="1237"/>
                  </a:moveTo>
                  <a:cubicBezTo>
                    <a:pt x="2475" y="1924"/>
                    <a:pt x="1924" y="2480"/>
                    <a:pt x="1238" y="2480"/>
                  </a:cubicBezTo>
                  <a:cubicBezTo>
                    <a:pt x="557" y="2480"/>
                    <a:pt x="1" y="1924"/>
                    <a:pt x="1" y="1237"/>
                  </a:cubicBezTo>
                  <a:cubicBezTo>
                    <a:pt x="1" y="556"/>
                    <a:pt x="557" y="0"/>
                    <a:pt x="1238" y="0"/>
                  </a:cubicBezTo>
                  <a:cubicBezTo>
                    <a:pt x="1924" y="0"/>
                    <a:pt x="2475" y="556"/>
                    <a:pt x="2475" y="1237"/>
                  </a:cubicBezTo>
                  <a:close/>
                </a:path>
              </a:pathLst>
            </a:custGeom>
            <a:gradFill>
              <a:gsLst>
                <a:gs pos="0">
                  <a:srgbClr val="435D74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73" name="Google Shape;14273;p146"/>
          <p:cNvSpPr/>
          <p:nvPr/>
        </p:nvSpPr>
        <p:spPr>
          <a:xfrm>
            <a:off x="1175776" y="2420725"/>
            <a:ext cx="302057" cy="302053"/>
          </a:xfrm>
          <a:custGeom>
            <a:avLst/>
            <a:gdLst/>
            <a:ahLst/>
            <a:cxnLst/>
            <a:rect l="l" t="t" r="r" b="b"/>
            <a:pathLst>
              <a:path w="7374" h="7373" extrusionOk="0">
                <a:moveTo>
                  <a:pt x="7373" y="3684"/>
                </a:moveTo>
                <a:cubicBezTo>
                  <a:pt x="7373" y="5722"/>
                  <a:pt x="5722" y="7373"/>
                  <a:pt x="3690" y="7373"/>
                </a:cubicBezTo>
                <a:cubicBezTo>
                  <a:pt x="1652" y="7373"/>
                  <a:pt x="1" y="5722"/>
                  <a:pt x="1" y="3684"/>
                </a:cubicBezTo>
                <a:cubicBezTo>
                  <a:pt x="1" y="1652"/>
                  <a:pt x="1652" y="0"/>
                  <a:pt x="3690" y="0"/>
                </a:cubicBezTo>
                <a:cubicBezTo>
                  <a:pt x="5722" y="0"/>
                  <a:pt x="7373" y="1652"/>
                  <a:pt x="7373" y="3684"/>
                </a:cubicBezTo>
                <a:close/>
              </a:path>
            </a:pathLst>
          </a:custGeom>
          <a:gradFill>
            <a:gsLst>
              <a:gs pos="0">
                <a:srgbClr val="435D74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4" name="Google Shape;14274;p146"/>
          <p:cNvGrpSpPr/>
          <p:nvPr/>
        </p:nvGrpSpPr>
        <p:grpSpPr>
          <a:xfrm>
            <a:off x="2000561" y="3816542"/>
            <a:ext cx="336675" cy="334710"/>
            <a:chOff x="2657906" y="2241938"/>
            <a:chExt cx="225987" cy="224698"/>
          </a:xfrm>
        </p:grpSpPr>
        <p:sp>
          <p:nvSpPr>
            <p:cNvPr id="14275" name="Google Shape;14275;p146"/>
            <p:cNvSpPr/>
            <p:nvPr/>
          </p:nvSpPr>
          <p:spPr>
            <a:xfrm>
              <a:off x="2682421" y="2272897"/>
              <a:ext cx="169124" cy="162755"/>
            </a:xfrm>
            <a:custGeom>
              <a:avLst/>
              <a:gdLst/>
              <a:ahLst/>
              <a:cxnLst/>
              <a:rect l="l" t="t" r="r" b="b"/>
              <a:pathLst>
                <a:path w="6692" h="6440" extrusionOk="0">
                  <a:moveTo>
                    <a:pt x="3471" y="309"/>
                  </a:moveTo>
                  <a:cubicBezTo>
                    <a:pt x="5084" y="309"/>
                    <a:pt x="6386" y="1617"/>
                    <a:pt x="6386" y="3224"/>
                  </a:cubicBezTo>
                  <a:cubicBezTo>
                    <a:pt x="6386" y="4401"/>
                    <a:pt x="5678" y="5464"/>
                    <a:pt x="4588" y="5916"/>
                  </a:cubicBezTo>
                  <a:cubicBezTo>
                    <a:pt x="4227" y="6066"/>
                    <a:pt x="3849" y="6138"/>
                    <a:pt x="3473" y="6138"/>
                  </a:cubicBezTo>
                  <a:cubicBezTo>
                    <a:pt x="2714" y="6138"/>
                    <a:pt x="1969" y="5842"/>
                    <a:pt x="1411" y="5284"/>
                  </a:cubicBezTo>
                  <a:cubicBezTo>
                    <a:pt x="578" y="4450"/>
                    <a:pt x="332" y="3197"/>
                    <a:pt x="779" y="2107"/>
                  </a:cubicBezTo>
                  <a:cubicBezTo>
                    <a:pt x="1231" y="1023"/>
                    <a:pt x="2294" y="309"/>
                    <a:pt x="3471" y="309"/>
                  </a:cubicBezTo>
                  <a:close/>
                  <a:moveTo>
                    <a:pt x="3480" y="1"/>
                  </a:moveTo>
                  <a:cubicBezTo>
                    <a:pt x="2642" y="1"/>
                    <a:pt x="1816" y="329"/>
                    <a:pt x="1199" y="947"/>
                  </a:cubicBezTo>
                  <a:cubicBezTo>
                    <a:pt x="278" y="1867"/>
                    <a:pt x="0" y="3252"/>
                    <a:pt x="496" y="4450"/>
                  </a:cubicBezTo>
                  <a:cubicBezTo>
                    <a:pt x="997" y="5655"/>
                    <a:pt x="2169" y="6439"/>
                    <a:pt x="3471" y="6439"/>
                  </a:cubicBezTo>
                  <a:cubicBezTo>
                    <a:pt x="5253" y="6439"/>
                    <a:pt x="6691" y="5001"/>
                    <a:pt x="6691" y="3219"/>
                  </a:cubicBezTo>
                  <a:cubicBezTo>
                    <a:pt x="6691" y="1917"/>
                    <a:pt x="5907" y="745"/>
                    <a:pt x="4702" y="244"/>
                  </a:cubicBezTo>
                  <a:cubicBezTo>
                    <a:pt x="4307" y="80"/>
                    <a:pt x="3892" y="1"/>
                    <a:pt x="348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146"/>
            <p:cNvSpPr/>
            <p:nvPr/>
          </p:nvSpPr>
          <p:spPr>
            <a:xfrm>
              <a:off x="2723590" y="2319348"/>
              <a:ext cx="81554" cy="69878"/>
            </a:xfrm>
            <a:custGeom>
              <a:avLst/>
              <a:gdLst/>
              <a:ahLst/>
              <a:cxnLst/>
              <a:rect l="l" t="t" r="r" b="b"/>
              <a:pathLst>
                <a:path w="3227" h="2765" extrusionOk="0">
                  <a:moveTo>
                    <a:pt x="1842" y="307"/>
                  </a:moveTo>
                  <a:cubicBezTo>
                    <a:pt x="2436" y="307"/>
                    <a:pt x="2915" y="792"/>
                    <a:pt x="2915" y="1386"/>
                  </a:cubicBezTo>
                  <a:cubicBezTo>
                    <a:pt x="2915" y="2032"/>
                    <a:pt x="2386" y="2460"/>
                    <a:pt x="1835" y="2460"/>
                  </a:cubicBezTo>
                  <a:cubicBezTo>
                    <a:pt x="1572" y="2460"/>
                    <a:pt x="1303" y="2362"/>
                    <a:pt x="1085" y="2144"/>
                  </a:cubicBezTo>
                  <a:cubicBezTo>
                    <a:pt x="409" y="1468"/>
                    <a:pt x="888" y="313"/>
                    <a:pt x="1842" y="313"/>
                  </a:cubicBezTo>
                  <a:lnTo>
                    <a:pt x="1842" y="307"/>
                  </a:lnTo>
                  <a:close/>
                  <a:moveTo>
                    <a:pt x="1833" y="0"/>
                  </a:moveTo>
                  <a:cubicBezTo>
                    <a:pt x="1494" y="0"/>
                    <a:pt x="1148" y="126"/>
                    <a:pt x="867" y="405"/>
                  </a:cubicBezTo>
                  <a:cubicBezTo>
                    <a:pt x="0" y="1277"/>
                    <a:pt x="616" y="2765"/>
                    <a:pt x="1842" y="2765"/>
                  </a:cubicBezTo>
                  <a:cubicBezTo>
                    <a:pt x="2605" y="2759"/>
                    <a:pt x="3221" y="2144"/>
                    <a:pt x="3226" y="1381"/>
                  </a:cubicBezTo>
                  <a:cubicBezTo>
                    <a:pt x="3226" y="551"/>
                    <a:pt x="2544" y="0"/>
                    <a:pt x="183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146"/>
            <p:cNvSpPr/>
            <p:nvPr/>
          </p:nvSpPr>
          <p:spPr>
            <a:xfrm>
              <a:off x="2723590" y="2319348"/>
              <a:ext cx="81554" cy="69878"/>
            </a:xfrm>
            <a:custGeom>
              <a:avLst/>
              <a:gdLst/>
              <a:ahLst/>
              <a:cxnLst/>
              <a:rect l="l" t="t" r="r" b="b"/>
              <a:pathLst>
                <a:path w="3227" h="2765" extrusionOk="0">
                  <a:moveTo>
                    <a:pt x="1842" y="307"/>
                  </a:moveTo>
                  <a:cubicBezTo>
                    <a:pt x="2436" y="307"/>
                    <a:pt x="2915" y="792"/>
                    <a:pt x="2915" y="1386"/>
                  </a:cubicBezTo>
                  <a:cubicBezTo>
                    <a:pt x="2915" y="2032"/>
                    <a:pt x="2386" y="2460"/>
                    <a:pt x="1835" y="2460"/>
                  </a:cubicBezTo>
                  <a:cubicBezTo>
                    <a:pt x="1572" y="2460"/>
                    <a:pt x="1303" y="2362"/>
                    <a:pt x="1085" y="2144"/>
                  </a:cubicBezTo>
                  <a:cubicBezTo>
                    <a:pt x="409" y="1468"/>
                    <a:pt x="888" y="313"/>
                    <a:pt x="1842" y="313"/>
                  </a:cubicBezTo>
                  <a:lnTo>
                    <a:pt x="1842" y="307"/>
                  </a:lnTo>
                  <a:close/>
                  <a:moveTo>
                    <a:pt x="1833" y="0"/>
                  </a:moveTo>
                  <a:cubicBezTo>
                    <a:pt x="1494" y="0"/>
                    <a:pt x="1148" y="126"/>
                    <a:pt x="867" y="405"/>
                  </a:cubicBezTo>
                  <a:cubicBezTo>
                    <a:pt x="0" y="1277"/>
                    <a:pt x="616" y="2765"/>
                    <a:pt x="1842" y="2765"/>
                  </a:cubicBezTo>
                  <a:cubicBezTo>
                    <a:pt x="2605" y="2759"/>
                    <a:pt x="3221" y="2144"/>
                    <a:pt x="3226" y="1381"/>
                  </a:cubicBezTo>
                  <a:cubicBezTo>
                    <a:pt x="3226" y="551"/>
                    <a:pt x="2544" y="0"/>
                    <a:pt x="1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146"/>
            <p:cNvSpPr/>
            <p:nvPr/>
          </p:nvSpPr>
          <p:spPr>
            <a:xfrm>
              <a:off x="2665741" y="2257455"/>
              <a:ext cx="201371" cy="193739"/>
            </a:xfrm>
            <a:custGeom>
              <a:avLst/>
              <a:gdLst/>
              <a:ahLst/>
              <a:cxnLst/>
              <a:rect l="l" t="t" r="r" b="b"/>
              <a:pathLst>
                <a:path w="7968" h="7666" extrusionOk="0">
                  <a:moveTo>
                    <a:pt x="4131" y="304"/>
                  </a:moveTo>
                  <a:cubicBezTo>
                    <a:pt x="6082" y="310"/>
                    <a:pt x="7657" y="1885"/>
                    <a:pt x="7657" y="3835"/>
                  </a:cubicBezTo>
                  <a:cubicBezTo>
                    <a:pt x="7657" y="5263"/>
                    <a:pt x="6801" y="6549"/>
                    <a:pt x="5482" y="7094"/>
                  </a:cubicBezTo>
                  <a:cubicBezTo>
                    <a:pt x="5046" y="7274"/>
                    <a:pt x="4588" y="7362"/>
                    <a:pt x="4134" y="7362"/>
                  </a:cubicBezTo>
                  <a:cubicBezTo>
                    <a:pt x="3216" y="7362"/>
                    <a:pt x="2315" y="7003"/>
                    <a:pt x="1641" y="6325"/>
                  </a:cubicBezTo>
                  <a:cubicBezTo>
                    <a:pt x="633" y="5317"/>
                    <a:pt x="328" y="3803"/>
                    <a:pt x="878" y="2484"/>
                  </a:cubicBezTo>
                  <a:cubicBezTo>
                    <a:pt x="1423" y="1165"/>
                    <a:pt x="2709" y="310"/>
                    <a:pt x="4131" y="310"/>
                  </a:cubicBezTo>
                  <a:lnTo>
                    <a:pt x="4131" y="304"/>
                  </a:lnTo>
                  <a:close/>
                  <a:moveTo>
                    <a:pt x="4133" y="1"/>
                  </a:moveTo>
                  <a:cubicBezTo>
                    <a:pt x="3135" y="1"/>
                    <a:pt x="2155" y="390"/>
                    <a:pt x="1423" y="1122"/>
                  </a:cubicBezTo>
                  <a:cubicBezTo>
                    <a:pt x="328" y="2217"/>
                    <a:pt x="1" y="3868"/>
                    <a:pt x="595" y="5301"/>
                  </a:cubicBezTo>
                  <a:cubicBezTo>
                    <a:pt x="1183" y="6729"/>
                    <a:pt x="2584" y="7666"/>
                    <a:pt x="4131" y="7666"/>
                  </a:cubicBezTo>
                  <a:cubicBezTo>
                    <a:pt x="6251" y="7660"/>
                    <a:pt x="7962" y="5949"/>
                    <a:pt x="7967" y="3830"/>
                  </a:cubicBezTo>
                  <a:cubicBezTo>
                    <a:pt x="7967" y="2282"/>
                    <a:pt x="7030" y="882"/>
                    <a:pt x="5602" y="293"/>
                  </a:cubicBezTo>
                  <a:cubicBezTo>
                    <a:pt x="5127" y="96"/>
                    <a:pt x="4628" y="1"/>
                    <a:pt x="413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146"/>
            <p:cNvSpPr/>
            <p:nvPr/>
          </p:nvSpPr>
          <p:spPr>
            <a:xfrm>
              <a:off x="2832236" y="2350382"/>
              <a:ext cx="51657" cy="7860"/>
            </a:xfrm>
            <a:custGeom>
              <a:avLst/>
              <a:gdLst/>
              <a:ahLst/>
              <a:cxnLst/>
              <a:rect l="l" t="t" r="r" b="b"/>
              <a:pathLst>
                <a:path w="2044" h="311" extrusionOk="0">
                  <a:moveTo>
                    <a:pt x="153" y="0"/>
                  </a:moveTo>
                  <a:cubicBezTo>
                    <a:pt x="66" y="0"/>
                    <a:pt x="1" y="71"/>
                    <a:pt x="1" y="153"/>
                  </a:cubicBezTo>
                  <a:cubicBezTo>
                    <a:pt x="1" y="240"/>
                    <a:pt x="66" y="311"/>
                    <a:pt x="153" y="311"/>
                  </a:cubicBezTo>
                  <a:lnTo>
                    <a:pt x="1837" y="311"/>
                  </a:lnTo>
                  <a:cubicBezTo>
                    <a:pt x="2044" y="311"/>
                    <a:pt x="2044" y="0"/>
                    <a:pt x="183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146"/>
            <p:cNvSpPr/>
            <p:nvPr/>
          </p:nvSpPr>
          <p:spPr>
            <a:xfrm>
              <a:off x="2723716" y="2350382"/>
              <a:ext cx="94216" cy="7860"/>
            </a:xfrm>
            <a:custGeom>
              <a:avLst/>
              <a:gdLst/>
              <a:ahLst/>
              <a:cxnLst/>
              <a:rect l="l" t="t" r="r" b="b"/>
              <a:pathLst>
                <a:path w="3728" h="311" extrusionOk="0">
                  <a:moveTo>
                    <a:pt x="153" y="0"/>
                  </a:moveTo>
                  <a:cubicBezTo>
                    <a:pt x="66" y="0"/>
                    <a:pt x="1" y="71"/>
                    <a:pt x="1" y="153"/>
                  </a:cubicBezTo>
                  <a:cubicBezTo>
                    <a:pt x="1" y="240"/>
                    <a:pt x="66" y="311"/>
                    <a:pt x="153" y="311"/>
                  </a:cubicBezTo>
                  <a:lnTo>
                    <a:pt x="3526" y="311"/>
                  </a:lnTo>
                  <a:cubicBezTo>
                    <a:pt x="3728" y="311"/>
                    <a:pt x="3728" y="0"/>
                    <a:pt x="35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146"/>
            <p:cNvSpPr/>
            <p:nvPr/>
          </p:nvSpPr>
          <p:spPr>
            <a:xfrm>
              <a:off x="2657906" y="2350382"/>
              <a:ext cx="51657" cy="7860"/>
            </a:xfrm>
            <a:custGeom>
              <a:avLst/>
              <a:gdLst/>
              <a:ahLst/>
              <a:cxnLst/>
              <a:rect l="l" t="t" r="r" b="b"/>
              <a:pathLst>
                <a:path w="2044" h="311" extrusionOk="0">
                  <a:moveTo>
                    <a:pt x="153" y="0"/>
                  </a:moveTo>
                  <a:cubicBezTo>
                    <a:pt x="65" y="0"/>
                    <a:pt x="0" y="71"/>
                    <a:pt x="0" y="153"/>
                  </a:cubicBezTo>
                  <a:cubicBezTo>
                    <a:pt x="0" y="240"/>
                    <a:pt x="65" y="311"/>
                    <a:pt x="153" y="311"/>
                  </a:cubicBezTo>
                  <a:lnTo>
                    <a:pt x="1836" y="311"/>
                  </a:lnTo>
                  <a:cubicBezTo>
                    <a:pt x="2043" y="311"/>
                    <a:pt x="2043" y="0"/>
                    <a:pt x="183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146"/>
            <p:cNvSpPr/>
            <p:nvPr/>
          </p:nvSpPr>
          <p:spPr>
            <a:xfrm>
              <a:off x="2766275" y="2307824"/>
              <a:ext cx="7885" cy="92952"/>
            </a:xfrm>
            <a:custGeom>
              <a:avLst/>
              <a:gdLst/>
              <a:ahLst/>
              <a:cxnLst/>
              <a:rect l="l" t="t" r="r" b="b"/>
              <a:pathLst>
                <a:path w="312" h="3678" extrusionOk="0">
                  <a:moveTo>
                    <a:pt x="153" y="1"/>
                  </a:moveTo>
                  <a:cubicBezTo>
                    <a:pt x="71" y="1"/>
                    <a:pt x="0" y="66"/>
                    <a:pt x="0" y="153"/>
                  </a:cubicBezTo>
                  <a:lnTo>
                    <a:pt x="0" y="3526"/>
                  </a:lnTo>
                  <a:cubicBezTo>
                    <a:pt x="0" y="3627"/>
                    <a:pt x="78" y="3677"/>
                    <a:pt x="156" y="3677"/>
                  </a:cubicBezTo>
                  <a:cubicBezTo>
                    <a:pt x="233" y="3677"/>
                    <a:pt x="311" y="3627"/>
                    <a:pt x="311" y="3526"/>
                  </a:cubicBezTo>
                  <a:lnTo>
                    <a:pt x="311" y="153"/>
                  </a:lnTo>
                  <a:cubicBezTo>
                    <a:pt x="311" y="66"/>
                    <a:pt x="240" y="1"/>
                    <a:pt x="15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146"/>
            <p:cNvSpPr/>
            <p:nvPr/>
          </p:nvSpPr>
          <p:spPr>
            <a:xfrm>
              <a:off x="2766275" y="2241938"/>
              <a:ext cx="7885" cy="50343"/>
            </a:xfrm>
            <a:custGeom>
              <a:avLst/>
              <a:gdLst/>
              <a:ahLst/>
              <a:cxnLst/>
              <a:rect l="l" t="t" r="r" b="b"/>
              <a:pathLst>
                <a:path w="312" h="1992" extrusionOk="0">
                  <a:moveTo>
                    <a:pt x="156" y="0"/>
                  </a:moveTo>
                  <a:cubicBezTo>
                    <a:pt x="78" y="0"/>
                    <a:pt x="0" y="52"/>
                    <a:pt x="0" y="155"/>
                  </a:cubicBezTo>
                  <a:lnTo>
                    <a:pt x="0" y="1839"/>
                  </a:lnTo>
                  <a:cubicBezTo>
                    <a:pt x="0" y="1926"/>
                    <a:pt x="71" y="1992"/>
                    <a:pt x="153" y="1992"/>
                  </a:cubicBezTo>
                  <a:cubicBezTo>
                    <a:pt x="240" y="1992"/>
                    <a:pt x="311" y="1926"/>
                    <a:pt x="311" y="1839"/>
                  </a:cubicBezTo>
                  <a:lnTo>
                    <a:pt x="311" y="155"/>
                  </a:lnTo>
                  <a:cubicBezTo>
                    <a:pt x="311" y="52"/>
                    <a:pt x="233" y="0"/>
                    <a:pt x="1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146"/>
            <p:cNvSpPr/>
            <p:nvPr/>
          </p:nvSpPr>
          <p:spPr>
            <a:xfrm>
              <a:off x="2766275" y="2416268"/>
              <a:ext cx="7885" cy="50368"/>
            </a:xfrm>
            <a:custGeom>
              <a:avLst/>
              <a:gdLst/>
              <a:ahLst/>
              <a:cxnLst/>
              <a:rect l="l" t="t" r="r" b="b"/>
              <a:pathLst>
                <a:path w="312" h="1993" extrusionOk="0">
                  <a:moveTo>
                    <a:pt x="156" y="1"/>
                  </a:moveTo>
                  <a:cubicBezTo>
                    <a:pt x="78" y="1"/>
                    <a:pt x="0" y="52"/>
                    <a:pt x="0" y="156"/>
                  </a:cubicBezTo>
                  <a:lnTo>
                    <a:pt x="0" y="1840"/>
                  </a:lnTo>
                  <a:cubicBezTo>
                    <a:pt x="0" y="1927"/>
                    <a:pt x="71" y="1992"/>
                    <a:pt x="153" y="1992"/>
                  </a:cubicBezTo>
                  <a:cubicBezTo>
                    <a:pt x="240" y="1992"/>
                    <a:pt x="311" y="1927"/>
                    <a:pt x="311" y="1840"/>
                  </a:cubicBezTo>
                  <a:lnTo>
                    <a:pt x="311" y="156"/>
                  </a:lnTo>
                  <a:cubicBezTo>
                    <a:pt x="311" y="52"/>
                    <a:pt x="233" y="1"/>
                    <a:pt x="15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5" name="Google Shape;14285;p146"/>
          <p:cNvGrpSpPr/>
          <p:nvPr/>
        </p:nvGrpSpPr>
        <p:grpSpPr>
          <a:xfrm>
            <a:off x="4116787" y="3256553"/>
            <a:ext cx="447728" cy="1135923"/>
            <a:chOff x="4116787" y="3256553"/>
            <a:chExt cx="447728" cy="1135923"/>
          </a:xfrm>
        </p:grpSpPr>
        <p:sp>
          <p:nvSpPr>
            <p:cNvPr id="14286" name="Google Shape;14286;p146"/>
            <p:cNvSpPr/>
            <p:nvPr/>
          </p:nvSpPr>
          <p:spPr>
            <a:xfrm>
              <a:off x="4116787" y="3256553"/>
              <a:ext cx="447728" cy="1135923"/>
            </a:xfrm>
            <a:custGeom>
              <a:avLst/>
              <a:gdLst/>
              <a:ahLst/>
              <a:cxnLst/>
              <a:rect l="l" t="t" r="r" b="b"/>
              <a:pathLst>
                <a:path w="17716" h="44947" extrusionOk="0">
                  <a:moveTo>
                    <a:pt x="8708" y="1"/>
                  </a:moveTo>
                  <a:cubicBezTo>
                    <a:pt x="8000" y="1"/>
                    <a:pt x="6261" y="235"/>
                    <a:pt x="6594" y="2603"/>
                  </a:cubicBezTo>
                  <a:cubicBezTo>
                    <a:pt x="6594" y="2603"/>
                    <a:pt x="6535" y="2587"/>
                    <a:pt x="6464" y="2587"/>
                  </a:cubicBezTo>
                  <a:cubicBezTo>
                    <a:pt x="6333" y="2587"/>
                    <a:pt x="6160" y="2641"/>
                    <a:pt x="6212" y="2946"/>
                  </a:cubicBezTo>
                  <a:cubicBezTo>
                    <a:pt x="6294" y="3415"/>
                    <a:pt x="6463" y="3965"/>
                    <a:pt x="7041" y="3965"/>
                  </a:cubicBezTo>
                  <a:cubicBezTo>
                    <a:pt x="7041" y="3965"/>
                    <a:pt x="7052" y="4690"/>
                    <a:pt x="7586" y="5022"/>
                  </a:cubicBezTo>
                  <a:cubicBezTo>
                    <a:pt x="7586" y="5022"/>
                    <a:pt x="7716" y="5720"/>
                    <a:pt x="7624" y="5851"/>
                  </a:cubicBezTo>
                  <a:cubicBezTo>
                    <a:pt x="7526" y="5982"/>
                    <a:pt x="5749" y="7224"/>
                    <a:pt x="5172" y="7278"/>
                  </a:cubicBezTo>
                  <a:cubicBezTo>
                    <a:pt x="4589" y="7338"/>
                    <a:pt x="2801" y="7758"/>
                    <a:pt x="2774" y="9725"/>
                  </a:cubicBezTo>
                  <a:cubicBezTo>
                    <a:pt x="2752" y="11687"/>
                    <a:pt x="2622" y="12259"/>
                    <a:pt x="2442" y="12542"/>
                  </a:cubicBezTo>
                  <a:cubicBezTo>
                    <a:pt x="2267" y="12825"/>
                    <a:pt x="2148" y="14640"/>
                    <a:pt x="2197" y="15485"/>
                  </a:cubicBezTo>
                  <a:cubicBezTo>
                    <a:pt x="2246" y="16324"/>
                    <a:pt x="1390" y="18422"/>
                    <a:pt x="1543" y="20874"/>
                  </a:cubicBezTo>
                  <a:cubicBezTo>
                    <a:pt x="1543" y="20874"/>
                    <a:pt x="665" y="21691"/>
                    <a:pt x="595" y="22334"/>
                  </a:cubicBezTo>
                  <a:cubicBezTo>
                    <a:pt x="524" y="22971"/>
                    <a:pt x="1" y="23838"/>
                    <a:pt x="61" y="23958"/>
                  </a:cubicBezTo>
                  <a:cubicBezTo>
                    <a:pt x="87" y="24009"/>
                    <a:pt x="167" y="24037"/>
                    <a:pt x="261" y="24037"/>
                  </a:cubicBezTo>
                  <a:cubicBezTo>
                    <a:pt x="377" y="24037"/>
                    <a:pt x="515" y="23994"/>
                    <a:pt x="605" y="23898"/>
                  </a:cubicBezTo>
                  <a:cubicBezTo>
                    <a:pt x="774" y="23718"/>
                    <a:pt x="1036" y="23386"/>
                    <a:pt x="1036" y="23386"/>
                  </a:cubicBezTo>
                  <a:lnTo>
                    <a:pt x="1036" y="23386"/>
                  </a:lnTo>
                  <a:cubicBezTo>
                    <a:pt x="1036" y="23386"/>
                    <a:pt x="480" y="25511"/>
                    <a:pt x="763" y="25603"/>
                  </a:cubicBezTo>
                  <a:cubicBezTo>
                    <a:pt x="775" y="25607"/>
                    <a:pt x="786" y="25609"/>
                    <a:pt x="797" y="25609"/>
                  </a:cubicBezTo>
                  <a:cubicBezTo>
                    <a:pt x="1101" y="25609"/>
                    <a:pt x="1323" y="24295"/>
                    <a:pt x="1428" y="24143"/>
                  </a:cubicBezTo>
                  <a:cubicBezTo>
                    <a:pt x="1446" y="24117"/>
                    <a:pt x="1460" y="24106"/>
                    <a:pt x="1472" y="24106"/>
                  </a:cubicBezTo>
                  <a:cubicBezTo>
                    <a:pt x="1531" y="24106"/>
                    <a:pt x="1525" y="24383"/>
                    <a:pt x="1494" y="24546"/>
                  </a:cubicBezTo>
                  <a:cubicBezTo>
                    <a:pt x="1457" y="24741"/>
                    <a:pt x="1379" y="25771"/>
                    <a:pt x="1600" y="25771"/>
                  </a:cubicBezTo>
                  <a:cubicBezTo>
                    <a:pt x="1608" y="25771"/>
                    <a:pt x="1616" y="25769"/>
                    <a:pt x="1624" y="25767"/>
                  </a:cubicBezTo>
                  <a:cubicBezTo>
                    <a:pt x="1856" y="25701"/>
                    <a:pt x="1934" y="24271"/>
                    <a:pt x="2035" y="24271"/>
                  </a:cubicBezTo>
                  <a:cubicBezTo>
                    <a:pt x="2043" y="24271"/>
                    <a:pt x="2052" y="24280"/>
                    <a:pt x="2060" y="24301"/>
                  </a:cubicBezTo>
                  <a:cubicBezTo>
                    <a:pt x="2180" y="24573"/>
                    <a:pt x="2006" y="25592"/>
                    <a:pt x="2169" y="25625"/>
                  </a:cubicBezTo>
                  <a:cubicBezTo>
                    <a:pt x="2183" y="25628"/>
                    <a:pt x="2196" y="25629"/>
                    <a:pt x="2208" y="25629"/>
                  </a:cubicBezTo>
                  <a:cubicBezTo>
                    <a:pt x="2340" y="25629"/>
                    <a:pt x="2351" y="25475"/>
                    <a:pt x="2376" y="25380"/>
                  </a:cubicBezTo>
                  <a:cubicBezTo>
                    <a:pt x="2397" y="25279"/>
                    <a:pt x="2346" y="24133"/>
                    <a:pt x="2444" y="24133"/>
                  </a:cubicBezTo>
                  <a:cubicBezTo>
                    <a:pt x="2451" y="24133"/>
                    <a:pt x="2460" y="24140"/>
                    <a:pt x="2469" y="24154"/>
                  </a:cubicBezTo>
                  <a:cubicBezTo>
                    <a:pt x="2600" y="24350"/>
                    <a:pt x="2529" y="25353"/>
                    <a:pt x="2632" y="25385"/>
                  </a:cubicBezTo>
                  <a:cubicBezTo>
                    <a:pt x="2632" y="25385"/>
                    <a:pt x="2672" y="25404"/>
                    <a:pt x="2719" y="25404"/>
                  </a:cubicBezTo>
                  <a:cubicBezTo>
                    <a:pt x="2796" y="25404"/>
                    <a:pt x="2895" y="25356"/>
                    <a:pt x="2889" y="25107"/>
                  </a:cubicBezTo>
                  <a:cubicBezTo>
                    <a:pt x="2878" y="24704"/>
                    <a:pt x="3025" y="22966"/>
                    <a:pt x="3036" y="22563"/>
                  </a:cubicBezTo>
                  <a:cubicBezTo>
                    <a:pt x="3047" y="22007"/>
                    <a:pt x="2731" y="21228"/>
                    <a:pt x="2812" y="21097"/>
                  </a:cubicBezTo>
                  <a:cubicBezTo>
                    <a:pt x="2894" y="20966"/>
                    <a:pt x="3510" y="18950"/>
                    <a:pt x="3782" y="18133"/>
                  </a:cubicBezTo>
                  <a:cubicBezTo>
                    <a:pt x="4055" y="17315"/>
                    <a:pt x="4055" y="15185"/>
                    <a:pt x="4224" y="14912"/>
                  </a:cubicBezTo>
                  <a:cubicBezTo>
                    <a:pt x="4353" y="14693"/>
                    <a:pt x="4648" y="13388"/>
                    <a:pt x="4852" y="13388"/>
                  </a:cubicBezTo>
                  <a:cubicBezTo>
                    <a:pt x="4907" y="13388"/>
                    <a:pt x="4955" y="13481"/>
                    <a:pt x="4992" y="13714"/>
                  </a:cubicBezTo>
                  <a:cubicBezTo>
                    <a:pt x="5172" y="14814"/>
                    <a:pt x="5444" y="17517"/>
                    <a:pt x="5362" y="18111"/>
                  </a:cubicBezTo>
                  <a:cubicBezTo>
                    <a:pt x="5275" y="18705"/>
                    <a:pt x="5041" y="19724"/>
                    <a:pt x="5101" y="20301"/>
                  </a:cubicBezTo>
                  <a:cubicBezTo>
                    <a:pt x="5161" y="20884"/>
                    <a:pt x="4540" y="22067"/>
                    <a:pt x="4425" y="23418"/>
                  </a:cubicBezTo>
                  <a:cubicBezTo>
                    <a:pt x="4316" y="24770"/>
                    <a:pt x="4556" y="28311"/>
                    <a:pt x="4758" y="29227"/>
                  </a:cubicBezTo>
                  <a:cubicBezTo>
                    <a:pt x="4959" y="30137"/>
                    <a:pt x="4316" y="32060"/>
                    <a:pt x="4245" y="32447"/>
                  </a:cubicBezTo>
                  <a:cubicBezTo>
                    <a:pt x="4175" y="32840"/>
                    <a:pt x="4185" y="33929"/>
                    <a:pt x="4104" y="35330"/>
                  </a:cubicBezTo>
                  <a:cubicBezTo>
                    <a:pt x="4022" y="36730"/>
                    <a:pt x="4458" y="39760"/>
                    <a:pt x="4294" y="40283"/>
                  </a:cubicBezTo>
                  <a:cubicBezTo>
                    <a:pt x="4125" y="40806"/>
                    <a:pt x="1259" y="44032"/>
                    <a:pt x="1614" y="44538"/>
                  </a:cubicBezTo>
                  <a:cubicBezTo>
                    <a:pt x="1806" y="44809"/>
                    <a:pt x="2162" y="44946"/>
                    <a:pt x="2527" y="44946"/>
                  </a:cubicBezTo>
                  <a:cubicBezTo>
                    <a:pt x="2845" y="44946"/>
                    <a:pt x="3169" y="44842"/>
                    <a:pt x="3395" y="44631"/>
                  </a:cubicBezTo>
                  <a:cubicBezTo>
                    <a:pt x="3875" y="44184"/>
                    <a:pt x="4600" y="43520"/>
                    <a:pt x="4970" y="43236"/>
                  </a:cubicBezTo>
                  <a:cubicBezTo>
                    <a:pt x="5335" y="42947"/>
                    <a:pt x="6191" y="42795"/>
                    <a:pt x="6060" y="41089"/>
                  </a:cubicBezTo>
                  <a:cubicBezTo>
                    <a:pt x="6060" y="41089"/>
                    <a:pt x="5831" y="38550"/>
                    <a:pt x="6616" y="36872"/>
                  </a:cubicBezTo>
                  <a:cubicBezTo>
                    <a:pt x="7400" y="35188"/>
                    <a:pt x="7041" y="32840"/>
                    <a:pt x="7128" y="32082"/>
                  </a:cubicBezTo>
                  <a:cubicBezTo>
                    <a:pt x="7210" y="31325"/>
                    <a:pt x="7280" y="30093"/>
                    <a:pt x="7744" y="29216"/>
                  </a:cubicBezTo>
                  <a:cubicBezTo>
                    <a:pt x="8125" y="28491"/>
                    <a:pt x="8588" y="25936"/>
                    <a:pt x="8855" y="25058"/>
                  </a:cubicBezTo>
                  <a:cubicBezTo>
                    <a:pt x="9128" y="25936"/>
                    <a:pt x="9591" y="28491"/>
                    <a:pt x="9972" y="29216"/>
                  </a:cubicBezTo>
                  <a:cubicBezTo>
                    <a:pt x="10435" y="30093"/>
                    <a:pt x="10506" y="31325"/>
                    <a:pt x="10588" y="32082"/>
                  </a:cubicBezTo>
                  <a:cubicBezTo>
                    <a:pt x="10670" y="32840"/>
                    <a:pt x="10316" y="35188"/>
                    <a:pt x="11100" y="36872"/>
                  </a:cubicBezTo>
                  <a:cubicBezTo>
                    <a:pt x="11879" y="38556"/>
                    <a:pt x="11656" y="41089"/>
                    <a:pt x="11656" y="41089"/>
                  </a:cubicBezTo>
                  <a:cubicBezTo>
                    <a:pt x="11525" y="42789"/>
                    <a:pt x="12381" y="42947"/>
                    <a:pt x="12746" y="43236"/>
                  </a:cubicBezTo>
                  <a:cubicBezTo>
                    <a:pt x="13111" y="43520"/>
                    <a:pt x="13836" y="44184"/>
                    <a:pt x="14321" y="44631"/>
                  </a:cubicBezTo>
                  <a:cubicBezTo>
                    <a:pt x="14546" y="44842"/>
                    <a:pt x="14871" y="44946"/>
                    <a:pt x="15188" y="44946"/>
                  </a:cubicBezTo>
                  <a:cubicBezTo>
                    <a:pt x="15552" y="44946"/>
                    <a:pt x="15908" y="44809"/>
                    <a:pt x="16097" y="44538"/>
                  </a:cubicBezTo>
                  <a:cubicBezTo>
                    <a:pt x="16457" y="44026"/>
                    <a:pt x="13585" y="40806"/>
                    <a:pt x="13421" y="40283"/>
                  </a:cubicBezTo>
                  <a:cubicBezTo>
                    <a:pt x="13253" y="39760"/>
                    <a:pt x="13694" y="36730"/>
                    <a:pt x="13612" y="35330"/>
                  </a:cubicBezTo>
                  <a:cubicBezTo>
                    <a:pt x="13525" y="33929"/>
                    <a:pt x="13541" y="32840"/>
                    <a:pt x="13470" y="32447"/>
                  </a:cubicBezTo>
                  <a:cubicBezTo>
                    <a:pt x="13394" y="32060"/>
                    <a:pt x="12757" y="30137"/>
                    <a:pt x="12958" y="29227"/>
                  </a:cubicBezTo>
                  <a:cubicBezTo>
                    <a:pt x="13160" y="28311"/>
                    <a:pt x="13400" y="24770"/>
                    <a:pt x="13285" y="23418"/>
                  </a:cubicBezTo>
                  <a:cubicBezTo>
                    <a:pt x="13176" y="22067"/>
                    <a:pt x="12555" y="20884"/>
                    <a:pt x="12615" y="20301"/>
                  </a:cubicBezTo>
                  <a:cubicBezTo>
                    <a:pt x="12675" y="19724"/>
                    <a:pt x="12435" y="18705"/>
                    <a:pt x="12353" y="18111"/>
                  </a:cubicBezTo>
                  <a:cubicBezTo>
                    <a:pt x="12272" y="17517"/>
                    <a:pt x="12544" y="14814"/>
                    <a:pt x="12724" y="13714"/>
                  </a:cubicBezTo>
                  <a:cubicBezTo>
                    <a:pt x="12761" y="13482"/>
                    <a:pt x="12809" y="13389"/>
                    <a:pt x="12863" y="13389"/>
                  </a:cubicBezTo>
                  <a:cubicBezTo>
                    <a:pt x="13068" y="13389"/>
                    <a:pt x="13363" y="14697"/>
                    <a:pt x="13492" y="14912"/>
                  </a:cubicBezTo>
                  <a:cubicBezTo>
                    <a:pt x="13656" y="15185"/>
                    <a:pt x="13656" y="17315"/>
                    <a:pt x="13928" y="18133"/>
                  </a:cubicBezTo>
                  <a:cubicBezTo>
                    <a:pt x="14201" y="18950"/>
                    <a:pt x="14822" y="20966"/>
                    <a:pt x="14904" y="21097"/>
                  </a:cubicBezTo>
                  <a:cubicBezTo>
                    <a:pt x="14985" y="21228"/>
                    <a:pt x="14533" y="21893"/>
                    <a:pt x="14789" y="23342"/>
                  </a:cubicBezTo>
                  <a:cubicBezTo>
                    <a:pt x="14865" y="23925"/>
                    <a:pt x="14904" y="24513"/>
                    <a:pt x="14904" y="25102"/>
                  </a:cubicBezTo>
                  <a:cubicBezTo>
                    <a:pt x="14897" y="25359"/>
                    <a:pt x="14969" y="25406"/>
                    <a:pt x="15023" y="25406"/>
                  </a:cubicBezTo>
                  <a:cubicBezTo>
                    <a:pt x="15054" y="25406"/>
                    <a:pt x="15078" y="25391"/>
                    <a:pt x="15078" y="25391"/>
                  </a:cubicBezTo>
                  <a:cubicBezTo>
                    <a:pt x="15187" y="25353"/>
                    <a:pt x="15149" y="24230"/>
                    <a:pt x="15285" y="24029"/>
                  </a:cubicBezTo>
                  <a:cubicBezTo>
                    <a:pt x="15294" y="24015"/>
                    <a:pt x="15302" y="24008"/>
                    <a:pt x="15309" y="24008"/>
                  </a:cubicBezTo>
                  <a:cubicBezTo>
                    <a:pt x="15408" y="24008"/>
                    <a:pt x="15320" y="25278"/>
                    <a:pt x="15345" y="25374"/>
                  </a:cubicBezTo>
                  <a:cubicBezTo>
                    <a:pt x="15365" y="25474"/>
                    <a:pt x="15376" y="25629"/>
                    <a:pt x="15507" y="25629"/>
                  </a:cubicBezTo>
                  <a:cubicBezTo>
                    <a:pt x="15519" y="25629"/>
                    <a:pt x="15532" y="25628"/>
                    <a:pt x="15547" y="25625"/>
                  </a:cubicBezTo>
                  <a:cubicBezTo>
                    <a:pt x="15715" y="25587"/>
                    <a:pt x="15557" y="24383"/>
                    <a:pt x="15677" y="24110"/>
                  </a:cubicBezTo>
                  <a:cubicBezTo>
                    <a:pt x="15685" y="24092"/>
                    <a:pt x="15693" y="24083"/>
                    <a:pt x="15700" y="24083"/>
                  </a:cubicBezTo>
                  <a:cubicBezTo>
                    <a:pt x="15800" y="24083"/>
                    <a:pt x="15863" y="25701"/>
                    <a:pt x="16091" y="25767"/>
                  </a:cubicBezTo>
                  <a:cubicBezTo>
                    <a:pt x="16099" y="25769"/>
                    <a:pt x="16107" y="25770"/>
                    <a:pt x="16114" y="25770"/>
                  </a:cubicBezTo>
                  <a:cubicBezTo>
                    <a:pt x="16337" y="25770"/>
                    <a:pt x="16259" y="24741"/>
                    <a:pt x="16222" y="24546"/>
                  </a:cubicBezTo>
                  <a:cubicBezTo>
                    <a:pt x="16194" y="24377"/>
                    <a:pt x="16231" y="23997"/>
                    <a:pt x="16311" y="23997"/>
                  </a:cubicBezTo>
                  <a:cubicBezTo>
                    <a:pt x="16324" y="23997"/>
                    <a:pt x="16338" y="24007"/>
                    <a:pt x="16353" y="24029"/>
                  </a:cubicBezTo>
                  <a:cubicBezTo>
                    <a:pt x="16454" y="24178"/>
                    <a:pt x="16758" y="25600"/>
                    <a:pt x="16945" y="25600"/>
                  </a:cubicBezTo>
                  <a:cubicBezTo>
                    <a:pt x="16949" y="25600"/>
                    <a:pt x="16954" y="25599"/>
                    <a:pt x="16958" y="25598"/>
                  </a:cubicBezTo>
                  <a:cubicBezTo>
                    <a:pt x="17247" y="25494"/>
                    <a:pt x="16685" y="23386"/>
                    <a:pt x="16685" y="23386"/>
                  </a:cubicBezTo>
                  <a:lnTo>
                    <a:pt x="16685" y="23386"/>
                  </a:lnTo>
                  <a:cubicBezTo>
                    <a:pt x="16685" y="23386"/>
                    <a:pt x="16947" y="23718"/>
                    <a:pt x="17110" y="23892"/>
                  </a:cubicBezTo>
                  <a:cubicBezTo>
                    <a:pt x="17203" y="23991"/>
                    <a:pt x="17343" y="24036"/>
                    <a:pt x="17458" y="24036"/>
                  </a:cubicBezTo>
                  <a:cubicBezTo>
                    <a:pt x="17552" y="24036"/>
                    <a:pt x="17631" y="24006"/>
                    <a:pt x="17655" y="23952"/>
                  </a:cubicBezTo>
                  <a:cubicBezTo>
                    <a:pt x="17715" y="23832"/>
                    <a:pt x="17187" y="22971"/>
                    <a:pt x="17116" y="22334"/>
                  </a:cubicBezTo>
                  <a:cubicBezTo>
                    <a:pt x="17045" y="21691"/>
                    <a:pt x="16168" y="20874"/>
                    <a:pt x="16168" y="20874"/>
                  </a:cubicBezTo>
                  <a:cubicBezTo>
                    <a:pt x="16320" y="18422"/>
                    <a:pt x="15470" y="16324"/>
                    <a:pt x="15519" y="15485"/>
                  </a:cubicBezTo>
                  <a:cubicBezTo>
                    <a:pt x="15563" y="14640"/>
                    <a:pt x="15443" y="12825"/>
                    <a:pt x="15269" y="12542"/>
                  </a:cubicBezTo>
                  <a:cubicBezTo>
                    <a:pt x="15089" y="12259"/>
                    <a:pt x="14958" y="11692"/>
                    <a:pt x="14936" y="9725"/>
                  </a:cubicBezTo>
                  <a:cubicBezTo>
                    <a:pt x="14914" y="7758"/>
                    <a:pt x="13122" y="7338"/>
                    <a:pt x="12544" y="7278"/>
                  </a:cubicBezTo>
                  <a:cubicBezTo>
                    <a:pt x="11961" y="7224"/>
                    <a:pt x="10185" y="5976"/>
                    <a:pt x="10092" y="5851"/>
                  </a:cubicBezTo>
                  <a:cubicBezTo>
                    <a:pt x="9994" y="5725"/>
                    <a:pt x="10125" y="5022"/>
                    <a:pt x="10125" y="5022"/>
                  </a:cubicBezTo>
                  <a:cubicBezTo>
                    <a:pt x="10659" y="4690"/>
                    <a:pt x="10670" y="3965"/>
                    <a:pt x="10670" y="3965"/>
                  </a:cubicBezTo>
                  <a:cubicBezTo>
                    <a:pt x="11253" y="3965"/>
                    <a:pt x="11422" y="3420"/>
                    <a:pt x="11498" y="2946"/>
                  </a:cubicBezTo>
                  <a:cubicBezTo>
                    <a:pt x="11550" y="2641"/>
                    <a:pt x="11381" y="2585"/>
                    <a:pt x="11251" y="2585"/>
                  </a:cubicBezTo>
                  <a:cubicBezTo>
                    <a:pt x="11177" y="2585"/>
                    <a:pt x="11117" y="2603"/>
                    <a:pt x="11117" y="2603"/>
                  </a:cubicBezTo>
                  <a:cubicBezTo>
                    <a:pt x="11450" y="235"/>
                    <a:pt x="9715" y="1"/>
                    <a:pt x="9003" y="1"/>
                  </a:cubicBezTo>
                  <a:cubicBezTo>
                    <a:pt x="8947" y="1"/>
                    <a:pt x="8897" y="2"/>
                    <a:pt x="8855" y="4"/>
                  </a:cubicBezTo>
                  <a:cubicBezTo>
                    <a:pt x="8814" y="2"/>
                    <a:pt x="8764" y="1"/>
                    <a:pt x="870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87" name="Google Shape;14287;p146"/>
            <p:cNvGrpSpPr/>
            <p:nvPr/>
          </p:nvGrpSpPr>
          <p:grpSpPr>
            <a:xfrm>
              <a:off x="4135514" y="3261886"/>
              <a:ext cx="409996" cy="1125132"/>
              <a:chOff x="4135514" y="3261886"/>
              <a:chExt cx="409996" cy="1125132"/>
            </a:xfrm>
          </p:grpSpPr>
          <p:sp>
            <p:nvSpPr>
              <p:cNvPr id="14288" name="Google Shape;14288;p146"/>
              <p:cNvSpPr/>
              <p:nvPr/>
            </p:nvSpPr>
            <p:spPr>
              <a:xfrm>
                <a:off x="4162100" y="4273342"/>
                <a:ext cx="104805" cy="113676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4498" extrusionOk="0">
                    <a:moveTo>
                      <a:pt x="2730" y="1"/>
                    </a:moveTo>
                    <a:cubicBezTo>
                      <a:pt x="2725" y="39"/>
                      <a:pt x="2714" y="77"/>
                      <a:pt x="2703" y="115"/>
                    </a:cubicBezTo>
                    <a:cubicBezTo>
                      <a:pt x="2638" y="328"/>
                      <a:pt x="2305" y="769"/>
                      <a:pt x="1728" y="1532"/>
                    </a:cubicBezTo>
                    <a:cubicBezTo>
                      <a:pt x="1319" y="2066"/>
                      <a:pt x="861" y="2665"/>
                      <a:pt x="518" y="3183"/>
                    </a:cubicBezTo>
                    <a:cubicBezTo>
                      <a:pt x="22" y="3929"/>
                      <a:pt x="0" y="4147"/>
                      <a:pt x="6" y="4191"/>
                    </a:cubicBezTo>
                    <a:cubicBezTo>
                      <a:pt x="147" y="4382"/>
                      <a:pt x="414" y="4496"/>
                      <a:pt x="730" y="4496"/>
                    </a:cubicBezTo>
                    <a:cubicBezTo>
                      <a:pt x="744" y="4497"/>
                      <a:pt x="758" y="4497"/>
                      <a:pt x="772" y="4497"/>
                    </a:cubicBezTo>
                    <a:cubicBezTo>
                      <a:pt x="1019" y="4497"/>
                      <a:pt x="1259" y="4405"/>
                      <a:pt x="1450" y="4240"/>
                    </a:cubicBezTo>
                    <a:cubicBezTo>
                      <a:pt x="1957" y="3771"/>
                      <a:pt x="2670" y="3118"/>
                      <a:pt x="3041" y="2829"/>
                    </a:cubicBezTo>
                    <a:cubicBezTo>
                      <a:pt x="3117" y="2774"/>
                      <a:pt x="3193" y="2725"/>
                      <a:pt x="3275" y="2676"/>
                    </a:cubicBezTo>
                    <a:cubicBezTo>
                      <a:pt x="3662" y="2453"/>
                      <a:pt x="4147" y="2164"/>
                      <a:pt x="4049" y="878"/>
                    </a:cubicBezTo>
                    <a:cubicBezTo>
                      <a:pt x="4043" y="851"/>
                      <a:pt x="4027" y="638"/>
                      <a:pt x="4022" y="317"/>
                    </a:cubicBezTo>
                    <a:cubicBezTo>
                      <a:pt x="3842" y="224"/>
                      <a:pt x="3662" y="159"/>
                      <a:pt x="3471" y="110"/>
                    </a:cubicBezTo>
                    <a:cubicBezTo>
                      <a:pt x="3455" y="119"/>
                      <a:pt x="3437" y="123"/>
                      <a:pt x="3420" y="123"/>
                    </a:cubicBezTo>
                    <a:cubicBezTo>
                      <a:pt x="3388" y="123"/>
                      <a:pt x="3357" y="108"/>
                      <a:pt x="3335" y="83"/>
                    </a:cubicBezTo>
                    <a:cubicBezTo>
                      <a:pt x="3133" y="39"/>
                      <a:pt x="2932" y="12"/>
                      <a:pt x="273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9" name="Google Shape;14289;p146"/>
              <p:cNvSpPr/>
              <p:nvPr/>
            </p:nvSpPr>
            <p:spPr>
              <a:xfrm>
                <a:off x="4225029" y="4031661"/>
                <a:ext cx="52491" cy="23882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450" extrusionOk="0">
                    <a:moveTo>
                      <a:pt x="616" y="1"/>
                    </a:moveTo>
                    <a:cubicBezTo>
                      <a:pt x="524" y="508"/>
                      <a:pt x="387" y="1014"/>
                      <a:pt x="284" y="1396"/>
                    </a:cubicBezTo>
                    <a:cubicBezTo>
                      <a:pt x="229" y="1586"/>
                      <a:pt x="186" y="1745"/>
                      <a:pt x="175" y="1821"/>
                    </a:cubicBezTo>
                    <a:cubicBezTo>
                      <a:pt x="137" y="2022"/>
                      <a:pt x="126" y="2464"/>
                      <a:pt x="104" y="3020"/>
                    </a:cubicBezTo>
                    <a:cubicBezTo>
                      <a:pt x="93" y="3477"/>
                      <a:pt x="71" y="4049"/>
                      <a:pt x="39" y="4676"/>
                    </a:cubicBezTo>
                    <a:cubicBezTo>
                      <a:pt x="1" y="5346"/>
                      <a:pt x="82" y="6436"/>
                      <a:pt x="159" y="7401"/>
                    </a:cubicBezTo>
                    <a:cubicBezTo>
                      <a:pt x="229" y="8321"/>
                      <a:pt x="278" y="8981"/>
                      <a:pt x="262" y="9379"/>
                    </a:cubicBezTo>
                    <a:cubicBezTo>
                      <a:pt x="453" y="9389"/>
                      <a:pt x="643" y="9411"/>
                      <a:pt x="834" y="9449"/>
                    </a:cubicBezTo>
                    <a:cubicBezTo>
                      <a:pt x="829" y="7902"/>
                      <a:pt x="774" y="6349"/>
                      <a:pt x="1243" y="4850"/>
                    </a:cubicBezTo>
                    <a:cubicBezTo>
                      <a:pt x="1711" y="3352"/>
                      <a:pt x="2077" y="1772"/>
                      <a:pt x="1886" y="186"/>
                    </a:cubicBezTo>
                    <a:cubicBezTo>
                      <a:pt x="1886" y="181"/>
                      <a:pt x="1886" y="175"/>
                      <a:pt x="1886" y="164"/>
                    </a:cubicBezTo>
                    <a:cubicBezTo>
                      <a:pt x="1818" y="169"/>
                      <a:pt x="1749" y="171"/>
                      <a:pt x="1681" y="171"/>
                    </a:cubicBezTo>
                    <a:cubicBezTo>
                      <a:pt x="1319" y="171"/>
                      <a:pt x="960" y="111"/>
                      <a:pt x="61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0" name="Google Shape;14290;p146"/>
              <p:cNvSpPr/>
              <p:nvPr/>
            </p:nvSpPr>
            <p:spPr>
              <a:xfrm>
                <a:off x="4241001" y="3987611"/>
                <a:ext cx="31843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72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" y="98"/>
                      <a:pt x="33" y="185"/>
                      <a:pt x="50" y="256"/>
                    </a:cubicBezTo>
                    <a:cubicBezTo>
                      <a:pt x="126" y="605"/>
                      <a:pt x="93" y="1074"/>
                      <a:pt x="17" y="1548"/>
                    </a:cubicBezTo>
                    <a:cubicBezTo>
                      <a:pt x="345" y="1663"/>
                      <a:pt x="690" y="1719"/>
                      <a:pt x="1037" y="1719"/>
                    </a:cubicBezTo>
                    <a:cubicBezTo>
                      <a:pt x="1082" y="1719"/>
                      <a:pt x="1127" y="1718"/>
                      <a:pt x="1172" y="1717"/>
                    </a:cubicBezTo>
                    <a:cubicBezTo>
                      <a:pt x="1156" y="1575"/>
                      <a:pt x="1156" y="1428"/>
                      <a:pt x="1167" y="1286"/>
                    </a:cubicBezTo>
                    <a:cubicBezTo>
                      <a:pt x="1167" y="1025"/>
                      <a:pt x="1156" y="670"/>
                      <a:pt x="1259" y="409"/>
                    </a:cubicBezTo>
                    <a:cubicBezTo>
                      <a:pt x="818" y="338"/>
                      <a:pt x="398" y="196"/>
                      <a:pt x="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1" name="Google Shape;14291;p146"/>
              <p:cNvSpPr/>
              <p:nvPr/>
            </p:nvSpPr>
            <p:spPr>
              <a:xfrm>
                <a:off x="4275296" y="3998882"/>
                <a:ext cx="28533" cy="31843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260" extrusionOk="0">
                    <a:moveTo>
                      <a:pt x="98" y="1"/>
                    </a:moveTo>
                    <a:cubicBezTo>
                      <a:pt x="0" y="203"/>
                      <a:pt x="11" y="497"/>
                      <a:pt x="6" y="715"/>
                    </a:cubicBezTo>
                    <a:cubicBezTo>
                      <a:pt x="0" y="851"/>
                      <a:pt x="0" y="987"/>
                      <a:pt x="11" y="1129"/>
                    </a:cubicBezTo>
                    <a:cubicBezTo>
                      <a:pt x="11" y="1156"/>
                      <a:pt x="28" y="1216"/>
                      <a:pt x="33" y="1260"/>
                    </a:cubicBezTo>
                    <a:cubicBezTo>
                      <a:pt x="311" y="1232"/>
                      <a:pt x="583" y="1162"/>
                      <a:pt x="845" y="1064"/>
                    </a:cubicBezTo>
                    <a:cubicBezTo>
                      <a:pt x="910" y="720"/>
                      <a:pt x="1003" y="388"/>
                      <a:pt x="1128" y="66"/>
                    </a:cubicBezTo>
                    <a:lnTo>
                      <a:pt x="1128" y="66"/>
                    </a:lnTo>
                    <a:cubicBezTo>
                      <a:pt x="1060" y="69"/>
                      <a:pt x="992" y="70"/>
                      <a:pt x="923" y="70"/>
                    </a:cubicBezTo>
                    <a:cubicBezTo>
                      <a:pt x="701" y="70"/>
                      <a:pt x="477" y="56"/>
                      <a:pt x="256" y="23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2" name="Google Shape;14292;p146"/>
              <p:cNvSpPr/>
              <p:nvPr/>
            </p:nvSpPr>
            <p:spPr>
              <a:xfrm>
                <a:off x="4249821" y="3735315"/>
                <a:ext cx="88984" cy="140212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5548" extrusionOk="0">
                    <a:moveTo>
                      <a:pt x="175" y="1"/>
                    </a:moveTo>
                    <a:cubicBezTo>
                      <a:pt x="93" y="480"/>
                      <a:pt x="11" y="1003"/>
                      <a:pt x="49" y="1341"/>
                    </a:cubicBezTo>
                    <a:cubicBezTo>
                      <a:pt x="60" y="1510"/>
                      <a:pt x="44" y="1679"/>
                      <a:pt x="0" y="1842"/>
                    </a:cubicBezTo>
                    <a:cubicBezTo>
                      <a:pt x="16" y="1842"/>
                      <a:pt x="32" y="1841"/>
                      <a:pt x="48" y="1841"/>
                    </a:cubicBezTo>
                    <a:cubicBezTo>
                      <a:pt x="608" y="1841"/>
                      <a:pt x="1134" y="2216"/>
                      <a:pt x="1515" y="2714"/>
                    </a:cubicBezTo>
                    <a:cubicBezTo>
                      <a:pt x="1864" y="3156"/>
                      <a:pt x="2109" y="3668"/>
                      <a:pt x="2403" y="4136"/>
                    </a:cubicBezTo>
                    <a:cubicBezTo>
                      <a:pt x="2719" y="4632"/>
                      <a:pt x="3133" y="5106"/>
                      <a:pt x="3520" y="5548"/>
                    </a:cubicBezTo>
                    <a:lnTo>
                      <a:pt x="3520" y="2071"/>
                    </a:lnTo>
                    <a:cubicBezTo>
                      <a:pt x="3210" y="1908"/>
                      <a:pt x="2866" y="1826"/>
                      <a:pt x="2556" y="1679"/>
                    </a:cubicBezTo>
                    <a:cubicBezTo>
                      <a:pt x="2523" y="1668"/>
                      <a:pt x="2496" y="1652"/>
                      <a:pt x="2463" y="1635"/>
                    </a:cubicBezTo>
                    <a:cubicBezTo>
                      <a:pt x="2180" y="1488"/>
                      <a:pt x="1918" y="1303"/>
                      <a:pt x="1684" y="1085"/>
                    </a:cubicBezTo>
                    <a:cubicBezTo>
                      <a:pt x="1237" y="665"/>
                      <a:pt x="796" y="71"/>
                      <a:pt x="17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3" name="Google Shape;14293;p146"/>
              <p:cNvSpPr/>
              <p:nvPr/>
            </p:nvSpPr>
            <p:spPr>
              <a:xfrm>
                <a:off x="4254901" y="3692352"/>
                <a:ext cx="59795" cy="78648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3112" extrusionOk="0">
                    <a:moveTo>
                      <a:pt x="104" y="1"/>
                    </a:moveTo>
                    <a:cubicBezTo>
                      <a:pt x="126" y="300"/>
                      <a:pt x="126" y="600"/>
                      <a:pt x="104" y="900"/>
                    </a:cubicBezTo>
                    <a:cubicBezTo>
                      <a:pt x="83" y="1058"/>
                      <a:pt x="50" y="1248"/>
                      <a:pt x="12" y="1450"/>
                    </a:cubicBezTo>
                    <a:cubicBezTo>
                      <a:pt x="12" y="1472"/>
                      <a:pt x="6" y="1494"/>
                      <a:pt x="1" y="1515"/>
                    </a:cubicBezTo>
                    <a:cubicBezTo>
                      <a:pt x="508" y="1581"/>
                      <a:pt x="905" y="1935"/>
                      <a:pt x="1281" y="2316"/>
                    </a:cubicBezTo>
                    <a:cubicBezTo>
                      <a:pt x="1587" y="2627"/>
                      <a:pt x="1903" y="2910"/>
                      <a:pt x="2290" y="3112"/>
                    </a:cubicBezTo>
                    <a:cubicBezTo>
                      <a:pt x="2366" y="2463"/>
                      <a:pt x="2197" y="1733"/>
                      <a:pt x="2126" y="1101"/>
                    </a:cubicBezTo>
                    <a:lnTo>
                      <a:pt x="2093" y="834"/>
                    </a:lnTo>
                    <a:cubicBezTo>
                      <a:pt x="1423" y="513"/>
                      <a:pt x="856" y="11"/>
                      <a:pt x="10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4" name="Google Shape;14294;p146"/>
              <p:cNvSpPr/>
              <p:nvPr/>
            </p:nvSpPr>
            <p:spPr>
              <a:xfrm>
                <a:off x="4253940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1" y="1"/>
                    </a:moveTo>
                    <a:cubicBezTo>
                      <a:pt x="55" y="546"/>
                      <a:pt x="104" y="1107"/>
                      <a:pt x="137" y="1581"/>
                    </a:cubicBezTo>
                    <a:cubicBezTo>
                      <a:pt x="884" y="1597"/>
                      <a:pt x="1439" y="2039"/>
                      <a:pt x="2110" y="2376"/>
                    </a:cubicBezTo>
                    <a:cubicBezTo>
                      <a:pt x="2061" y="1951"/>
                      <a:pt x="2017" y="1521"/>
                      <a:pt x="1990" y="1096"/>
                    </a:cubicBezTo>
                    <a:cubicBezTo>
                      <a:pt x="1270" y="774"/>
                      <a:pt x="796" y="28"/>
                      <a:pt x="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5" name="Google Shape;14295;p146"/>
              <p:cNvSpPr/>
              <p:nvPr/>
            </p:nvSpPr>
            <p:spPr>
              <a:xfrm>
                <a:off x="4250225" y="3610570"/>
                <a:ext cx="53603" cy="59213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343" extrusionOk="0">
                    <a:moveTo>
                      <a:pt x="565" y="0"/>
                    </a:moveTo>
                    <a:cubicBezTo>
                      <a:pt x="376" y="0"/>
                      <a:pt x="187" y="59"/>
                      <a:pt x="1" y="207"/>
                    </a:cubicBezTo>
                    <a:cubicBezTo>
                      <a:pt x="44" y="518"/>
                      <a:pt x="88" y="888"/>
                      <a:pt x="126" y="1269"/>
                    </a:cubicBezTo>
                    <a:cubicBezTo>
                      <a:pt x="480" y="1269"/>
                      <a:pt x="818" y="1384"/>
                      <a:pt x="1096" y="1596"/>
                    </a:cubicBezTo>
                    <a:cubicBezTo>
                      <a:pt x="1434" y="1847"/>
                      <a:pt x="1739" y="2152"/>
                      <a:pt x="2120" y="2343"/>
                    </a:cubicBezTo>
                    <a:cubicBezTo>
                      <a:pt x="2099" y="2000"/>
                      <a:pt x="2088" y="1662"/>
                      <a:pt x="2093" y="1319"/>
                    </a:cubicBezTo>
                    <a:cubicBezTo>
                      <a:pt x="2093" y="1128"/>
                      <a:pt x="2099" y="926"/>
                      <a:pt x="2115" y="725"/>
                    </a:cubicBezTo>
                    <a:cubicBezTo>
                      <a:pt x="1636" y="471"/>
                      <a:pt x="1100" y="0"/>
                      <a:pt x="56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6" name="Google Shape;14296;p146"/>
              <p:cNvSpPr/>
              <p:nvPr/>
            </p:nvSpPr>
            <p:spPr>
              <a:xfrm>
                <a:off x="4191416" y="3442559"/>
                <a:ext cx="68337" cy="96137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04" extrusionOk="0">
                    <a:moveTo>
                      <a:pt x="2682" y="0"/>
                    </a:moveTo>
                    <a:lnTo>
                      <a:pt x="2682" y="0"/>
                    </a:lnTo>
                    <a:cubicBezTo>
                      <a:pt x="2540" y="65"/>
                      <a:pt x="2388" y="109"/>
                      <a:pt x="2235" y="136"/>
                    </a:cubicBezTo>
                    <a:cubicBezTo>
                      <a:pt x="1875" y="169"/>
                      <a:pt x="55" y="452"/>
                      <a:pt x="39" y="2365"/>
                    </a:cubicBezTo>
                    <a:cubicBezTo>
                      <a:pt x="34" y="2855"/>
                      <a:pt x="17" y="3264"/>
                      <a:pt x="1" y="3602"/>
                    </a:cubicBezTo>
                    <a:cubicBezTo>
                      <a:pt x="306" y="3733"/>
                      <a:pt x="633" y="3803"/>
                      <a:pt x="965" y="3803"/>
                    </a:cubicBezTo>
                    <a:cubicBezTo>
                      <a:pt x="1510" y="3782"/>
                      <a:pt x="1805" y="3449"/>
                      <a:pt x="2170" y="3101"/>
                    </a:cubicBezTo>
                    <a:cubicBezTo>
                      <a:pt x="2431" y="2071"/>
                      <a:pt x="2704" y="1046"/>
                      <a:pt x="268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7" name="Google Shape;14297;p146"/>
              <p:cNvSpPr/>
              <p:nvPr/>
            </p:nvSpPr>
            <p:spPr>
              <a:xfrm>
                <a:off x="4135514" y="3814216"/>
                <a:ext cx="49458" cy="46982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1859" extrusionOk="0">
                    <a:moveTo>
                      <a:pt x="1341" y="1"/>
                    </a:moveTo>
                    <a:cubicBezTo>
                      <a:pt x="1330" y="12"/>
                      <a:pt x="1325" y="23"/>
                      <a:pt x="1319" y="28"/>
                    </a:cubicBezTo>
                    <a:cubicBezTo>
                      <a:pt x="965" y="420"/>
                      <a:pt x="458" y="573"/>
                      <a:pt x="1" y="796"/>
                    </a:cubicBezTo>
                    <a:cubicBezTo>
                      <a:pt x="230" y="1167"/>
                      <a:pt x="1041" y="1799"/>
                      <a:pt x="1663" y="1859"/>
                    </a:cubicBezTo>
                    <a:cubicBezTo>
                      <a:pt x="1676" y="1854"/>
                      <a:pt x="1690" y="1853"/>
                      <a:pt x="1704" y="1853"/>
                    </a:cubicBezTo>
                    <a:cubicBezTo>
                      <a:pt x="1724" y="1853"/>
                      <a:pt x="1744" y="1856"/>
                      <a:pt x="1766" y="1859"/>
                    </a:cubicBezTo>
                    <a:cubicBezTo>
                      <a:pt x="1832" y="1859"/>
                      <a:pt x="1897" y="1854"/>
                      <a:pt x="1957" y="1832"/>
                    </a:cubicBezTo>
                    <a:cubicBezTo>
                      <a:pt x="1570" y="1314"/>
                      <a:pt x="1325" y="628"/>
                      <a:pt x="1341" y="23"/>
                    </a:cubicBezTo>
                    <a:cubicBezTo>
                      <a:pt x="1341" y="12"/>
                      <a:pt x="1341" y="6"/>
                      <a:pt x="134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8" name="Google Shape;14298;p146"/>
              <p:cNvSpPr/>
              <p:nvPr/>
            </p:nvSpPr>
            <p:spPr>
              <a:xfrm>
                <a:off x="4158790" y="3647595"/>
                <a:ext cx="38313" cy="14284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5652" extrusionOk="0">
                    <a:moveTo>
                      <a:pt x="747" y="1"/>
                    </a:moveTo>
                    <a:lnTo>
                      <a:pt x="747" y="1"/>
                    </a:lnTo>
                    <a:cubicBezTo>
                      <a:pt x="763" y="338"/>
                      <a:pt x="660" y="823"/>
                      <a:pt x="524" y="1445"/>
                    </a:cubicBezTo>
                    <a:cubicBezTo>
                      <a:pt x="306" y="2464"/>
                      <a:pt x="1" y="3859"/>
                      <a:pt x="93" y="5379"/>
                    </a:cubicBezTo>
                    <a:cubicBezTo>
                      <a:pt x="257" y="5428"/>
                      <a:pt x="398" y="5520"/>
                      <a:pt x="502" y="5651"/>
                    </a:cubicBezTo>
                    <a:cubicBezTo>
                      <a:pt x="605" y="3804"/>
                      <a:pt x="1483" y="2088"/>
                      <a:pt x="1515" y="235"/>
                    </a:cubicBezTo>
                    <a:cubicBezTo>
                      <a:pt x="1248" y="186"/>
                      <a:pt x="992" y="110"/>
                      <a:pt x="74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9" name="Google Shape;14299;p146"/>
              <p:cNvSpPr/>
              <p:nvPr/>
            </p:nvSpPr>
            <p:spPr>
              <a:xfrm>
                <a:off x="4176278" y="3654342"/>
                <a:ext cx="38313" cy="138569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5483" extrusionOk="0">
                    <a:moveTo>
                      <a:pt x="1014" y="1"/>
                    </a:moveTo>
                    <a:cubicBezTo>
                      <a:pt x="976" y="1875"/>
                      <a:pt x="71" y="3608"/>
                      <a:pt x="1" y="5482"/>
                    </a:cubicBezTo>
                    <a:cubicBezTo>
                      <a:pt x="28" y="5455"/>
                      <a:pt x="61" y="5428"/>
                      <a:pt x="88" y="5401"/>
                    </a:cubicBezTo>
                    <a:cubicBezTo>
                      <a:pt x="131" y="5362"/>
                      <a:pt x="186" y="5335"/>
                      <a:pt x="240" y="5319"/>
                    </a:cubicBezTo>
                    <a:cubicBezTo>
                      <a:pt x="246" y="5297"/>
                      <a:pt x="257" y="5275"/>
                      <a:pt x="268" y="5253"/>
                    </a:cubicBezTo>
                    <a:cubicBezTo>
                      <a:pt x="328" y="5134"/>
                      <a:pt x="622" y="4207"/>
                      <a:pt x="834" y="3532"/>
                    </a:cubicBezTo>
                    <a:cubicBezTo>
                      <a:pt x="981" y="3068"/>
                      <a:pt x="1123" y="2627"/>
                      <a:pt x="1221" y="2333"/>
                    </a:cubicBezTo>
                    <a:cubicBezTo>
                      <a:pt x="1363" y="1908"/>
                      <a:pt x="1428" y="1063"/>
                      <a:pt x="1488" y="388"/>
                    </a:cubicBezTo>
                    <a:cubicBezTo>
                      <a:pt x="1494" y="262"/>
                      <a:pt x="1504" y="148"/>
                      <a:pt x="1515" y="44"/>
                    </a:cubicBezTo>
                    <a:cubicBezTo>
                      <a:pt x="1346" y="33"/>
                      <a:pt x="1183" y="22"/>
                      <a:pt x="101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0" name="Google Shape;14300;p146"/>
              <p:cNvSpPr/>
              <p:nvPr/>
            </p:nvSpPr>
            <p:spPr>
              <a:xfrm>
                <a:off x="4174206" y="3794125"/>
                <a:ext cx="13799" cy="5936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349" extrusionOk="0">
                    <a:moveTo>
                      <a:pt x="317" y="0"/>
                    </a:moveTo>
                    <a:cubicBezTo>
                      <a:pt x="181" y="88"/>
                      <a:pt x="77" y="311"/>
                      <a:pt x="55" y="398"/>
                    </a:cubicBezTo>
                    <a:cubicBezTo>
                      <a:pt x="17" y="534"/>
                      <a:pt x="1" y="676"/>
                      <a:pt x="1" y="818"/>
                    </a:cubicBezTo>
                    <a:cubicBezTo>
                      <a:pt x="6" y="1101"/>
                      <a:pt x="55" y="1384"/>
                      <a:pt x="153" y="1657"/>
                    </a:cubicBezTo>
                    <a:cubicBezTo>
                      <a:pt x="235" y="1897"/>
                      <a:pt x="344" y="2131"/>
                      <a:pt x="480" y="2349"/>
                    </a:cubicBezTo>
                    <a:cubicBezTo>
                      <a:pt x="480" y="2327"/>
                      <a:pt x="480" y="2305"/>
                      <a:pt x="480" y="2283"/>
                    </a:cubicBezTo>
                    <a:cubicBezTo>
                      <a:pt x="513" y="1853"/>
                      <a:pt x="540" y="1455"/>
                      <a:pt x="546" y="1292"/>
                    </a:cubicBezTo>
                    <a:cubicBezTo>
                      <a:pt x="546" y="1025"/>
                      <a:pt x="464" y="681"/>
                      <a:pt x="399" y="409"/>
                    </a:cubicBezTo>
                    <a:cubicBezTo>
                      <a:pt x="366" y="273"/>
                      <a:pt x="333" y="137"/>
                      <a:pt x="31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1" name="Google Shape;14301;p146"/>
              <p:cNvSpPr/>
              <p:nvPr/>
            </p:nvSpPr>
            <p:spPr>
              <a:xfrm>
                <a:off x="4135665" y="3788211"/>
                <a:ext cx="36089" cy="41194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630" extrusionOk="0">
                    <a:moveTo>
                      <a:pt x="937" y="0"/>
                    </a:moveTo>
                    <a:cubicBezTo>
                      <a:pt x="703" y="223"/>
                      <a:pt x="109" y="866"/>
                      <a:pt x="60" y="1319"/>
                    </a:cubicBezTo>
                    <a:cubicBezTo>
                      <a:pt x="49" y="1422"/>
                      <a:pt x="27" y="1526"/>
                      <a:pt x="0" y="1629"/>
                    </a:cubicBezTo>
                    <a:cubicBezTo>
                      <a:pt x="213" y="1537"/>
                      <a:pt x="431" y="1444"/>
                      <a:pt x="627" y="1335"/>
                    </a:cubicBezTo>
                    <a:cubicBezTo>
                      <a:pt x="877" y="1193"/>
                      <a:pt x="1221" y="997"/>
                      <a:pt x="1313" y="698"/>
                    </a:cubicBezTo>
                    <a:cubicBezTo>
                      <a:pt x="1428" y="327"/>
                      <a:pt x="1221" y="109"/>
                      <a:pt x="93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2" name="Google Shape;14302;p146"/>
              <p:cNvSpPr/>
              <p:nvPr/>
            </p:nvSpPr>
            <p:spPr>
              <a:xfrm>
                <a:off x="4176834" y="3538544"/>
                <a:ext cx="28381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4327" extrusionOk="0">
                    <a:moveTo>
                      <a:pt x="567" y="0"/>
                    </a:moveTo>
                    <a:cubicBezTo>
                      <a:pt x="507" y="894"/>
                      <a:pt x="393" y="1264"/>
                      <a:pt x="251" y="1499"/>
                    </a:cubicBezTo>
                    <a:cubicBezTo>
                      <a:pt x="131" y="1695"/>
                      <a:pt x="0" y="3133"/>
                      <a:pt x="22" y="4098"/>
                    </a:cubicBezTo>
                    <a:cubicBezTo>
                      <a:pt x="229" y="4196"/>
                      <a:pt x="447" y="4272"/>
                      <a:pt x="665" y="4327"/>
                    </a:cubicBezTo>
                    <a:cubicBezTo>
                      <a:pt x="665" y="2932"/>
                      <a:pt x="611" y="1499"/>
                      <a:pt x="1112" y="174"/>
                    </a:cubicBezTo>
                    <a:cubicBezTo>
                      <a:pt x="1117" y="164"/>
                      <a:pt x="1117" y="158"/>
                      <a:pt x="1123" y="153"/>
                    </a:cubicBezTo>
                    <a:cubicBezTo>
                      <a:pt x="932" y="114"/>
                      <a:pt x="747" y="65"/>
                      <a:pt x="56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3" name="Google Shape;14303;p146"/>
              <p:cNvSpPr/>
              <p:nvPr/>
            </p:nvSpPr>
            <p:spPr>
              <a:xfrm>
                <a:off x="4196926" y="3529850"/>
                <a:ext cx="47133" cy="12080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780" extrusionOk="0">
                    <a:moveTo>
                      <a:pt x="1864" y="1"/>
                    </a:moveTo>
                    <a:lnTo>
                      <a:pt x="1864" y="1"/>
                    </a:lnTo>
                    <a:cubicBezTo>
                      <a:pt x="1555" y="289"/>
                      <a:pt x="1240" y="541"/>
                      <a:pt x="777" y="541"/>
                    </a:cubicBezTo>
                    <a:cubicBezTo>
                      <a:pt x="767" y="541"/>
                      <a:pt x="757" y="540"/>
                      <a:pt x="747" y="540"/>
                    </a:cubicBezTo>
                    <a:cubicBezTo>
                      <a:pt x="671" y="540"/>
                      <a:pt x="589" y="529"/>
                      <a:pt x="508" y="524"/>
                    </a:cubicBezTo>
                    <a:lnTo>
                      <a:pt x="508" y="524"/>
                    </a:lnTo>
                    <a:cubicBezTo>
                      <a:pt x="513" y="540"/>
                      <a:pt x="508" y="557"/>
                      <a:pt x="502" y="573"/>
                    </a:cubicBezTo>
                    <a:cubicBezTo>
                      <a:pt x="1" y="1892"/>
                      <a:pt x="61" y="3319"/>
                      <a:pt x="66" y="4709"/>
                    </a:cubicBezTo>
                    <a:cubicBezTo>
                      <a:pt x="279" y="4747"/>
                      <a:pt x="497" y="4769"/>
                      <a:pt x="715" y="4780"/>
                    </a:cubicBezTo>
                    <a:cubicBezTo>
                      <a:pt x="758" y="4322"/>
                      <a:pt x="796" y="4104"/>
                      <a:pt x="862" y="3989"/>
                    </a:cubicBezTo>
                    <a:cubicBezTo>
                      <a:pt x="933" y="3826"/>
                      <a:pt x="987" y="3662"/>
                      <a:pt x="1036" y="3499"/>
                    </a:cubicBezTo>
                    <a:cubicBezTo>
                      <a:pt x="1221" y="2894"/>
                      <a:pt x="1336" y="2567"/>
                      <a:pt x="1494" y="2436"/>
                    </a:cubicBezTo>
                    <a:cubicBezTo>
                      <a:pt x="1494" y="1614"/>
                      <a:pt x="1663" y="807"/>
                      <a:pt x="186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4" name="Google Shape;14304;p146"/>
              <p:cNvSpPr/>
              <p:nvPr/>
            </p:nvSpPr>
            <p:spPr>
              <a:xfrm>
                <a:off x="4239358" y="3530684"/>
                <a:ext cx="70106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674" extrusionOk="0">
                    <a:moveTo>
                      <a:pt x="349" y="0"/>
                    </a:moveTo>
                    <a:cubicBezTo>
                      <a:pt x="158" y="769"/>
                      <a:pt x="0" y="1543"/>
                      <a:pt x="0" y="2327"/>
                    </a:cubicBezTo>
                    <a:cubicBezTo>
                      <a:pt x="273" y="2327"/>
                      <a:pt x="327" y="2670"/>
                      <a:pt x="354" y="2834"/>
                    </a:cubicBezTo>
                    <a:cubicBezTo>
                      <a:pt x="371" y="2932"/>
                      <a:pt x="387" y="3041"/>
                      <a:pt x="403" y="3155"/>
                    </a:cubicBezTo>
                    <a:cubicBezTo>
                      <a:pt x="599" y="3026"/>
                      <a:pt x="793" y="2974"/>
                      <a:pt x="984" y="2974"/>
                    </a:cubicBezTo>
                    <a:cubicBezTo>
                      <a:pt x="1526" y="2974"/>
                      <a:pt x="2049" y="3395"/>
                      <a:pt x="2561" y="3673"/>
                    </a:cubicBezTo>
                    <a:cubicBezTo>
                      <a:pt x="2583" y="3330"/>
                      <a:pt x="2654" y="2986"/>
                      <a:pt x="2774" y="2660"/>
                    </a:cubicBezTo>
                    <a:cubicBezTo>
                      <a:pt x="1793" y="2033"/>
                      <a:pt x="850" y="1058"/>
                      <a:pt x="34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5" name="Google Shape;14305;p146"/>
              <p:cNvSpPr/>
              <p:nvPr/>
            </p:nvSpPr>
            <p:spPr>
              <a:xfrm>
                <a:off x="4279011" y="3261886"/>
                <a:ext cx="59795" cy="18054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7144" extrusionOk="0">
                    <a:moveTo>
                      <a:pt x="2360" y="0"/>
                    </a:moveTo>
                    <a:cubicBezTo>
                      <a:pt x="1973" y="0"/>
                      <a:pt x="1183" y="76"/>
                      <a:pt x="742" y="583"/>
                    </a:cubicBezTo>
                    <a:cubicBezTo>
                      <a:pt x="404" y="981"/>
                      <a:pt x="278" y="1575"/>
                      <a:pt x="387" y="2359"/>
                    </a:cubicBezTo>
                    <a:lnTo>
                      <a:pt x="431" y="2681"/>
                    </a:lnTo>
                    <a:lnTo>
                      <a:pt x="120" y="2599"/>
                    </a:lnTo>
                    <a:cubicBezTo>
                      <a:pt x="93" y="2594"/>
                      <a:pt x="71" y="2594"/>
                      <a:pt x="44" y="2594"/>
                    </a:cubicBezTo>
                    <a:cubicBezTo>
                      <a:pt x="33" y="2594"/>
                      <a:pt x="17" y="2594"/>
                      <a:pt x="6" y="2599"/>
                    </a:cubicBezTo>
                    <a:cubicBezTo>
                      <a:pt x="1" y="2632"/>
                      <a:pt x="1" y="2670"/>
                      <a:pt x="6" y="2703"/>
                    </a:cubicBezTo>
                    <a:cubicBezTo>
                      <a:pt x="109" y="3302"/>
                      <a:pt x="289" y="3553"/>
                      <a:pt x="622" y="3553"/>
                    </a:cubicBezTo>
                    <a:lnTo>
                      <a:pt x="834" y="3553"/>
                    </a:lnTo>
                    <a:lnTo>
                      <a:pt x="840" y="3760"/>
                    </a:lnTo>
                    <a:cubicBezTo>
                      <a:pt x="840" y="3765"/>
                      <a:pt x="851" y="4359"/>
                      <a:pt x="1281" y="4626"/>
                    </a:cubicBezTo>
                    <a:lnTo>
                      <a:pt x="1363" y="4675"/>
                    </a:lnTo>
                    <a:lnTo>
                      <a:pt x="1379" y="4768"/>
                    </a:lnTo>
                    <a:cubicBezTo>
                      <a:pt x="1417" y="4964"/>
                      <a:pt x="1526" y="5558"/>
                      <a:pt x="1379" y="5765"/>
                    </a:cubicBezTo>
                    <a:cubicBezTo>
                      <a:pt x="1352" y="5792"/>
                      <a:pt x="1325" y="5820"/>
                      <a:pt x="1297" y="5847"/>
                    </a:cubicBezTo>
                    <a:cubicBezTo>
                      <a:pt x="1575" y="6255"/>
                      <a:pt x="1962" y="6806"/>
                      <a:pt x="2365" y="7144"/>
                    </a:cubicBezTo>
                    <a:lnTo>
                      <a:pt x="2365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6" name="Google Shape;14306;p146"/>
              <p:cNvSpPr/>
              <p:nvPr/>
            </p:nvSpPr>
            <p:spPr>
              <a:xfrm>
                <a:off x="4267436" y="3412661"/>
                <a:ext cx="71370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410" extrusionOk="0">
                    <a:moveTo>
                      <a:pt x="1603" y="1"/>
                    </a:moveTo>
                    <a:cubicBezTo>
                      <a:pt x="1091" y="382"/>
                      <a:pt x="557" y="725"/>
                      <a:pt x="1" y="1025"/>
                    </a:cubicBezTo>
                    <a:cubicBezTo>
                      <a:pt x="938" y="1434"/>
                      <a:pt x="1864" y="2060"/>
                      <a:pt x="2823" y="2409"/>
                    </a:cubicBezTo>
                    <a:lnTo>
                      <a:pt x="2823" y="1412"/>
                    </a:lnTo>
                    <a:cubicBezTo>
                      <a:pt x="2344" y="1069"/>
                      <a:pt x="1924" y="469"/>
                      <a:pt x="160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7" name="Google Shape;14307;p146"/>
              <p:cNvSpPr/>
              <p:nvPr/>
            </p:nvSpPr>
            <p:spPr>
              <a:xfrm>
                <a:off x="4249821" y="3442129"/>
                <a:ext cx="88984" cy="151104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5979" extrusionOk="0">
                    <a:moveTo>
                      <a:pt x="556" y="1"/>
                    </a:moveTo>
                    <a:lnTo>
                      <a:pt x="556" y="1"/>
                    </a:lnTo>
                    <a:cubicBezTo>
                      <a:pt x="572" y="1058"/>
                      <a:pt x="295" y="2093"/>
                      <a:pt x="33" y="3123"/>
                    </a:cubicBezTo>
                    <a:cubicBezTo>
                      <a:pt x="0" y="3161"/>
                      <a:pt x="0" y="3216"/>
                      <a:pt x="33" y="3254"/>
                    </a:cubicBezTo>
                    <a:cubicBezTo>
                      <a:pt x="496" y="4327"/>
                      <a:pt x="1444" y="5341"/>
                      <a:pt x="2436" y="5978"/>
                    </a:cubicBezTo>
                    <a:cubicBezTo>
                      <a:pt x="2491" y="5858"/>
                      <a:pt x="2561" y="5744"/>
                      <a:pt x="2638" y="5640"/>
                    </a:cubicBezTo>
                    <a:cubicBezTo>
                      <a:pt x="2861" y="5341"/>
                      <a:pt x="3215" y="5177"/>
                      <a:pt x="3520" y="5112"/>
                    </a:cubicBezTo>
                    <a:lnTo>
                      <a:pt x="3520" y="1439"/>
                    </a:lnTo>
                    <a:cubicBezTo>
                      <a:pt x="2507" y="1080"/>
                      <a:pt x="1553" y="420"/>
                      <a:pt x="55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8" name="Google Shape;14308;p146"/>
              <p:cNvSpPr/>
              <p:nvPr/>
            </p:nvSpPr>
            <p:spPr>
              <a:xfrm>
                <a:off x="4307518" y="3576073"/>
                <a:ext cx="31287" cy="20622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160" extrusionOk="0">
                    <a:moveTo>
                      <a:pt x="1235" y="1"/>
                    </a:moveTo>
                    <a:cubicBezTo>
                      <a:pt x="1192" y="1"/>
                      <a:pt x="685" y="288"/>
                      <a:pt x="638" y="330"/>
                    </a:cubicBezTo>
                    <a:cubicBezTo>
                      <a:pt x="502" y="460"/>
                      <a:pt x="393" y="613"/>
                      <a:pt x="316" y="782"/>
                    </a:cubicBezTo>
                    <a:cubicBezTo>
                      <a:pt x="99" y="1240"/>
                      <a:pt x="28" y="1757"/>
                      <a:pt x="11" y="2258"/>
                    </a:cubicBezTo>
                    <a:cubicBezTo>
                      <a:pt x="6" y="2509"/>
                      <a:pt x="11" y="2760"/>
                      <a:pt x="17" y="3010"/>
                    </a:cubicBezTo>
                    <a:cubicBezTo>
                      <a:pt x="22" y="3158"/>
                      <a:pt x="0" y="3310"/>
                      <a:pt x="6" y="3463"/>
                    </a:cubicBezTo>
                    <a:cubicBezTo>
                      <a:pt x="66" y="4711"/>
                      <a:pt x="322" y="5937"/>
                      <a:pt x="393" y="7184"/>
                    </a:cubicBezTo>
                    <a:cubicBezTo>
                      <a:pt x="393" y="7239"/>
                      <a:pt x="371" y="7789"/>
                      <a:pt x="387" y="7800"/>
                    </a:cubicBezTo>
                    <a:cubicBezTo>
                      <a:pt x="649" y="7920"/>
                      <a:pt x="981" y="8029"/>
                      <a:pt x="1237" y="8160"/>
                    </a:cubicBezTo>
                    <a:lnTo>
                      <a:pt x="1237" y="3"/>
                    </a:lnTo>
                    <a:cubicBezTo>
                      <a:pt x="1237" y="1"/>
                      <a:pt x="1236" y="1"/>
                      <a:pt x="123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9" name="Google Shape;14309;p146"/>
              <p:cNvSpPr/>
              <p:nvPr/>
            </p:nvSpPr>
            <p:spPr>
              <a:xfrm>
                <a:off x="4342369" y="3576073"/>
                <a:ext cx="31262" cy="206224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8160" extrusionOk="0">
                    <a:moveTo>
                      <a:pt x="3" y="1"/>
                    </a:moveTo>
                    <a:cubicBezTo>
                      <a:pt x="1" y="1"/>
                      <a:pt x="0" y="1"/>
                      <a:pt x="0" y="3"/>
                    </a:cubicBezTo>
                    <a:lnTo>
                      <a:pt x="0" y="8160"/>
                    </a:lnTo>
                    <a:cubicBezTo>
                      <a:pt x="256" y="8029"/>
                      <a:pt x="589" y="7920"/>
                      <a:pt x="850" y="7800"/>
                    </a:cubicBezTo>
                    <a:cubicBezTo>
                      <a:pt x="866" y="7789"/>
                      <a:pt x="845" y="7239"/>
                      <a:pt x="845" y="7184"/>
                    </a:cubicBezTo>
                    <a:cubicBezTo>
                      <a:pt x="910" y="5937"/>
                      <a:pt x="1172" y="4711"/>
                      <a:pt x="1226" y="3463"/>
                    </a:cubicBezTo>
                    <a:cubicBezTo>
                      <a:pt x="1237" y="3310"/>
                      <a:pt x="1215" y="3158"/>
                      <a:pt x="1221" y="3010"/>
                    </a:cubicBezTo>
                    <a:cubicBezTo>
                      <a:pt x="1226" y="2760"/>
                      <a:pt x="1232" y="2509"/>
                      <a:pt x="1221" y="2258"/>
                    </a:cubicBezTo>
                    <a:cubicBezTo>
                      <a:pt x="1210" y="1757"/>
                      <a:pt x="1139" y="1240"/>
                      <a:pt x="921" y="782"/>
                    </a:cubicBezTo>
                    <a:cubicBezTo>
                      <a:pt x="845" y="613"/>
                      <a:pt x="736" y="460"/>
                      <a:pt x="599" y="330"/>
                    </a:cubicBezTo>
                    <a:cubicBezTo>
                      <a:pt x="552" y="288"/>
                      <a:pt x="45" y="1"/>
                      <a:pt x="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0" name="Google Shape;14310;p146"/>
              <p:cNvSpPr/>
              <p:nvPr/>
            </p:nvSpPr>
            <p:spPr>
              <a:xfrm>
                <a:off x="4231777" y="3786720"/>
                <a:ext cx="107029" cy="20913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8275" extrusionOk="0">
                    <a:moveTo>
                      <a:pt x="766" y="0"/>
                    </a:moveTo>
                    <a:cubicBezTo>
                      <a:pt x="734" y="0"/>
                      <a:pt x="703" y="2"/>
                      <a:pt x="671" y="5"/>
                    </a:cubicBezTo>
                    <a:cubicBezTo>
                      <a:pt x="627" y="173"/>
                      <a:pt x="573" y="364"/>
                      <a:pt x="507" y="566"/>
                    </a:cubicBezTo>
                    <a:cubicBezTo>
                      <a:pt x="338" y="1127"/>
                      <a:pt x="148" y="1770"/>
                      <a:pt x="88" y="2462"/>
                    </a:cubicBezTo>
                    <a:cubicBezTo>
                      <a:pt x="1" y="3579"/>
                      <a:pt x="159" y="6380"/>
                      <a:pt x="333" y="7709"/>
                    </a:cubicBezTo>
                    <a:cubicBezTo>
                      <a:pt x="785" y="7987"/>
                      <a:pt x="1346" y="8129"/>
                      <a:pt x="1848" y="8205"/>
                    </a:cubicBezTo>
                    <a:cubicBezTo>
                      <a:pt x="2108" y="8253"/>
                      <a:pt x="2372" y="8274"/>
                      <a:pt x="2637" y="8274"/>
                    </a:cubicBezTo>
                    <a:cubicBezTo>
                      <a:pt x="2737" y="8274"/>
                      <a:pt x="2837" y="8271"/>
                      <a:pt x="2938" y="8265"/>
                    </a:cubicBezTo>
                    <a:cubicBezTo>
                      <a:pt x="2959" y="8222"/>
                      <a:pt x="2981" y="8178"/>
                      <a:pt x="3003" y="8140"/>
                    </a:cubicBezTo>
                    <a:cubicBezTo>
                      <a:pt x="3232" y="7704"/>
                      <a:pt x="3515" y="6472"/>
                      <a:pt x="3739" y="5486"/>
                    </a:cubicBezTo>
                    <a:cubicBezTo>
                      <a:pt x="3875" y="4876"/>
                      <a:pt x="4071" y="4347"/>
                      <a:pt x="4174" y="4020"/>
                    </a:cubicBezTo>
                    <a:lnTo>
                      <a:pt x="4234" y="3813"/>
                    </a:lnTo>
                    <a:lnTo>
                      <a:pt x="4234" y="3786"/>
                    </a:lnTo>
                    <a:cubicBezTo>
                      <a:pt x="4223" y="3781"/>
                      <a:pt x="4207" y="3775"/>
                      <a:pt x="4196" y="3764"/>
                    </a:cubicBezTo>
                    <a:cubicBezTo>
                      <a:pt x="3504" y="2996"/>
                      <a:pt x="2943" y="2130"/>
                      <a:pt x="2404" y="1258"/>
                    </a:cubicBezTo>
                    <a:cubicBezTo>
                      <a:pt x="2029" y="659"/>
                      <a:pt x="1444" y="0"/>
                      <a:pt x="76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1" name="Google Shape;14311;p146"/>
              <p:cNvSpPr/>
              <p:nvPr/>
            </p:nvSpPr>
            <p:spPr>
              <a:xfrm>
                <a:off x="4249669" y="4031383"/>
                <a:ext cx="45895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9679" extrusionOk="0">
                    <a:moveTo>
                      <a:pt x="1815" y="1"/>
                    </a:moveTo>
                    <a:cubicBezTo>
                      <a:pt x="1581" y="83"/>
                      <a:pt x="1341" y="132"/>
                      <a:pt x="1091" y="159"/>
                    </a:cubicBezTo>
                    <a:lnTo>
                      <a:pt x="1091" y="164"/>
                    </a:lnTo>
                    <a:cubicBezTo>
                      <a:pt x="1096" y="175"/>
                      <a:pt x="1102" y="186"/>
                      <a:pt x="1102" y="197"/>
                    </a:cubicBezTo>
                    <a:cubicBezTo>
                      <a:pt x="1287" y="1750"/>
                      <a:pt x="960" y="3308"/>
                      <a:pt x="491" y="4785"/>
                    </a:cubicBezTo>
                    <a:cubicBezTo>
                      <a:pt x="1" y="6333"/>
                      <a:pt x="39" y="7902"/>
                      <a:pt x="44" y="9504"/>
                    </a:cubicBezTo>
                    <a:cubicBezTo>
                      <a:pt x="219" y="9548"/>
                      <a:pt x="388" y="9602"/>
                      <a:pt x="546" y="9678"/>
                    </a:cubicBezTo>
                    <a:cubicBezTo>
                      <a:pt x="540" y="8779"/>
                      <a:pt x="622" y="7270"/>
                      <a:pt x="1156" y="6120"/>
                    </a:cubicBezTo>
                    <a:cubicBezTo>
                      <a:pt x="1712" y="4927"/>
                      <a:pt x="1668" y="3352"/>
                      <a:pt x="1641" y="2306"/>
                    </a:cubicBezTo>
                    <a:cubicBezTo>
                      <a:pt x="1625" y="2006"/>
                      <a:pt x="1625" y="1701"/>
                      <a:pt x="1646" y="1401"/>
                    </a:cubicBezTo>
                    <a:cubicBezTo>
                      <a:pt x="1663" y="1314"/>
                      <a:pt x="1668" y="1216"/>
                      <a:pt x="1679" y="1113"/>
                    </a:cubicBezTo>
                    <a:cubicBezTo>
                      <a:pt x="1712" y="780"/>
                      <a:pt x="1750" y="393"/>
                      <a:pt x="18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2" name="Google Shape;14312;p146"/>
              <p:cNvSpPr/>
              <p:nvPr/>
            </p:nvSpPr>
            <p:spPr>
              <a:xfrm>
                <a:off x="4241001" y="3987611"/>
                <a:ext cx="31843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72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" y="98"/>
                      <a:pt x="33" y="185"/>
                      <a:pt x="50" y="256"/>
                    </a:cubicBezTo>
                    <a:cubicBezTo>
                      <a:pt x="126" y="605"/>
                      <a:pt x="93" y="1074"/>
                      <a:pt x="17" y="1548"/>
                    </a:cubicBezTo>
                    <a:cubicBezTo>
                      <a:pt x="345" y="1663"/>
                      <a:pt x="690" y="1719"/>
                      <a:pt x="1037" y="1719"/>
                    </a:cubicBezTo>
                    <a:cubicBezTo>
                      <a:pt x="1082" y="1719"/>
                      <a:pt x="1127" y="1718"/>
                      <a:pt x="1172" y="1717"/>
                    </a:cubicBezTo>
                    <a:cubicBezTo>
                      <a:pt x="1156" y="1575"/>
                      <a:pt x="1156" y="1428"/>
                      <a:pt x="1167" y="1286"/>
                    </a:cubicBezTo>
                    <a:cubicBezTo>
                      <a:pt x="1167" y="1025"/>
                      <a:pt x="1156" y="670"/>
                      <a:pt x="1259" y="409"/>
                    </a:cubicBezTo>
                    <a:cubicBezTo>
                      <a:pt x="818" y="338"/>
                      <a:pt x="398" y="196"/>
                      <a:pt x="1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3" name="Google Shape;14313;p146"/>
              <p:cNvSpPr/>
              <p:nvPr/>
            </p:nvSpPr>
            <p:spPr>
              <a:xfrm>
                <a:off x="4253940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1" y="1"/>
                    </a:moveTo>
                    <a:cubicBezTo>
                      <a:pt x="55" y="546"/>
                      <a:pt x="104" y="1107"/>
                      <a:pt x="137" y="1581"/>
                    </a:cubicBezTo>
                    <a:cubicBezTo>
                      <a:pt x="884" y="1597"/>
                      <a:pt x="1439" y="2039"/>
                      <a:pt x="2110" y="2376"/>
                    </a:cubicBezTo>
                    <a:cubicBezTo>
                      <a:pt x="2061" y="1951"/>
                      <a:pt x="2017" y="1521"/>
                      <a:pt x="1990" y="1096"/>
                    </a:cubicBezTo>
                    <a:cubicBezTo>
                      <a:pt x="1270" y="774"/>
                      <a:pt x="796" y="28"/>
                      <a:pt x="1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4" name="Google Shape;14314;p146"/>
              <p:cNvSpPr/>
              <p:nvPr/>
            </p:nvSpPr>
            <p:spPr>
              <a:xfrm>
                <a:off x="4176834" y="3538544"/>
                <a:ext cx="28381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4327" extrusionOk="0">
                    <a:moveTo>
                      <a:pt x="567" y="0"/>
                    </a:moveTo>
                    <a:cubicBezTo>
                      <a:pt x="507" y="894"/>
                      <a:pt x="393" y="1264"/>
                      <a:pt x="251" y="1499"/>
                    </a:cubicBezTo>
                    <a:cubicBezTo>
                      <a:pt x="131" y="1695"/>
                      <a:pt x="0" y="3133"/>
                      <a:pt x="22" y="4098"/>
                    </a:cubicBezTo>
                    <a:cubicBezTo>
                      <a:pt x="229" y="4196"/>
                      <a:pt x="447" y="4272"/>
                      <a:pt x="665" y="4327"/>
                    </a:cubicBezTo>
                    <a:cubicBezTo>
                      <a:pt x="665" y="2932"/>
                      <a:pt x="611" y="1499"/>
                      <a:pt x="1112" y="174"/>
                    </a:cubicBezTo>
                    <a:cubicBezTo>
                      <a:pt x="1117" y="164"/>
                      <a:pt x="1117" y="158"/>
                      <a:pt x="1123" y="153"/>
                    </a:cubicBezTo>
                    <a:cubicBezTo>
                      <a:pt x="932" y="114"/>
                      <a:pt x="747" y="65"/>
                      <a:pt x="567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5" name="Google Shape;14315;p146"/>
              <p:cNvSpPr/>
              <p:nvPr/>
            </p:nvSpPr>
            <p:spPr>
              <a:xfrm>
                <a:off x="4239358" y="3530684"/>
                <a:ext cx="70106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674" extrusionOk="0">
                    <a:moveTo>
                      <a:pt x="349" y="0"/>
                    </a:moveTo>
                    <a:cubicBezTo>
                      <a:pt x="158" y="769"/>
                      <a:pt x="0" y="1543"/>
                      <a:pt x="0" y="2327"/>
                    </a:cubicBezTo>
                    <a:cubicBezTo>
                      <a:pt x="273" y="2327"/>
                      <a:pt x="327" y="2670"/>
                      <a:pt x="354" y="2834"/>
                    </a:cubicBezTo>
                    <a:cubicBezTo>
                      <a:pt x="371" y="2932"/>
                      <a:pt x="387" y="3041"/>
                      <a:pt x="403" y="3155"/>
                    </a:cubicBezTo>
                    <a:cubicBezTo>
                      <a:pt x="599" y="3026"/>
                      <a:pt x="793" y="2974"/>
                      <a:pt x="984" y="2974"/>
                    </a:cubicBezTo>
                    <a:cubicBezTo>
                      <a:pt x="1526" y="2974"/>
                      <a:pt x="2049" y="3395"/>
                      <a:pt x="2561" y="3673"/>
                    </a:cubicBezTo>
                    <a:cubicBezTo>
                      <a:pt x="2583" y="3330"/>
                      <a:pt x="2654" y="2986"/>
                      <a:pt x="2774" y="2660"/>
                    </a:cubicBezTo>
                    <a:cubicBezTo>
                      <a:pt x="1793" y="2033"/>
                      <a:pt x="850" y="1058"/>
                      <a:pt x="349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6" name="Google Shape;14316;p146"/>
              <p:cNvSpPr/>
              <p:nvPr/>
            </p:nvSpPr>
            <p:spPr>
              <a:xfrm>
                <a:off x="4267436" y="3412661"/>
                <a:ext cx="71370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2410" extrusionOk="0">
                    <a:moveTo>
                      <a:pt x="1603" y="1"/>
                    </a:moveTo>
                    <a:cubicBezTo>
                      <a:pt x="1091" y="382"/>
                      <a:pt x="557" y="725"/>
                      <a:pt x="1" y="1025"/>
                    </a:cubicBezTo>
                    <a:cubicBezTo>
                      <a:pt x="938" y="1434"/>
                      <a:pt x="1864" y="2060"/>
                      <a:pt x="2823" y="2409"/>
                    </a:cubicBezTo>
                    <a:lnTo>
                      <a:pt x="2823" y="1412"/>
                    </a:lnTo>
                    <a:cubicBezTo>
                      <a:pt x="2344" y="1069"/>
                      <a:pt x="1924" y="469"/>
                      <a:pt x="1603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7" name="Google Shape;14317;p146"/>
              <p:cNvSpPr/>
              <p:nvPr/>
            </p:nvSpPr>
            <p:spPr>
              <a:xfrm>
                <a:off x="4249669" y="4031383"/>
                <a:ext cx="45895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9679" extrusionOk="0">
                    <a:moveTo>
                      <a:pt x="1815" y="1"/>
                    </a:moveTo>
                    <a:cubicBezTo>
                      <a:pt x="1581" y="83"/>
                      <a:pt x="1341" y="132"/>
                      <a:pt x="1091" y="159"/>
                    </a:cubicBezTo>
                    <a:lnTo>
                      <a:pt x="1091" y="164"/>
                    </a:lnTo>
                    <a:cubicBezTo>
                      <a:pt x="1096" y="175"/>
                      <a:pt x="1102" y="186"/>
                      <a:pt x="1102" y="197"/>
                    </a:cubicBezTo>
                    <a:cubicBezTo>
                      <a:pt x="1287" y="1750"/>
                      <a:pt x="960" y="3308"/>
                      <a:pt x="491" y="4785"/>
                    </a:cubicBezTo>
                    <a:cubicBezTo>
                      <a:pt x="1" y="6333"/>
                      <a:pt x="39" y="7902"/>
                      <a:pt x="44" y="9504"/>
                    </a:cubicBezTo>
                    <a:cubicBezTo>
                      <a:pt x="219" y="9548"/>
                      <a:pt x="388" y="9602"/>
                      <a:pt x="546" y="9678"/>
                    </a:cubicBezTo>
                    <a:cubicBezTo>
                      <a:pt x="540" y="8779"/>
                      <a:pt x="622" y="7270"/>
                      <a:pt x="1156" y="6120"/>
                    </a:cubicBezTo>
                    <a:cubicBezTo>
                      <a:pt x="1712" y="4927"/>
                      <a:pt x="1668" y="3352"/>
                      <a:pt x="1641" y="2306"/>
                    </a:cubicBezTo>
                    <a:cubicBezTo>
                      <a:pt x="1625" y="2006"/>
                      <a:pt x="1625" y="1701"/>
                      <a:pt x="1646" y="1401"/>
                    </a:cubicBezTo>
                    <a:cubicBezTo>
                      <a:pt x="1663" y="1314"/>
                      <a:pt x="1668" y="1216"/>
                      <a:pt x="1679" y="1113"/>
                    </a:cubicBezTo>
                    <a:cubicBezTo>
                      <a:pt x="1712" y="780"/>
                      <a:pt x="1750" y="393"/>
                      <a:pt x="1815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8" name="Google Shape;14318;p146"/>
              <p:cNvSpPr/>
              <p:nvPr/>
            </p:nvSpPr>
            <p:spPr>
              <a:xfrm>
                <a:off x="4414244" y="4273342"/>
                <a:ext cx="104830" cy="113676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4498" extrusionOk="0">
                    <a:moveTo>
                      <a:pt x="1423" y="1"/>
                    </a:moveTo>
                    <a:cubicBezTo>
                      <a:pt x="1216" y="12"/>
                      <a:pt x="1014" y="39"/>
                      <a:pt x="812" y="83"/>
                    </a:cubicBezTo>
                    <a:cubicBezTo>
                      <a:pt x="795" y="110"/>
                      <a:pt x="765" y="125"/>
                      <a:pt x="732" y="125"/>
                    </a:cubicBezTo>
                    <a:cubicBezTo>
                      <a:pt x="714" y="125"/>
                      <a:pt x="694" y="120"/>
                      <a:pt x="676" y="110"/>
                    </a:cubicBezTo>
                    <a:cubicBezTo>
                      <a:pt x="485" y="159"/>
                      <a:pt x="300" y="230"/>
                      <a:pt x="126" y="317"/>
                    </a:cubicBezTo>
                    <a:cubicBezTo>
                      <a:pt x="120" y="638"/>
                      <a:pt x="98" y="851"/>
                      <a:pt x="104" y="878"/>
                    </a:cubicBezTo>
                    <a:cubicBezTo>
                      <a:pt x="0" y="2164"/>
                      <a:pt x="485" y="2453"/>
                      <a:pt x="872" y="2676"/>
                    </a:cubicBezTo>
                    <a:cubicBezTo>
                      <a:pt x="954" y="2725"/>
                      <a:pt x="1030" y="2774"/>
                      <a:pt x="1107" y="2829"/>
                    </a:cubicBezTo>
                    <a:cubicBezTo>
                      <a:pt x="1483" y="3118"/>
                      <a:pt x="2196" y="3771"/>
                      <a:pt x="2698" y="4240"/>
                    </a:cubicBezTo>
                    <a:cubicBezTo>
                      <a:pt x="2889" y="4405"/>
                      <a:pt x="3128" y="4497"/>
                      <a:pt x="3380" y="4497"/>
                    </a:cubicBezTo>
                    <a:cubicBezTo>
                      <a:pt x="3394" y="4497"/>
                      <a:pt x="3408" y="4497"/>
                      <a:pt x="3422" y="4496"/>
                    </a:cubicBezTo>
                    <a:cubicBezTo>
                      <a:pt x="3733" y="4496"/>
                      <a:pt x="4005" y="4382"/>
                      <a:pt x="4142" y="4191"/>
                    </a:cubicBezTo>
                    <a:cubicBezTo>
                      <a:pt x="4147" y="4147"/>
                      <a:pt x="4125" y="3929"/>
                      <a:pt x="3635" y="3183"/>
                    </a:cubicBezTo>
                    <a:cubicBezTo>
                      <a:pt x="3286" y="2665"/>
                      <a:pt x="2828" y="2066"/>
                      <a:pt x="2425" y="1532"/>
                    </a:cubicBezTo>
                    <a:cubicBezTo>
                      <a:pt x="1842" y="769"/>
                      <a:pt x="1515" y="328"/>
                      <a:pt x="1444" y="115"/>
                    </a:cubicBezTo>
                    <a:cubicBezTo>
                      <a:pt x="1433" y="77"/>
                      <a:pt x="1428" y="39"/>
                      <a:pt x="142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9" name="Google Shape;14319;p146"/>
              <p:cNvSpPr/>
              <p:nvPr/>
            </p:nvSpPr>
            <p:spPr>
              <a:xfrm>
                <a:off x="4403630" y="4031661"/>
                <a:ext cx="52491" cy="23882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9450" extrusionOk="0">
                    <a:moveTo>
                      <a:pt x="1461" y="1"/>
                    </a:moveTo>
                    <a:cubicBezTo>
                      <a:pt x="1117" y="111"/>
                      <a:pt x="758" y="171"/>
                      <a:pt x="396" y="171"/>
                    </a:cubicBezTo>
                    <a:cubicBezTo>
                      <a:pt x="328" y="171"/>
                      <a:pt x="260" y="169"/>
                      <a:pt x="192" y="164"/>
                    </a:cubicBezTo>
                    <a:cubicBezTo>
                      <a:pt x="192" y="175"/>
                      <a:pt x="192" y="181"/>
                      <a:pt x="192" y="186"/>
                    </a:cubicBezTo>
                    <a:cubicBezTo>
                      <a:pt x="1" y="1772"/>
                      <a:pt x="360" y="3352"/>
                      <a:pt x="835" y="4850"/>
                    </a:cubicBezTo>
                    <a:cubicBezTo>
                      <a:pt x="1303" y="6349"/>
                      <a:pt x="1249" y="7902"/>
                      <a:pt x="1243" y="9449"/>
                    </a:cubicBezTo>
                    <a:cubicBezTo>
                      <a:pt x="1428" y="9411"/>
                      <a:pt x="1625" y="9389"/>
                      <a:pt x="1815" y="9379"/>
                    </a:cubicBezTo>
                    <a:cubicBezTo>
                      <a:pt x="1794" y="8981"/>
                      <a:pt x="1843" y="8321"/>
                      <a:pt x="1919" y="7401"/>
                    </a:cubicBezTo>
                    <a:cubicBezTo>
                      <a:pt x="1995" y="6436"/>
                      <a:pt x="2077" y="5346"/>
                      <a:pt x="2039" y="4676"/>
                    </a:cubicBezTo>
                    <a:cubicBezTo>
                      <a:pt x="2006" y="4049"/>
                      <a:pt x="1984" y="3477"/>
                      <a:pt x="1973" y="3020"/>
                    </a:cubicBezTo>
                    <a:cubicBezTo>
                      <a:pt x="1952" y="2464"/>
                      <a:pt x="1941" y="2022"/>
                      <a:pt x="1903" y="1821"/>
                    </a:cubicBezTo>
                    <a:cubicBezTo>
                      <a:pt x="1892" y="1745"/>
                      <a:pt x="1848" y="1586"/>
                      <a:pt x="1794" y="1396"/>
                    </a:cubicBezTo>
                    <a:cubicBezTo>
                      <a:pt x="1690" y="1014"/>
                      <a:pt x="1559" y="508"/>
                      <a:pt x="146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0" name="Google Shape;14320;p146"/>
              <p:cNvSpPr/>
              <p:nvPr/>
            </p:nvSpPr>
            <p:spPr>
              <a:xfrm>
                <a:off x="4408330" y="3987611"/>
                <a:ext cx="31818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720" extrusionOk="0">
                    <a:moveTo>
                      <a:pt x="1259" y="0"/>
                    </a:moveTo>
                    <a:cubicBezTo>
                      <a:pt x="861" y="196"/>
                      <a:pt x="436" y="338"/>
                      <a:pt x="0" y="409"/>
                    </a:cubicBezTo>
                    <a:cubicBezTo>
                      <a:pt x="104" y="670"/>
                      <a:pt x="93" y="1025"/>
                      <a:pt x="93" y="1286"/>
                    </a:cubicBezTo>
                    <a:cubicBezTo>
                      <a:pt x="104" y="1428"/>
                      <a:pt x="98" y="1575"/>
                      <a:pt x="87" y="1717"/>
                    </a:cubicBezTo>
                    <a:cubicBezTo>
                      <a:pt x="132" y="1718"/>
                      <a:pt x="177" y="1719"/>
                      <a:pt x="222" y="1719"/>
                    </a:cubicBezTo>
                    <a:cubicBezTo>
                      <a:pt x="569" y="1719"/>
                      <a:pt x="915" y="1663"/>
                      <a:pt x="1242" y="1548"/>
                    </a:cubicBezTo>
                    <a:cubicBezTo>
                      <a:pt x="1166" y="1074"/>
                      <a:pt x="1133" y="605"/>
                      <a:pt x="1210" y="256"/>
                    </a:cubicBezTo>
                    <a:cubicBezTo>
                      <a:pt x="1226" y="185"/>
                      <a:pt x="1242" y="98"/>
                      <a:pt x="125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1" name="Google Shape;14321;p146"/>
              <p:cNvSpPr/>
              <p:nvPr/>
            </p:nvSpPr>
            <p:spPr>
              <a:xfrm>
                <a:off x="4377194" y="3998882"/>
                <a:ext cx="28684" cy="3184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260" extrusionOk="0">
                    <a:moveTo>
                      <a:pt x="1036" y="1"/>
                    </a:moveTo>
                    <a:lnTo>
                      <a:pt x="878" y="23"/>
                    </a:lnTo>
                    <a:cubicBezTo>
                      <a:pt x="653" y="56"/>
                      <a:pt x="432" y="70"/>
                      <a:pt x="208" y="70"/>
                    </a:cubicBezTo>
                    <a:cubicBezTo>
                      <a:pt x="139" y="70"/>
                      <a:pt x="70" y="69"/>
                      <a:pt x="1" y="66"/>
                    </a:cubicBezTo>
                    <a:lnTo>
                      <a:pt x="1" y="66"/>
                    </a:lnTo>
                    <a:cubicBezTo>
                      <a:pt x="126" y="388"/>
                      <a:pt x="224" y="720"/>
                      <a:pt x="284" y="1064"/>
                    </a:cubicBezTo>
                    <a:cubicBezTo>
                      <a:pt x="546" y="1167"/>
                      <a:pt x="823" y="1232"/>
                      <a:pt x="1101" y="1260"/>
                    </a:cubicBezTo>
                    <a:cubicBezTo>
                      <a:pt x="1107" y="1216"/>
                      <a:pt x="1123" y="1156"/>
                      <a:pt x="1123" y="1129"/>
                    </a:cubicBezTo>
                    <a:cubicBezTo>
                      <a:pt x="1134" y="987"/>
                      <a:pt x="1134" y="851"/>
                      <a:pt x="1129" y="715"/>
                    </a:cubicBezTo>
                    <a:cubicBezTo>
                      <a:pt x="1123" y="497"/>
                      <a:pt x="1134" y="203"/>
                      <a:pt x="103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2" name="Google Shape;14322;p146"/>
              <p:cNvSpPr/>
              <p:nvPr/>
            </p:nvSpPr>
            <p:spPr>
              <a:xfrm>
                <a:off x="4342495" y="3735315"/>
                <a:ext cx="88706" cy="140212"/>
              </a:xfrm>
              <a:custGeom>
                <a:avLst/>
                <a:gdLst/>
                <a:ahLst/>
                <a:cxnLst/>
                <a:rect l="l" t="t" r="r" b="b"/>
                <a:pathLst>
                  <a:path w="3510" h="5548" extrusionOk="0">
                    <a:moveTo>
                      <a:pt x="3341" y="1"/>
                    </a:moveTo>
                    <a:cubicBezTo>
                      <a:pt x="2720" y="71"/>
                      <a:pt x="2278" y="665"/>
                      <a:pt x="1831" y="1085"/>
                    </a:cubicBezTo>
                    <a:cubicBezTo>
                      <a:pt x="1597" y="1297"/>
                      <a:pt x="1330" y="1472"/>
                      <a:pt x="1036" y="1603"/>
                    </a:cubicBezTo>
                    <a:cubicBezTo>
                      <a:pt x="693" y="1766"/>
                      <a:pt x="333" y="1897"/>
                      <a:pt x="0" y="2071"/>
                    </a:cubicBezTo>
                    <a:lnTo>
                      <a:pt x="0" y="5548"/>
                    </a:lnTo>
                    <a:cubicBezTo>
                      <a:pt x="382" y="5106"/>
                      <a:pt x="801" y="4632"/>
                      <a:pt x="1112" y="4136"/>
                    </a:cubicBezTo>
                    <a:cubicBezTo>
                      <a:pt x="1406" y="3668"/>
                      <a:pt x="1652" y="3156"/>
                      <a:pt x="2000" y="2714"/>
                    </a:cubicBezTo>
                    <a:cubicBezTo>
                      <a:pt x="2382" y="2216"/>
                      <a:pt x="2908" y="1841"/>
                      <a:pt x="3463" y="1841"/>
                    </a:cubicBezTo>
                    <a:cubicBezTo>
                      <a:pt x="3478" y="1841"/>
                      <a:pt x="3494" y="1842"/>
                      <a:pt x="3510" y="1842"/>
                    </a:cubicBezTo>
                    <a:cubicBezTo>
                      <a:pt x="3471" y="1679"/>
                      <a:pt x="3455" y="1510"/>
                      <a:pt x="3466" y="1341"/>
                    </a:cubicBezTo>
                    <a:cubicBezTo>
                      <a:pt x="3504" y="1003"/>
                      <a:pt x="3422" y="480"/>
                      <a:pt x="334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3" name="Google Shape;14323;p146"/>
              <p:cNvSpPr/>
              <p:nvPr/>
            </p:nvSpPr>
            <p:spPr>
              <a:xfrm>
                <a:off x="4366454" y="3692352"/>
                <a:ext cx="59668" cy="78648"/>
              </a:xfrm>
              <a:custGeom>
                <a:avLst/>
                <a:gdLst/>
                <a:ahLst/>
                <a:cxnLst/>
                <a:rect l="l" t="t" r="r" b="b"/>
                <a:pathLst>
                  <a:path w="2361" h="3112" extrusionOk="0">
                    <a:moveTo>
                      <a:pt x="2262" y="1"/>
                    </a:moveTo>
                    <a:cubicBezTo>
                      <a:pt x="1510" y="11"/>
                      <a:pt x="943" y="513"/>
                      <a:pt x="273" y="834"/>
                    </a:cubicBezTo>
                    <a:lnTo>
                      <a:pt x="240" y="1101"/>
                    </a:lnTo>
                    <a:cubicBezTo>
                      <a:pt x="170" y="1733"/>
                      <a:pt x="1" y="2463"/>
                      <a:pt x="77" y="3112"/>
                    </a:cubicBezTo>
                    <a:cubicBezTo>
                      <a:pt x="464" y="2910"/>
                      <a:pt x="774" y="2627"/>
                      <a:pt x="1080" y="2316"/>
                    </a:cubicBezTo>
                    <a:cubicBezTo>
                      <a:pt x="1455" y="1935"/>
                      <a:pt x="1853" y="1581"/>
                      <a:pt x="2360" y="1515"/>
                    </a:cubicBezTo>
                    <a:cubicBezTo>
                      <a:pt x="2360" y="1494"/>
                      <a:pt x="2349" y="1472"/>
                      <a:pt x="2349" y="1450"/>
                    </a:cubicBezTo>
                    <a:cubicBezTo>
                      <a:pt x="2316" y="1248"/>
                      <a:pt x="2284" y="1058"/>
                      <a:pt x="2262" y="900"/>
                    </a:cubicBezTo>
                    <a:cubicBezTo>
                      <a:pt x="2235" y="600"/>
                      <a:pt x="2235" y="300"/>
                      <a:pt x="226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4" name="Google Shape;14324;p146"/>
              <p:cNvSpPr/>
              <p:nvPr/>
            </p:nvSpPr>
            <p:spPr>
              <a:xfrm>
                <a:off x="4373884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2110" y="1"/>
                    </a:moveTo>
                    <a:cubicBezTo>
                      <a:pt x="1314" y="28"/>
                      <a:pt x="840" y="774"/>
                      <a:pt x="121" y="1096"/>
                    </a:cubicBezTo>
                    <a:cubicBezTo>
                      <a:pt x="88" y="1521"/>
                      <a:pt x="44" y="1951"/>
                      <a:pt x="1" y="2376"/>
                    </a:cubicBezTo>
                    <a:cubicBezTo>
                      <a:pt x="666" y="2039"/>
                      <a:pt x="1227" y="1597"/>
                      <a:pt x="1973" y="1581"/>
                    </a:cubicBezTo>
                    <a:cubicBezTo>
                      <a:pt x="2006" y="1107"/>
                      <a:pt x="2055" y="546"/>
                      <a:pt x="211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5" name="Google Shape;14325;p146"/>
              <p:cNvSpPr/>
              <p:nvPr/>
            </p:nvSpPr>
            <p:spPr>
              <a:xfrm>
                <a:off x="4377346" y="3610570"/>
                <a:ext cx="53578" cy="59213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2343" extrusionOk="0">
                    <a:moveTo>
                      <a:pt x="1555" y="0"/>
                    </a:moveTo>
                    <a:cubicBezTo>
                      <a:pt x="1020" y="0"/>
                      <a:pt x="485" y="471"/>
                      <a:pt x="6" y="725"/>
                    </a:cubicBezTo>
                    <a:cubicBezTo>
                      <a:pt x="16" y="926"/>
                      <a:pt x="27" y="1128"/>
                      <a:pt x="27" y="1319"/>
                    </a:cubicBezTo>
                    <a:cubicBezTo>
                      <a:pt x="33" y="1662"/>
                      <a:pt x="22" y="2000"/>
                      <a:pt x="0" y="2343"/>
                    </a:cubicBezTo>
                    <a:cubicBezTo>
                      <a:pt x="382" y="2152"/>
                      <a:pt x="687" y="1847"/>
                      <a:pt x="1024" y="1596"/>
                    </a:cubicBezTo>
                    <a:cubicBezTo>
                      <a:pt x="1302" y="1384"/>
                      <a:pt x="1640" y="1269"/>
                      <a:pt x="1989" y="1269"/>
                    </a:cubicBezTo>
                    <a:cubicBezTo>
                      <a:pt x="2033" y="888"/>
                      <a:pt x="2076" y="518"/>
                      <a:pt x="2120" y="207"/>
                    </a:cubicBezTo>
                    <a:cubicBezTo>
                      <a:pt x="1933" y="59"/>
                      <a:pt x="1744" y="0"/>
                      <a:pt x="155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6" name="Google Shape;14326;p146"/>
              <p:cNvSpPr/>
              <p:nvPr/>
            </p:nvSpPr>
            <p:spPr>
              <a:xfrm>
                <a:off x="4421396" y="3442559"/>
                <a:ext cx="68337" cy="96137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04" extrusionOk="0">
                    <a:moveTo>
                      <a:pt x="23" y="0"/>
                    </a:moveTo>
                    <a:cubicBezTo>
                      <a:pt x="1" y="1046"/>
                      <a:pt x="273" y="2071"/>
                      <a:pt x="535" y="3101"/>
                    </a:cubicBezTo>
                    <a:cubicBezTo>
                      <a:pt x="900" y="3449"/>
                      <a:pt x="1189" y="3782"/>
                      <a:pt x="1734" y="3803"/>
                    </a:cubicBezTo>
                    <a:cubicBezTo>
                      <a:pt x="2071" y="3803"/>
                      <a:pt x="2398" y="3733"/>
                      <a:pt x="2703" y="3602"/>
                    </a:cubicBezTo>
                    <a:cubicBezTo>
                      <a:pt x="2687" y="3264"/>
                      <a:pt x="2671" y="2855"/>
                      <a:pt x="2665" y="2365"/>
                    </a:cubicBezTo>
                    <a:cubicBezTo>
                      <a:pt x="2649" y="452"/>
                      <a:pt x="829" y="169"/>
                      <a:pt x="469" y="136"/>
                    </a:cubicBezTo>
                    <a:cubicBezTo>
                      <a:pt x="311" y="109"/>
                      <a:pt x="164" y="65"/>
                      <a:pt x="2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7" name="Google Shape;14327;p146"/>
              <p:cNvSpPr/>
              <p:nvPr/>
            </p:nvSpPr>
            <p:spPr>
              <a:xfrm>
                <a:off x="4496177" y="3814216"/>
                <a:ext cx="49332" cy="46982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1859" extrusionOk="0">
                    <a:moveTo>
                      <a:pt x="616" y="1"/>
                    </a:moveTo>
                    <a:cubicBezTo>
                      <a:pt x="616" y="6"/>
                      <a:pt x="616" y="12"/>
                      <a:pt x="616" y="23"/>
                    </a:cubicBezTo>
                    <a:cubicBezTo>
                      <a:pt x="633" y="628"/>
                      <a:pt x="387" y="1314"/>
                      <a:pt x="1" y="1832"/>
                    </a:cubicBezTo>
                    <a:cubicBezTo>
                      <a:pt x="60" y="1854"/>
                      <a:pt x="126" y="1859"/>
                      <a:pt x="191" y="1859"/>
                    </a:cubicBezTo>
                    <a:cubicBezTo>
                      <a:pt x="213" y="1854"/>
                      <a:pt x="235" y="1854"/>
                      <a:pt x="257" y="1854"/>
                    </a:cubicBezTo>
                    <a:cubicBezTo>
                      <a:pt x="268" y="1854"/>
                      <a:pt x="284" y="1854"/>
                      <a:pt x="295" y="1859"/>
                    </a:cubicBezTo>
                    <a:cubicBezTo>
                      <a:pt x="916" y="1799"/>
                      <a:pt x="1728" y="1167"/>
                      <a:pt x="1951" y="796"/>
                    </a:cubicBezTo>
                    <a:cubicBezTo>
                      <a:pt x="1494" y="573"/>
                      <a:pt x="992" y="420"/>
                      <a:pt x="638" y="28"/>
                    </a:cubicBezTo>
                    <a:cubicBezTo>
                      <a:pt x="633" y="23"/>
                      <a:pt x="627" y="12"/>
                      <a:pt x="61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8" name="Google Shape;14328;p146"/>
              <p:cNvSpPr/>
              <p:nvPr/>
            </p:nvSpPr>
            <p:spPr>
              <a:xfrm>
                <a:off x="4484072" y="3647595"/>
                <a:ext cx="38288" cy="142840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652" extrusionOk="0">
                    <a:moveTo>
                      <a:pt x="768" y="1"/>
                    </a:moveTo>
                    <a:lnTo>
                      <a:pt x="768" y="1"/>
                    </a:lnTo>
                    <a:cubicBezTo>
                      <a:pt x="523" y="110"/>
                      <a:pt x="262" y="186"/>
                      <a:pt x="0" y="235"/>
                    </a:cubicBezTo>
                    <a:cubicBezTo>
                      <a:pt x="27" y="2088"/>
                      <a:pt x="910" y="3804"/>
                      <a:pt x="1014" y="5651"/>
                    </a:cubicBezTo>
                    <a:cubicBezTo>
                      <a:pt x="1117" y="5520"/>
                      <a:pt x="1259" y="5428"/>
                      <a:pt x="1422" y="5379"/>
                    </a:cubicBezTo>
                    <a:cubicBezTo>
                      <a:pt x="1515" y="3859"/>
                      <a:pt x="1210" y="2464"/>
                      <a:pt x="992" y="1445"/>
                    </a:cubicBezTo>
                    <a:cubicBezTo>
                      <a:pt x="856" y="823"/>
                      <a:pt x="752" y="338"/>
                      <a:pt x="76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9" name="Google Shape;14329;p146"/>
              <p:cNvSpPr/>
              <p:nvPr/>
            </p:nvSpPr>
            <p:spPr>
              <a:xfrm>
                <a:off x="4466583" y="3654342"/>
                <a:ext cx="38288" cy="138569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5483" extrusionOk="0">
                    <a:moveTo>
                      <a:pt x="501" y="1"/>
                    </a:moveTo>
                    <a:cubicBezTo>
                      <a:pt x="332" y="22"/>
                      <a:pt x="169" y="33"/>
                      <a:pt x="0" y="44"/>
                    </a:cubicBezTo>
                    <a:cubicBezTo>
                      <a:pt x="11" y="148"/>
                      <a:pt x="16" y="262"/>
                      <a:pt x="27" y="388"/>
                    </a:cubicBezTo>
                    <a:cubicBezTo>
                      <a:pt x="82" y="1063"/>
                      <a:pt x="153" y="1908"/>
                      <a:pt x="294" y="2333"/>
                    </a:cubicBezTo>
                    <a:cubicBezTo>
                      <a:pt x="392" y="2627"/>
                      <a:pt x="529" y="3068"/>
                      <a:pt x="681" y="3532"/>
                    </a:cubicBezTo>
                    <a:cubicBezTo>
                      <a:pt x="894" y="4207"/>
                      <a:pt x="1188" y="5134"/>
                      <a:pt x="1248" y="5253"/>
                    </a:cubicBezTo>
                    <a:cubicBezTo>
                      <a:pt x="1259" y="5275"/>
                      <a:pt x="1270" y="5297"/>
                      <a:pt x="1275" y="5319"/>
                    </a:cubicBezTo>
                    <a:cubicBezTo>
                      <a:pt x="1330" y="5335"/>
                      <a:pt x="1379" y="5362"/>
                      <a:pt x="1428" y="5401"/>
                    </a:cubicBezTo>
                    <a:cubicBezTo>
                      <a:pt x="1455" y="5428"/>
                      <a:pt x="1488" y="5455"/>
                      <a:pt x="1515" y="5482"/>
                    </a:cubicBezTo>
                    <a:cubicBezTo>
                      <a:pt x="1444" y="3608"/>
                      <a:pt x="539" y="1875"/>
                      <a:pt x="50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0" name="Google Shape;14330;p146"/>
              <p:cNvSpPr/>
              <p:nvPr/>
            </p:nvSpPr>
            <p:spPr>
              <a:xfrm>
                <a:off x="4493018" y="3794125"/>
                <a:ext cx="13925" cy="5936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2349" extrusionOk="0">
                    <a:moveTo>
                      <a:pt x="235" y="0"/>
                    </a:moveTo>
                    <a:cubicBezTo>
                      <a:pt x="213" y="137"/>
                      <a:pt x="185" y="273"/>
                      <a:pt x="153" y="409"/>
                    </a:cubicBezTo>
                    <a:cubicBezTo>
                      <a:pt x="87" y="681"/>
                      <a:pt x="0" y="1025"/>
                      <a:pt x="6" y="1292"/>
                    </a:cubicBezTo>
                    <a:cubicBezTo>
                      <a:pt x="11" y="1455"/>
                      <a:pt x="38" y="1853"/>
                      <a:pt x="66" y="2283"/>
                    </a:cubicBezTo>
                    <a:cubicBezTo>
                      <a:pt x="71" y="2305"/>
                      <a:pt x="71" y="2327"/>
                      <a:pt x="71" y="2349"/>
                    </a:cubicBezTo>
                    <a:cubicBezTo>
                      <a:pt x="207" y="2131"/>
                      <a:pt x="311" y="1897"/>
                      <a:pt x="398" y="1657"/>
                    </a:cubicBezTo>
                    <a:cubicBezTo>
                      <a:pt x="491" y="1384"/>
                      <a:pt x="545" y="1101"/>
                      <a:pt x="551" y="818"/>
                    </a:cubicBezTo>
                    <a:cubicBezTo>
                      <a:pt x="551" y="676"/>
                      <a:pt x="534" y="534"/>
                      <a:pt x="496" y="398"/>
                    </a:cubicBezTo>
                    <a:cubicBezTo>
                      <a:pt x="474" y="311"/>
                      <a:pt x="371" y="88"/>
                      <a:pt x="23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1" name="Google Shape;14331;p146"/>
              <p:cNvSpPr/>
              <p:nvPr/>
            </p:nvSpPr>
            <p:spPr>
              <a:xfrm>
                <a:off x="4509395" y="3788211"/>
                <a:ext cx="36114" cy="41194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630" extrusionOk="0">
                    <a:moveTo>
                      <a:pt x="491" y="0"/>
                    </a:moveTo>
                    <a:cubicBezTo>
                      <a:pt x="202" y="109"/>
                      <a:pt x="1" y="327"/>
                      <a:pt x="115" y="698"/>
                    </a:cubicBezTo>
                    <a:cubicBezTo>
                      <a:pt x="208" y="997"/>
                      <a:pt x="551" y="1193"/>
                      <a:pt x="802" y="1335"/>
                    </a:cubicBezTo>
                    <a:cubicBezTo>
                      <a:pt x="998" y="1444"/>
                      <a:pt x="1216" y="1537"/>
                      <a:pt x="1428" y="1629"/>
                    </a:cubicBezTo>
                    <a:cubicBezTo>
                      <a:pt x="1401" y="1526"/>
                      <a:pt x="1379" y="1422"/>
                      <a:pt x="1368" y="1319"/>
                    </a:cubicBezTo>
                    <a:cubicBezTo>
                      <a:pt x="1314" y="866"/>
                      <a:pt x="725" y="223"/>
                      <a:pt x="49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2" name="Google Shape;14332;p146"/>
              <p:cNvSpPr/>
              <p:nvPr/>
            </p:nvSpPr>
            <p:spPr>
              <a:xfrm>
                <a:off x="4475934" y="3538544"/>
                <a:ext cx="28406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4327" extrusionOk="0">
                    <a:moveTo>
                      <a:pt x="556" y="0"/>
                    </a:moveTo>
                    <a:cubicBezTo>
                      <a:pt x="377" y="65"/>
                      <a:pt x="191" y="114"/>
                      <a:pt x="1" y="153"/>
                    </a:cubicBezTo>
                    <a:cubicBezTo>
                      <a:pt x="1" y="158"/>
                      <a:pt x="6" y="164"/>
                      <a:pt x="11" y="174"/>
                    </a:cubicBezTo>
                    <a:cubicBezTo>
                      <a:pt x="513" y="1499"/>
                      <a:pt x="458" y="2932"/>
                      <a:pt x="458" y="4327"/>
                    </a:cubicBezTo>
                    <a:cubicBezTo>
                      <a:pt x="676" y="4272"/>
                      <a:pt x="894" y="4196"/>
                      <a:pt x="1096" y="4098"/>
                    </a:cubicBezTo>
                    <a:cubicBezTo>
                      <a:pt x="1123" y="3133"/>
                      <a:pt x="987" y="1695"/>
                      <a:pt x="872" y="1499"/>
                    </a:cubicBezTo>
                    <a:cubicBezTo>
                      <a:pt x="725" y="1264"/>
                      <a:pt x="616" y="894"/>
                      <a:pt x="55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3" name="Google Shape;14333;p146"/>
              <p:cNvSpPr/>
              <p:nvPr/>
            </p:nvSpPr>
            <p:spPr>
              <a:xfrm>
                <a:off x="4437090" y="3529850"/>
                <a:ext cx="47133" cy="120803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4780" extrusionOk="0">
                    <a:moveTo>
                      <a:pt x="1" y="1"/>
                    </a:moveTo>
                    <a:cubicBezTo>
                      <a:pt x="203" y="807"/>
                      <a:pt x="371" y="1614"/>
                      <a:pt x="371" y="2436"/>
                    </a:cubicBezTo>
                    <a:cubicBezTo>
                      <a:pt x="524" y="2567"/>
                      <a:pt x="644" y="2894"/>
                      <a:pt x="829" y="3499"/>
                    </a:cubicBezTo>
                    <a:cubicBezTo>
                      <a:pt x="878" y="3662"/>
                      <a:pt x="933" y="3826"/>
                      <a:pt x="998" y="3989"/>
                    </a:cubicBezTo>
                    <a:cubicBezTo>
                      <a:pt x="1069" y="4104"/>
                      <a:pt x="1107" y="4322"/>
                      <a:pt x="1151" y="4780"/>
                    </a:cubicBezTo>
                    <a:cubicBezTo>
                      <a:pt x="1369" y="4769"/>
                      <a:pt x="1587" y="4747"/>
                      <a:pt x="1799" y="4709"/>
                    </a:cubicBezTo>
                    <a:cubicBezTo>
                      <a:pt x="1805" y="3319"/>
                      <a:pt x="1864" y="1892"/>
                      <a:pt x="1363" y="573"/>
                    </a:cubicBezTo>
                    <a:cubicBezTo>
                      <a:pt x="1358" y="557"/>
                      <a:pt x="1352" y="540"/>
                      <a:pt x="1358" y="524"/>
                    </a:cubicBezTo>
                    <a:lnTo>
                      <a:pt x="1358" y="524"/>
                    </a:lnTo>
                    <a:cubicBezTo>
                      <a:pt x="1276" y="529"/>
                      <a:pt x="1194" y="540"/>
                      <a:pt x="1113" y="540"/>
                    </a:cubicBezTo>
                    <a:cubicBezTo>
                      <a:pt x="1103" y="540"/>
                      <a:pt x="1093" y="541"/>
                      <a:pt x="1083" y="541"/>
                    </a:cubicBezTo>
                    <a:cubicBezTo>
                      <a:pt x="625" y="541"/>
                      <a:pt x="310" y="289"/>
                      <a:pt x="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4" name="Google Shape;14334;p146"/>
              <p:cNvSpPr/>
              <p:nvPr/>
            </p:nvSpPr>
            <p:spPr>
              <a:xfrm>
                <a:off x="4371685" y="3530684"/>
                <a:ext cx="70131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3674" extrusionOk="0">
                    <a:moveTo>
                      <a:pt x="2425" y="0"/>
                    </a:moveTo>
                    <a:cubicBezTo>
                      <a:pt x="1919" y="1058"/>
                      <a:pt x="981" y="2033"/>
                      <a:pt x="1" y="2660"/>
                    </a:cubicBezTo>
                    <a:cubicBezTo>
                      <a:pt x="115" y="2986"/>
                      <a:pt x="191" y="3330"/>
                      <a:pt x="213" y="3673"/>
                    </a:cubicBezTo>
                    <a:cubicBezTo>
                      <a:pt x="725" y="3395"/>
                      <a:pt x="1249" y="2974"/>
                      <a:pt x="1791" y="2974"/>
                    </a:cubicBezTo>
                    <a:cubicBezTo>
                      <a:pt x="1982" y="2974"/>
                      <a:pt x="2175" y="3026"/>
                      <a:pt x="2371" y="3155"/>
                    </a:cubicBezTo>
                    <a:cubicBezTo>
                      <a:pt x="2387" y="3041"/>
                      <a:pt x="2404" y="2932"/>
                      <a:pt x="2420" y="2834"/>
                    </a:cubicBezTo>
                    <a:cubicBezTo>
                      <a:pt x="2447" y="2670"/>
                      <a:pt x="2502" y="2327"/>
                      <a:pt x="2774" y="2327"/>
                    </a:cubicBezTo>
                    <a:cubicBezTo>
                      <a:pt x="2774" y="1543"/>
                      <a:pt x="2611" y="769"/>
                      <a:pt x="242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5" name="Google Shape;14335;p146"/>
              <p:cNvSpPr/>
              <p:nvPr/>
            </p:nvSpPr>
            <p:spPr>
              <a:xfrm>
                <a:off x="4342495" y="3261886"/>
                <a:ext cx="59795" cy="180547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7144" extrusionOk="0">
                    <a:moveTo>
                      <a:pt x="0" y="0"/>
                    </a:moveTo>
                    <a:lnTo>
                      <a:pt x="0" y="7144"/>
                    </a:lnTo>
                    <a:cubicBezTo>
                      <a:pt x="404" y="6806"/>
                      <a:pt x="785" y="6255"/>
                      <a:pt x="1068" y="5847"/>
                    </a:cubicBezTo>
                    <a:cubicBezTo>
                      <a:pt x="1041" y="5820"/>
                      <a:pt x="1009" y="5792"/>
                      <a:pt x="987" y="5765"/>
                    </a:cubicBezTo>
                    <a:cubicBezTo>
                      <a:pt x="840" y="5558"/>
                      <a:pt x="949" y="4964"/>
                      <a:pt x="987" y="4768"/>
                    </a:cubicBezTo>
                    <a:lnTo>
                      <a:pt x="1003" y="4675"/>
                    </a:lnTo>
                    <a:lnTo>
                      <a:pt x="1085" y="4626"/>
                    </a:lnTo>
                    <a:cubicBezTo>
                      <a:pt x="1510" y="4359"/>
                      <a:pt x="1526" y="3765"/>
                      <a:pt x="1526" y="3760"/>
                    </a:cubicBezTo>
                    <a:lnTo>
                      <a:pt x="1526" y="3553"/>
                    </a:lnTo>
                    <a:lnTo>
                      <a:pt x="1739" y="3553"/>
                    </a:lnTo>
                    <a:cubicBezTo>
                      <a:pt x="2071" y="3553"/>
                      <a:pt x="2251" y="3302"/>
                      <a:pt x="2360" y="2703"/>
                    </a:cubicBezTo>
                    <a:cubicBezTo>
                      <a:pt x="2365" y="2670"/>
                      <a:pt x="2365" y="2632"/>
                      <a:pt x="2360" y="2599"/>
                    </a:cubicBezTo>
                    <a:cubicBezTo>
                      <a:pt x="2349" y="2594"/>
                      <a:pt x="2333" y="2594"/>
                      <a:pt x="2316" y="2594"/>
                    </a:cubicBezTo>
                    <a:cubicBezTo>
                      <a:pt x="2295" y="2594"/>
                      <a:pt x="2273" y="2594"/>
                      <a:pt x="2245" y="2599"/>
                    </a:cubicBezTo>
                    <a:lnTo>
                      <a:pt x="1935" y="2681"/>
                    </a:lnTo>
                    <a:lnTo>
                      <a:pt x="1973" y="2359"/>
                    </a:lnTo>
                    <a:cubicBezTo>
                      <a:pt x="2087" y="1575"/>
                      <a:pt x="1968" y="981"/>
                      <a:pt x="1624" y="583"/>
                    </a:cubicBezTo>
                    <a:cubicBezTo>
                      <a:pt x="1183" y="76"/>
                      <a:pt x="393" y="0"/>
                      <a:pt x="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6" name="Google Shape;14336;p146"/>
              <p:cNvSpPr/>
              <p:nvPr/>
            </p:nvSpPr>
            <p:spPr>
              <a:xfrm>
                <a:off x="4342369" y="3412661"/>
                <a:ext cx="71344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2410" extrusionOk="0">
                    <a:moveTo>
                      <a:pt x="1221" y="1"/>
                    </a:moveTo>
                    <a:cubicBezTo>
                      <a:pt x="899" y="469"/>
                      <a:pt x="480" y="1069"/>
                      <a:pt x="0" y="1412"/>
                    </a:cubicBezTo>
                    <a:lnTo>
                      <a:pt x="0" y="2409"/>
                    </a:lnTo>
                    <a:cubicBezTo>
                      <a:pt x="959" y="2060"/>
                      <a:pt x="1880" y="1434"/>
                      <a:pt x="2823" y="1025"/>
                    </a:cubicBezTo>
                    <a:cubicBezTo>
                      <a:pt x="2261" y="725"/>
                      <a:pt x="1727" y="382"/>
                      <a:pt x="122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7" name="Google Shape;14337;p146"/>
              <p:cNvSpPr/>
              <p:nvPr/>
            </p:nvSpPr>
            <p:spPr>
              <a:xfrm>
                <a:off x="4342369" y="3442129"/>
                <a:ext cx="88555" cy="151104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5979" extrusionOk="0">
                    <a:moveTo>
                      <a:pt x="2964" y="1"/>
                    </a:moveTo>
                    <a:lnTo>
                      <a:pt x="2964" y="1"/>
                    </a:lnTo>
                    <a:cubicBezTo>
                      <a:pt x="1967" y="420"/>
                      <a:pt x="1014" y="1080"/>
                      <a:pt x="0" y="1439"/>
                    </a:cubicBezTo>
                    <a:lnTo>
                      <a:pt x="0" y="5112"/>
                    </a:lnTo>
                    <a:cubicBezTo>
                      <a:pt x="311" y="5177"/>
                      <a:pt x="659" y="5341"/>
                      <a:pt x="883" y="5640"/>
                    </a:cubicBezTo>
                    <a:cubicBezTo>
                      <a:pt x="959" y="5744"/>
                      <a:pt x="1030" y="5858"/>
                      <a:pt x="1084" y="5978"/>
                    </a:cubicBezTo>
                    <a:cubicBezTo>
                      <a:pt x="2076" y="5341"/>
                      <a:pt x="3024" y="4327"/>
                      <a:pt x="3487" y="3254"/>
                    </a:cubicBezTo>
                    <a:cubicBezTo>
                      <a:pt x="3493" y="3248"/>
                      <a:pt x="3498" y="3237"/>
                      <a:pt x="3504" y="3232"/>
                    </a:cubicBezTo>
                    <a:cubicBezTo>
                      <a:pt x="3471" y="3205"/>
                      <a:pt x="3466" y="3161"/>
                      <a:pt x="3487" y="3123"/>
                    </a:cubicBezTo>
                    <a:cubicBezTo>
                      <a:pt x="3226" y="2093"/>
                      <a:pt x="2948" y="1058"/>
                      <a:pt x="296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8" name="Google Shape;14338;p146"/>
              <p:cNvSpPr/>
              <p:nvPr/>
            </p:nvSpPr>
            <p:spPr>
              <a:xfrm>
                <a:off x="4342369" y="3786720"/>
                <a:ext cx="107004" cy="209130"/>
              </a:xfrm>
              <a:custGeom>
                <a:avLst/>
                <a:gdLst/>
                <a:ahLst/>
                <a:cxnLst/>
                <a:rect l="l" t="t" r="r" b="b"/>
                <a:pathLst>
                  <a:path w="4234" h="8275" extrusionOk="0">
                    <a:moveTo>
                      <a:pt x="3469" y="0"/>
                    </a:moveTo>
                    <a:cubicBezTo>
                      <a:pt x="2790" y="0"/>
                      <a:pt x="2206" y="659"/>
                      <a:pt x="1831" y="1258"/>
                    </a:cubicBezTo>
                    <a:cubicBezTo>
                      <a:pt x="1291" y="2130"/>
                      <a:pt x="725" y="2996"/>
                      <a:pt x="38" y="3764"/>
                    </a:cubicBezTo>
                    <a:cubicBezTo>
                      <a:pt x="27" y="3775"/>
                      <a:pt x="11" y="3781"/>
                      <a:pt x="0" y="3786"/>
                    </a:cubicBezTo>
                    <a:lnTo>
                      <a:pt x="0" y="3813"/>
                    </a:lnTo>
                    <a:lnTo>
                      <a:pt x="60" y="4020"/>
                    </a:lnTo>
                    <a:cubicBezTo>
                      <a:pt x="164" y="4347"/>
                      <a:pt x="354" y="4876"/>
                      <a:pt x="496" y="5486"/>
                    </a:cubicBezTo>
                    <a:cubicBezTo>
                      <a:pt x="719" y="6472"/>
                      <a:pt x="1003" y="7704"/>
                      <a:pt x="1232" y="8140"/>
                    </a:cubicBezTo>
                    <a:cubicBezTo>
                      <a:pt x="1253" y="8178"/>
                      <a:pt x="1275" y="8222"/>
                      <a:pt x="1297" y="8265"/>
                    </a:cubicBezTo>
                    <a:cubicBezTo>
                      <a:pt x="1396" y="8271"/>
                      <a:pt x="1495" y="8274"/>
                      <a:pt x="1596" y="8274"/>
                    </a:cubicBezTo>
                    <a:cubicBezTo>
                      <a:pt x="1859" y="8274"/>
                      <a:pt x="2126" y="8253"/>
                      <a:pt x="2387" y="8205"/>
                    </a:cubicBezTo>
                    <a:cubicBezTo>
                      <a:pt x="2888" y="8129"/>
                      <a:pt x="3449" y="7987"/>
                      <a:pt x="3902" y="7709"/>
                    </a:cubicBezTo>
                    <a:cubicBezTo>
                      <a:pt x="4076" y="6380"/>
                      <a:pt x="4234" y="3579"/>
                      <a:pt x="4141" y="2462"/>
                    </a:cubicBezTo>
                    <a:cubicBezTo>
                      <a:pt x="4087" y="1770"/>
                      <a:pt x="3896" y="1127"/>
                      <a:pt x="3722" y="566"/>
                    </a:cubicBezTo>
                    <a:cubicBezTo>
                      <a:pt x="3662" y="364"/>
                      <a:pt x="3607" y="173"/>
                      <a:pt x="3564" y="5"/>
                    </a:cubicBezTo>
                    <a:cubicBezTo>
                      <a:pt x="3532" y="2"/>
                      <a:pt x="3500" y="0"/>
                      <a:pt x="346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9" name="Google Shape;14339;p146"/>
              <p:cNvSpPr/>
              <p:nvPr/>
            </p:nvSpPr>
            <p:spPr>
              <a:xfrm>
                <a:off x="4385610" y="4031383"/>
                <a:ext cx="45743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679" extrusionOk="0">
                    <a:moveTo>
                      <a:pt x="0" y="1"/>
                    </a:moveTo>
                    <a:cubicBezTo>
                      <a:pt x="60" y="393"/>
                      <a:pt x="104" y="780"/>
                      <a:pt x="136" y="1113"/>
                    </a:cubicBezTo>
                    <a:cubicBezTo>
                      <a:pt x="147" y="1216"/>
                      <a:pt x="153" y="1314"/>
                      <a:pt x="163" y="1401"/>
                    </a:cubicBezTo>
                    <a:cubicBezTo>
                      <a:pt x="185" y="1701"/>
                      <a:pt x="185" y="2006"/>
                      <a:pt x="169" y="2306"/>
                    </a:cubicBezTo>
                    <a:cubicBezTo>
                      <a:pt x="142" y="3352"/>
                      <a:pt x="98" y="4927"/>
                      <a:pt x="654" y="6120"/>
                    </a:cubicBezTo>
                    <a:cubicBezTo>
                      <a:pt x="1188" y="7270"/>
                      <a:pt x="1270" y="8779"/>
                      <a:pt x="1264" y="9678"/>
                    </a:cubicBezTo>
                    <a:cubicBezTo>
                      <a:pt x="1428" y="9602"/>
                      <a:pt x="1591" y="9548"/>
                      <a:pt x="1765" y="9504"/>
                    </a:cubicBezTo>
                    <a:cubicBezTo>
                      <a:pt x="1771" y="7902"/>
                      <a:pt x="1809" y="6333"/>
                      <a:pt x="1324" y="4785"/>
                    </a:cubicBezTo>
                    <a:cubicBezTo>
                      <a:pt x="856" y="3308"/>
                      <a:pt x="529" y="1750"/>
                      <a:pt x="714" y="197"/>
                    </a:cubicBezTo>
                    <a:cubicBezTo>
                      <a:pt x="714" y="186"/>
                      <a:pt x="719" y="175"/>
                      <a:pt x="725" y="164"/>
                    </a:cubicBezTo>
                    <a:lnTo>
                      <a:pt x="725" y="159"/>
                    </a:lnTo>
                    <a:cubicBezTo>
                      <a:pt x="474" y="132"/>
                      <a:pt x="234" y="83"/>
                      <a:pt x="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0" name="Google Shape;14340;p146"/>
              <p:cNvSpPr/>
              <p:nvPr/>
            </p:nvSpPr>
            <p:spPr>
              <a:xfrm>
                <a:off x="4408330" y="3987611"/>
                <a:ext cx="31818" cy="4346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720" extrusionOk="0">
                    <a:moveTo>
                      <a:pt x="1259" y="0"/>
                    </a:moveTo>
                    <a:cubicBezTo>
                      <a:pt x="861" y="196"/>
                      <a:pt x="436" y="338"/>
                      <a:pt x="0" y="409"/>
                    </a:cubicBezTo>
                    <a:cubicBezTo>
                      <a:pt x="104" y="670"/>
                      <a:pt x="93" y="1025"/>
                      <a:pt x="93" y="1286"/>
                    </a:cubicBezTo>
                    <a:cubicBezTo>
                      <a:pt x="104" y="1428"/>
                      <a:pt x="98" y="1575"/>
                      <a:pt x="87" y="1717"/>
                    </a:cubicBezTo>
                    <a:cubicBezTo>
                      <a:pt x="132" y="1718"/>
                      <a:pt x="177" y="1719"/>
                      <a:pt x="222" y="1719"/>
                    </a:cubicBezTo>
                    <a:cubicBezTo>
                      <a:pt x="569" y="1719"/>
                      <a:pt x="915" y="1663"/>
                      <a:pt x="1242" y="1548"/>
                    </a:cubicBezTo>
                    <a:cubicBezTo>
                      <a:pt x="1166" y="1074"/>
                      <a:pt x="1133" y="605"/>
                      <a:pt x="1210" y="256"/>
                    </a:cubicBezTo>
                    <a:cubicBezTo>
                      <a:pt x="1226" y="185"/>
                      <a:pt x="1242" y="98"/>
                      <a:pt x="1259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1" name="Google Shape;14341;p146"/>
              <p:cNvSpPr/>
              <p:nvPr/>
            </p:nvSpPr>
            <p:spPr>
              <a:xfrm>
                <a:off x="4373884" y="3647595"/>
                <a:ext cx="53325" cy="60073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2377" extrusionOk="0">
                    <a:moveTo>
                      <a:pt x="2110" y="1"/>
                    </a:moveTo>
                    <a:cubicBezTo>
                      <a:pt x="1314" y="28"/>
                      <a:pt x="840" y="774"/>
                      <a:pt x="121" y="1096"/>
                    </a:cubicBezTo>
                    <a:cubicBezTo>
                      <a:pt x="88" y="1521"/>
                      <a:pt x="44" y="1951"/>
                      <a:pt x="1" y="2376"/>
                    </a:cubicBezTo>
                    <a:cubicBezTo>
                      <a:pt x="666" y="2039"/>
                      <a:pt x="1227" y="1597"/>
                      <a:pt x="1973" y="1581"/>
                    </a:cubicBezTo>
                    <a:cubicBezTo>
                      <a:pt x="2006" y="1107"/>
                      <a:pt x="2055" y="546"/>
                      <a:pt x="2110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2" name="Google Shape;14342;p146"/>
              <p:cNvSpPr/>
              <p:nvPr/>
            </p:nvSpPr>
            <p:spPr>
              <a:xfrm>
                <a:off x="4475934" y="3538544"/>
                <a:ext cx="28406" cy="109354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4327" extrusionOk="0">
                    <a:moveTo>
                      <a:pt x="556" y="0"/>
                    </a:moveTo>
                    <a:cubicBezTo>
                      <a:pt x="377" y="65"/>
                      <a:pt x="191" y="114"/>
                      <a:pt x="1" y="153"/>
                    </a:cubicBezTo>
                    <a:cubicBezTo>
                      <a:pt x="1" y="158"/>
                      <a:pt x="6" y="164"/>
                      <a:pt x="11" y="174"/>
                    </a:cubicBezTo>
                    <a:cubicBezTo>
                      <a:pt x="513" y="1499"/>
                      <a:pt x="458" y="2932"/>
                      <a:pt x="458" y="4327"/>
                    </a:cubicBezTo>
                    <a:cubicBezTo>
                      <a:pt x="676" y="4272"/>
                      <a:pt x="894" y="4196"/>
                      <a:pt x="1096" y="4098"/>
                    </a:cubicBezTo>
                    <a:cubicBezTo>
                      <a:pt x="1123" y="3133"/>
                      <a:pt x="987" y="1695"/>
                      <a:pt x="872" y="1499"/>
                    </a:cubicBezTo>
                    <a:cubicBezTo>
                      <a:pt x="725" y="1264"/>
                      <a:pt x="616" y="894"/>
                      <a:pt x="556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3" name="Google Shape;14343;p146"/>
              <p:cNvSpPr/>
              <p:nvPr/>
            </p:nvSpPr>
            <p:spPr>
              <a:xfrm>
                <a:off x="4371685" y="3530684"/>
                <a:ext cx="70131" cy="9285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3674" extrusionOk="0">
                    <a:moveTo>
                      <a:pt x="2425" y="0"/>
                    </a:moveTo>
                    <a:cubicBezTo>
                      <a:pt x="1919" y="1058"/>
                      <a:pt x="981" y="2033"/>
                      <a:pt x="1" y="2660"/>
                    </a:cubicBezTo>
                    <a:cubicBezTo>
                      <a:pt x="115" y="2986"/>
                      <a:pt x="191" y="3330"/>
                      <a:pt x="213" y="3673"/>
                    </a:cubicBezTo>
                    <a:cubicBezTo>
                      <a:pt x="725" y="3395"/>
                      <a:pt x="1249" y="2974"/>
                      <a:pt x="1791" y="2974"/>
                    </a:cubicBezTo>
                    <a:cubicBezTo>
                      <a:pt x="1982" y="2974"/>
                      <a:pt x="2175" y="3026"/>
                      <a:pt x="2371" y="3155"/>
                    </a:cubicBezTo>
                    <a:cubicBezTo>
                      <a:pt x="2387" y="3041"/>
                      <a:pt x="2404" y="2932"/>
                      <a:pt x="2420" y="2834"/>
                    </a:cubicBezTo>
                    <a:cubicBezTo>
                      <a:pt x="2447" y="2670"/>
                      <a:pt x="2502" y="2327"/>
                      <a:pt x="2774" y="2327"/>
                    </a:cubicBezTo>
                    <a:cubicBezTo>
                      <a:pt x="2774" y="1543"/>
                      <a:pt x="2611" y="769"/>
                      <a:pt x="2425" y="0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4" name="Google Shape;14344;p146"/>
              <p:cNvSpPr/>
              <p:nvPr/>
            </p:nvSpPr>
            <p:spPr>
              <a:xfrm>
                <a:off x="4342369" y="3412661"/>
                <a:ext cx="71344" cy="60907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2410" extrusionOk="0">
                    <a:moveTo>
                      <a:pt x="1221" y="1"/>
                    </a:moveTo>
                    <a:cubicBezTo>
                      <a:pt x="899" y="469"/>
                      <a:pt x="480" y="1069"/>
                      <a:pt x="0" y="1412"/>
                    </a:cubicBezTo>
                    <a:lnTo>
                      <a:pt x="0" y="2409"/>
                    </a:lnTo>
                    <a:cubicBezTo>
                      <a:pt x="959" y="2060"/>
                      <a:pt x="1880" y="1434"/>
                      <a:pt x="2823" y="1025"/>
                    </a:cubicBezTo>
                    <a:cubicBezTo>
                      <a:pt x="2261" y="725"/>
                      <a:pt x="1727" y="382"/>
                      <a:pt x="1221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5" name="Google Shape;14345;p146"/>
              <p:cNvSpPr/>
              <p:nvPr/>
            </p:nvSpPr>
            <p:spPr>
              <a:xfrm>
                <a:off x="4385610" y="4031383"/>
                <a:ext cx="45743" cy="244613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679" extrusionOk="0">
                    <a:moveTo>
                      <a:pt x="0" y="1"/>
                    </a:moveTo>
                    <a:cubicBezTo>
                      <a:pt x="60" y="393"/>
                      <a:pt x="104" y="780"/>
                      <a:pt x="136" y="1113"/>
                    </a:cubicBezTo>
                    <a:cubicBezTo>
                      <a:pt x="147" y="1216"/>
                      <a:pt x="153" y="1314"/>
                      <a:pt x="163" y="1401"/>
                    </a:cubicBezTo>
                    <a:cubicBezTo>
                      <a:pt x="185" y="1701"/>
                      <a:pt x="185" y="2006"/>
                      <a:pt x="169" y="2306"/>
                    </a:cubicBezTo>
                    <a:cubicBezTo>
                      <a:pt x="142" y="3352"/>
                      <a:pt x="98" y="4927"/>
                      <a:pt x="654" y="6120"/>
                    </a:cubicBezTo>
                    <a:cubicBezTo>
                      <a:pt x="1188" y="7270"/>
                      <a:pt x="1270" y="8779"/>
                      <a:pt x="1264" y="9678"/>
                    </a:cubicBezTo>
                    <a:cubicBezTo>
                      <a:pt x="1428" y="9602"/>
                      <a:pt x="1591" y="9548"/>
                      <a:pt x="1765" y="9504"/>
                    </a:cubicBezTo>
                    <a:cubicBezTo>
                      <a:pt x="1771" y="7902"/>
                      <a:pt x="1809" y="6333"/>
                      <a:pt x="1324" y="4785"/>
                    </a:cubicBezTo>
                    <a:cubicBezTo>
                      <a:pt x="856" y="3308"/>
                      <a:pt x="529" y="1750"/>
                      <a:pt x="714" y="197"/>
                    </a:cubicBezTo>
                    <a:cubicBezTo>
                      <a:pt x="714" y="186"/>
                      <a:pt x="719" y="175"/>
                      <a:pt x="725" y="164"/>
                    </a:cubicBezTo>
                    <a:lnTo>
                      <a:pt x="725" y="159"/>
                    </a:lnTo>
                    <a:cubicBezTo>
                      <a:pt x="474" y="132"/>
                      <a:pt x="234" y="83"/>
                      <a:pt x="0" y="1"/>
                    </a:cubicBezTo>
                    <a:close/>
                  </a:path>
                </a:pathLst>
              </a:custGeom>
              <a:solidFill>
                <a:srgbClr val="4B60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46" name="Google Shape;14346;p146"/>
          <p:cNvGrpSpPr/>
          <p:nvPr/>
        </p:nvGrpSpPr>
        <p:grpSpPr>
          <a:xfrm>
            <a:off x="2936333" y="3256553"/>
            <a:ext cx="447601" cy="1135923"/>
            <a:chOff x="2936333" y="3256553"/>
            <a:chExt cx="447601" cy="1135923"/>
          </a:xfrm>
        </p:grpSpPr>
        <p:sp>
          <p:nvSpPr>
            <p:cNvPr id="14347" name="Google Shape;14347;p146"/>
            <p:cNvSpPr/>
            <p:nvPr/>
          </p:nvSpPr>
          <p:spPr>
            <a:xfrm>
              <a:off x="2936333" y="3256553"/>
              <a:ext cx="447601" cy="1135923"/>
            </a:xfrm>
            <a:custGeom>
              <a:avLst/>
              <a:gdLst/>
              <a:ahLst/>
              <a:cxnLst/>
              <a:rect l="l" t="t" r="r" b="b"/>
              <a:pathLst>
                <a:path w="17711" h="44947" extrusionOk="0">
                  <a:moveTo>
                    <a:pt x="8707" y="1"/>
                  </a:moveTo>
                  <a:cubicBezTo>
                    <a:pt x="7995" y="1"/>
                    <a:pt x="6256" y="235"/>
                    <a:pt x="6589" y="2603"/>
                  </a:cubicBezTo>
                  <a:cubicBezTo>
                    <a:pt x="6589" y="2603"/>
                    <a:pt x="6530" y="2587"/>
                    <a:pt x="6458" y="2587"/>
                  </a:cubicBezTo>
                  <a:cubicBezTo>
                    <a:pt x="6328" y="2587"/>
                    <a:pt x="6155" y="2641"/>
                    <a:pt x="6207" y="2946"/>
                  </a:cubicBezTo>
                  <a:cubicBezTo>
                    <a:pt x="6295" y="3415"/>
                    <a:pt x="6458" y="3965"/>
                    <a:pt x="7041" y="3965"/>
                  </a:cubicBezTo>
                  <a:cubicBezTo>
                    <a:pt x="7041" y="3965"/>
                    <a:pt x="7052" y="4690"/>
                    <a:pt x="7586" y="5022"/>
                  </a:cubicBezTo>
                  <a:cubicBezTo>
                    <a:pt x="7586" y="5022"/>
                    <a:pt x="7711" y="5720"/>
                    <a:pt x="7619" y="5851"/>
                  </a:cubicBezTo>
                  <a:cubicBezTo>
                    <a:pt x="7526" y="5982"/>
                    <a:pt x="5744" y="7224"/>
                    <a:pt x="5167" y="7278"/>
                  </a:cubicBezTo>
                  <a:cubicBezTo>
                    <a:pt x="4589" y="7338"/>
                    <a:pt x="2796" y="7758"/>
                    <a:pt x="2774" y="9725"/>
                  </a:cubicBezTo>
                  <a:cubicBezTo>
                    <a:pt x="2747" y="11687"/>
                    <a:pt x="2622" y="12259"/>
                    <a:pt x="2442" y="12542"/>
                  </a:cubicBezTo>
                  <a:cubicBezTo>
                    <a:pt x="2262" y="12825"/>
                    <a:pt x="2148" y="14640"/>
                    <a:pt x="2191" y="15485"/>
                  </a:cubicBezTo>
                  <a:cubicBezTo>
                    <a:pt x="2240" y="16324"/>
                    <a:pt x="1385" y="18422"/>
                    <a:pt x="1543" y="20874"/>
                  </a:cubicBezTo>
                  <a:cubicBezTo>
                    <a:pt x="1543" y="20874"/>
                    <a:pt x="666" y="21691"/>
                    <a:pt x="595" y="22334"/>
                  </a:cubicBezTo>
                  <a:cubicBezTo>
                    <a:pt x="519" y="22971"/>
                    <a:pt x="1" y="23838"/>
                    <a:pt x="61" y="23958"/>
                  </a:cubicBezTo>
                  <a:cubicBezTo>
                    <a:pt x="88" y="24009"/>
                    <a:pt x="166" y="24037"/>
                    <a:pt x="259" y="24037"/>
                  </a:cubicBezTo>
                  <a:cubicBezTo>
                    <a:pt x="374" y="24037"/>
                    <a:pt x="512" y="23994"/>
                    <a:pt x="606" y="23898"/>
                  </a:cubicBezTo>
                  <a:cubicBezTo>
                    <a:pt x="769" y="23718"/>
                    <a:pt x="1031" y="23386"/>
                    <a:pt x="1031" y="23386"/>
                  </a:cubicBezTo>
                  <a:lnTo>
                    <a:pt x="1031" y="23386"/>
                  </a:lnTo>
                  <a:cubicBezTo>
                    <a:pt x="1031" y="23386"/>
                    <a:pt x="475" y="25511"/>
                    <a:pt x="758" y="25603"/>
                  </a:cubicBezTo>
                  <a:cubicBezTo>
                    <a:pt x="770" y="25607"/>
                    <a:pt x="781" y="25609"/>
                    <a:pt x="793" y="25609"/>
                  </a:cubicBezTo>
                  <a:cubicBezTo>
                    <a:pt x="1101" y="25609"/>
                    <a:pt x="1318" y="24295"/>
                    <a:pt x="1423" y="24143"/>
                  </a:cubicBezTo>
                  <a:cubicBezTo>
                    <a:pt x="1440" y="24117"/>
                    <a:pt x="1455" y="24106"/>
                    <a:pt x="1467" y="24106"/>
                  </a:cubicBezTo>
                  <a:cubicBezTo>
                    <a:pt x="1526" y="24106"/>
                    <a:pt x="1520" y="24383"/>
                    <a:pt x="1489" y="24546"/>
                  </a:cubicBezTo>
                  <a:cubicBezTo>
                    <a:pt x="1452" y="24741"/>
                    <a:pt x="1374" y="25771"/>
                    <a:pt x="1595" y="25771"/>
                  </a:cubicBezTo>
                  <a:cubicBezTo>
                    <a:pt x="1603" y="25771"/>
                    <a:pt x="1611" y="25769"/>
                    <a:pt x="1619" y="25767"/>
                  </a:cubicBezTo>
                  <a:cubicBezTo>
                    <a:pt x="1851" y="25701"/>
                    <a:pt x="1929" y="24271"/>
                    <a:pt x="2034" y="24271"/>
                  </a:cubicBezTo>
                  <a:cubicBezTo>
                    <a:pt x="2043" y="24271"/>
                    <a:pt x="2052" y="24280"/>
                    <a:pt x="2061" y="24301"/>
                  </a:cubicBezTo>
                  <a:cubicBezTo>
                    <a:pt x="2175" y="24573"/>
                    <a:pt x="2001" y="25592"/>
                    <a:pt x="2164" y="25625"/>
                  </a:cubicBezTo>
                  <a:cubicBezTo>
                    <a:pt x="2178" y="25628"/>
                    <a:pt x="2191" y="25629"/>
                    <a:pt x="2203" y="25629"/>
                  </a:cubicBezTo>
                  <a:cubicBezTo>
                    <a:pt x="2335" y="25629"/>
                    <a:pt x="2346" y="25475"/>
                    <a:pt x="2366" y="25380"/>
                  </a:cubicBezTo>
                  <a:cubicBezTo>
                    <a:pt x="2386" y="25279"/>
                    <a:pt x="2340" y="24133"/>
                    <a:pt x="2439" y="24133"/>
                  </a:cubicBezTo>
                  <a:cubicBezTo>
                    <a:pt x="2446" y="24133"/>
                    <a:pt x="2455" y="24140"/>
                    <a:pt x="2464" y="24154"/>
                  </a:cubicBezTo>
                  <a:cubicBezTo>
                    <a:pt x="2595" y="24350"/>
                    <a:pt x="2518" y="25353"/>
                    <a:pt x="2627" y="25385"/>
                  </a:cubicBezTo>
                  <a:cubicBezTo>
                    <a:pt x="2627" y="25385"/>
                    <a:pt x="2667" y="25404"/>
                    <a:pt x="2714" y="25404"/>
                  </a:cubicBezTo>
                  <a:cubicBezTo>
                    <a:pt x="2791" y="25404"/>
                    <a:pt x="2890" y="25356"/>
                    <a:pt x="2883" y="25107"/>
                  </a:cubicBezTo>
                  <a:cubicBezTo>
                    <a:pt x="2873" y="24704"/>
                    <a:pt x="3020" y="22966"/>
                    <a:pt x="3025" y="22563"/>
                  </a:cubicBezTo>
                  <a:cubicBezTo>
                    <a:pt x="3036" y="22007"/>
                    <a:pt x="2720" y="21228"/>
                    <a:pt x="2807" y="21097"/>
                  </a:cubicBezTo>
                  <a:cubicBezTo>
                    <a:pt x="2889" y="20966"/>
                    <a:pt x="3505" y="18950"/>
                    <a:pt x="3777" y="18133"/>
                  </a:cubicBezTo>
                  <a:cubicBezTo>
                    <a:pt x="4050" y="17315"/>
                    <a:pt x="4050" y="15185"/>
                    <a:pt x="4213" y="14912"/>
                  </a:cubicBezTo>
                  <a:cubicBezTo>
                    <a:pt x="4346" y="14693"/>
                    <a:pt x="4639" y="13388"/>
                    <a:pt x="4845" y="13388"/>
                  </a:cubicBezTo>
                  <a:cubicBezTo>
                    <a:pt x="4900" y="13388"/>
                    <a:pt x="4949" y="13481"/>
                    <a:pt x="4987" y="13714"/>
                  </a:cubicBezTo>
                  <a:cubicBezTo>
                    <a:pt x="5161" y="14814"/>
                    <a:pt x="5434" y="17517"/>
                    <a:pt x="5352" y="18111"/>
                  </a:cubicBezTo>
                  <a:cubicBezTo>
                    <a:pt x="5270" y="18705"/>
                    <a:pt x="5030" y="19724"/>
                    <a:pt x="5090" y="20301"/>
                  </a:cubicBezTo>
                  <a:cubicBezTo>
                    <a:pt x="5150" y="20884"/>
                    <a:pt x="4529" y="22067"/>
                    <a:pt x="4420" y="23418"/>
                  </a:cubicBezTo>
                  <a:cubicBezTo>
                    <a:pt x="4311" y="24770"/>
                    <a:pt x="4545" y="28311"/>
                    <a:pt x="4747" y="29227"/>
                  </a:cubicBezTo>
                  <a:cubicBezTo>
                    <a:pt x="4949" y="30137"/>
                    <a:pt x="4311" y="32060"/>
                    <a:pt x="4240" y="32447"/>
                  </a:cubicBezTo>
                  <a:cubicBezTo>
                    <a:pt x="4169" y="32840"/>
                    <a:pt x="4180" y="33929"/>
                    <a:pt x="4099" y="35330"/>
                  </a:cubicBezTo>
                  <a:cubicBezTo>
                    <a:pt x="4011" y="36730"/>
                    <a:pt x="4453" y="39760"/>
                    <a:pt x="4284" y="40283"/>
                  </a:cubicBezTo>
                  <a:cubicBezTo>
                    <a:pt x="4120" y="40806"/>
                    <a:pt x="1254" y="44032"/>
                    <a:pt x="1608" y="44538"/>
                  </a:cubicBezTo>
                  <a:cubicBezTo>
                    <a:pt x="1798" y="44809"/>
                    <a:pt x="2153" y="44946"/>
                    <a:pt x="2517" y="44946"/>
                  </a:cubicBezTo>
                  <a:cubicBezTo>
                    <a:pt x="2835" y="44946"/>
                    <a:pt x="3159" y="44842"/>
                    <a:pt x="3385" y="44631"/>
                  </a:cubicBezTo>
                  <a:cubicBezTo>
                    <a:pt x="3870" y="44184"/>
                    <a:pt x="4594" y="43520"/>
                    <a:pt x="4960" y="43236"/>
                  </a:cubicBezTo>
                  <a:cubicBezTo>
                    <a:pt x="5330" y="42947"/>
                    <a:pt x="6180" y="42795"/>
                    <a:pt x="6049" y="41089"/>
                  </a:cubicBezTo>
                  <a:cubicBezTo>
                    <a:pt x="6049" y="41089"/>
                    <a:pt x="5826" y="38550"/>
                    <a:pt x="6611" y="36872"/>
                  </a:cubicBezTo>
                  <a:cubicBezTo>
                    <a:pt x="7390" y="35188"/>
                    <a:pt x="7036" y="32840"/>
                    <a:pt x="7117" y="32082"/>
                  </a:cubicBezTo>
                  <a:cubicBezTo>
                    <a:pt x="7199" y="31325"/>
                    <a:pt x="7275" y="30093"/>
                    <a:pt x="7738" y="29216"/>
                  </a:cubicBezTo>
                  <a:cubicBezTo>
                    <a:pt x="8120" y="28491"/>
                    <a:pt x="8578" y="25936"/>
                    <a:pt x="8850" y="25058"/>
                  </a:cubicBezTo>
                  <a:cubicBezTo>
                    <a:pt x="9123" y="25936"/>
                    <a:pt x="9580" y="28491"/>
                    <a:pt x="9962" y="29216"/>
                  </a:cubicBezTo>
                  <a:cubicBezTo>
                    <a:pt x="10425" y="30093"/>
                    <a:pt x="10501" y="31325"/>
                    <a:pt x="10583" y="32082"/>
                  </a:cubicBezTo>
                  <a:cubicBezTo>
                    <a:pt x="10665" y="32840"/>
                    <a:pt x="10310" y="35188"/>
                    <a:pt x="11090" y="36872"/>
                  </a:cubicBezTo>
                  <a:cubicBezTo>
                    <a:pt x="11874" y="38556"/>
                    <a:pt x="11651" y="41089"/>
                    <a:pt x="11651" y="41089"/>
                  </a:cubicBezTo>
                  <a:cubicBezTo>
                    <a:pt x="11520" y="42789"/>
                    <a:pt x="12370" y="42947"/>
                    <a:pt x="12741" y="43236"/>
                  </a:cubicBezTo>
                  <a:cubicBezTo>
                    <a:pt x="13106" y="43520"/>
                    <a:pt x="13830" y="44184"/>
                    <a:pt x="14315" y="44631"/>
                  </a:cubicBezTo>
                  <a:cubicBezTo>
                    <a:pt x="14541" y="44842"/>
                    <a:pt x="14866" y="44946"/>
                    <a:pt x="15183" y="44946"/>
                  </a:cubicBezTo>
                  <a:cubicBezTo>
                    <a:pt x="15547" y="44946"/>
                    <a:pt x="15903" y="44809"/>
                    <a:pt x="16092" y="44538"/>
                  </a:cubicBezTo>
                  <a:cubicBezTo>
                    <a:pt x="16446" y="44026"/>
                    <a:pt x="13580" y="40806"/>
                    <a:pt x="13416" y="40283"/>
                  </a:cubicBezTo>
                  <a:cubicBezTo>
                    <a:pt x="13247" y="39760"/>
                    <a:pt x="13689" y="36730"/>
                    <a:pt x="13602" y="35330"/>
                  </a:cubicBezTo>
                  <a:cubicBezTo>
                    <a:pt x="13520" y="33929"/>
                    <a:pt x="13536" y="32840"/>
                    <a:pt x="13460" y="32447"/>
                  </a:cubicBezTo>
                  <a:cubicBezTo>
                    <a:pt x="13389" y="32060"/>
                    <a:pt x="12752" y="30137"/>
                    <a:pt x="12953" y="29227"/>
                  </a:cubicBezTo>
                  <a:cubicBezTo>
                    <a:pt x="13155" y="28311"/>
                    <a:pt x="13389" y="24770"/>
                    <a:pt x="13280" y="23418"/>
                  </a:cubicBezTo>
                  <a:cubicBezTo>
                    <a:pt x="13171" y="22067"/>
                    <a:pt x="12550" y="20884"/>
                    <a:pt x="12610" y="20301"/>
                  </a:cubicBezTo>
                  <a:cubicBezTo>
                    <a:pt x="12664" y="19724"/>
                    <a:pt x="12430" y="18705"/>
                    <a:pt x="12348" y="18111"/>
                  </a:cubicBezTo>
                  <a:cubicBezTo>
                    <a:pt x="12267" y="17517"/>
                    <a:pt x="12539" y="14814"/>
                    <a:pt x="12713" y="13714"/>
                  </a:cubicBezTo>
                  <a:cubicBezTo>
                    <a:pt x="12751" y="13482"/>
                    <a:pt x="12800" y="13389"/>
                    <a:pt x="12855" y="13389"/>
                  </a:cubicBezTo>
                  <a:cubicBezTo>
                    <a:pt x="13061" y="13389"/>
                    <a:pt x="13354" y="14697"/>
                    <a:pt x="13487" y="14912"/>
                  </a:cubicBezTo>
                  <a:cubicBezTo>
                    <a:pt x="13651" y="15185"/>
                    <a:pt x="13651" y="17315"/>
                    <a:pt x="13923" y="18133"/>
                  </a:cubicBezTo>
                  <a:cubicBezTo>
                    <a:pt x="14196" y="18950"/>
                    <a:pt x="14811" y="20966"/>
                    <a:pt x="14893" y="21097"/>
                  </a:cubicBezTo>
                  <a:cubicBezTo>
                    <a:pt x="14980" y="21228"/>
                    <a:pt x="14522" y="21893"/>
                    <a:pt x="14779" y="23342"/>
                  </a:cubicBezTo>
                  <a:cubicBezTo>
                    <a:pt x="14860" y="23925"/>
                    <a:pt x="14898" y="24513"/>
                    <a:pt x="14893" y="25102"/>
                  </a:cubicBezTo>
                  <a:cubicBezTo>
                    <a:pt x="14886" y="25359"/>
                    <a:pt x="14961" y="25406"/>
                    <a:pt x="15016" y="25406"/>
                  </a:cubicBezTo>
                  <a:cubicBezTo>
                    <a:pt x="15048" y="25406"/>
                    <a:pt x="15073" y="25391"/>
                    <a:pt x="15073" y="25391"/>
                  </a:cubicBezTo>
                  <a:cubicBezTo>
                    <a:pt x="15182" y="25353"/>
                    <a:pt x="15138" y="24230"/>
                    <a:pt x="15274" y="24029"/>
                  </a:cubicBezTo>
                  <a:cubicBezTo>
                    <a:pt x="15283" y="24015"/>
                    <a:pt x="15292" y="24008"/>
                    <a:pt x="15299" y="24008"/>
                  </a:cubicBezTo>
                  <a:cubicBezTo>
                    <a:pt x="15398" y="24008"/>
                    <a:pt x="15314" y="25278"/>
                    <a:pt x="15334" y="25374"/>
                  </a:cubicBezTo>
                  <a:cubicBezTo>
                    <a:pt x="15359" y="25474"/>
                    <a:pt x="15371" y="25629"/>
                    <a:pt x="15502" y="25629"/>
                  </a:cubicBezTo>
                  <a:cubicBezTo>
                    <a:pt x="15514" y="25629"/>
                    <a:pt x="15527" y="25628"/>
                    <a:pt x="15541" y="25625"/>
                  </a:cubicBezTo>
                  <a:cubicBezTo>
                    <a:pt x="15710" y="25587"/>
                    <a:pt x="15547" y="24383"/>
                    <a:pt x="15667" y="24110"/>
                  </a:cubicBezTo>
                  <a:cubicBezTo>
                    <a:pt x="15675" y="24092"/>
                    <a:pt x="15683" y="24083"/>
                    <a:pt x="15690" y="24083"/>
                  </a:cubicBezTo>
                  <a:cubicBezTo>
                    <a:pt x="15794" y="24083"/>
                    <a:pt x="15853" y="25701"/>
                    <a:pt x="16086" y="25767"/>
                  </a:cubicBezTo>
                  <a:cubicBezTo>
                    <a:pt x="16094" y="25769"/>
                    <a:pt x="16101" y="25770"/>
                    <a:pt x="16108" y="25770"/>
                  </a:cubicBezTo>
                  <a:cubicBezTo>
                    <a:pt x="16326" y="25770"/>
                    <a:pt x="16249" y="24741"/>
                    <a:pt x="16217" y="24546"/>
                  </a:cubicBezTo>
                  <a:cubicBezTo>
                    <a:pt x="16184" y="24377"/>
                    <a:pt x="16220" y="23997"/>
                    <a:pt x="16301" y="23997"/>
                  </a:cubicBezTo>
                  <a:cubicBezTo>
                    <a:pt x="16313" y="23997"/>
                    <a:pt x="16327" y="24007"/>
                    <a:pt x="16342" y="24029"/>
                  </a:cubicBezTo>
                  <a:cubicBezTo>
                    <a:pt x="16449" y="24178"/>
                    <a:pt x="16748" y="25600"/>
                    <a:pt x="16939" y="25600"/>
                  </a:cubicBezTo>
                  <a:cubicBezTo>
                    <a:pt x="16944" y="25600"/>
                    <a:pt x="16948" y="25599"/>
                    <a:pt x="16953" y="25598"/>
                  </a:cubicBezTo>
                  <a:cubicBezTo>
                    <a:pt x="17241" y="25494"/>
                    <a:pt x="16680" y="23386"/>
                    <a:pt x="16680" y="23386"/>
                  </a:cubicBezTo>
                  <a:lnTo>
                    <a:pt x="16680" y="23386"/>
                  </a:lnTo>
                  <a:cubicBezTo>
                    <a:pt x="16680" y="23386"/>
                    <a:pt x="16936" y="23718"/>
                    <a:pt x="17105" y="23892"/>
                  </a:cubicBezTo>
                  <a:cubicBezTo>
                    <a:pt x="17195" y="23991"/>
                    <a:pt x="17333" y="24036"/>
                    <a:pt x="17449" y="24036"/>
                  </a:cubicBezTo>
                  <a:cubicBezTo>
                    <a:pt x="17543" y="24036"/>
                    <a:pt x="17623" y="24006"/>
                    <a:pt x="17650" y="23952"/>
                  </a:cubicBezTo>
                  <a:cubicBezTo>
                    <a:pt x="17710" y="23832"/>
                    <a:pt x="17182" y="22971"/>
                    <a:pt x="17111" y="22334"/>
                  </a:cubicBezTo>
                  <a:cubicBezTo>
                    <a:pt x="17045" y="21691"/>
                    <a:pt x="16163" y="20874"/>
                    <a:pt x="16163" y="20874"/>
                  </a:cubicBezTo>
                  <a:cubicBezTo>
                    <a:pt x="16321" y="18422"/>
                    <a:pt x="15465" y="16324"/>
                    <a:pt x="15514" y="15485"/>
                  </a:cubicBezTo>
                  <a:cubicBezTo>
                    <a:pt x="15558" y="14640"/>
                    <a:pt x="15443" y="12825"/>
                    <a:pt x="15264" y="12542"/>
                  </a:cubicBezTo>
                  <a:cubicBezTo>
                    <a:pt x="15084" y="12259"/>
                    <a:pt x="14958" y="11692"/>
                    <a:pt x="14931" y="9725"/>
                  </a:cubicBezTo>
                  <a:cubicBezTo>
                    <a:pt x="14909" y="7758"/>
                    <a:pt x="13117" y="7338"/>
                    <a:pt x="12539" y="7278"/>
                  </a:cubicBezTo>
                  <a:cubicBezTo>
                    <a:pt x="11956" y="7224"/>
                    <a:pt x="10180" y="5976"/>
                    <a:pt x="10087" y="5851"/>
                  </a:cubicBezTo>
                  <a:cubicBezTo>
                    <a:pt x="9994" y="5725"/>
                    <a:pt x="10120" y="5022"/>
                    <a:pt x="10120" y="5022"/>
                  </a:cubicBezTo>
                  <a:cubicBezTo>
                    <a:pt x="10654" y="4690"/>
                    <a:pt x="10665" y="3965"/>
                    <a:pt x="10665" y="3965"/>
                  </a:cubicBezTo>
                  <a:cubicBezTo>
                    <a:pt x="11248" y="3965"/>
                    <a:pt x="11417" y="3420"/>
                    <a:pt x="11498" y="2946"/>
                  </a:cubicBezTo>
                  <a:cubicBezTo>
                    <a:pt x="11547" y="2641"/>
                    <a:pt x="11378" y="2585"/>
                    <a:pt x="11250" y="2585"/>
                  </a:cubicBezTo>
                  <a:cubicBezTo>
                    <a:pt x="11177" y="2585"/>
                    <a:pt x="11117" y="2603"/>
                    <a:pt x="11117" y="2603"/>
                  </a:cubicBezTo>
                  <a:cubicBezTo>
                    <a:pt x="11450" y="235"/>
                    <a:pt x="9711" y="1"/>
                    <a:pt x="9003" y="1"/>
                  </a:cubicBezTo>
                  <a:cubicBezTo>
                    <a:pt x="8947" y="1"/>
                    <a:pt x="8897" y="2"/>
                    <a:pt x="8856" y="4"/>
                  </a:cubicBezTo>
                  <a:cubicBezTo>
                    <a:pt x="8814" y="2"/>
                    <a:pt x="8764" y="1"/>
                    <a:pt x="870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48" name="Google Shape;14348;p146"/>
            <p:cNvGrpSpPr/>
            <p:nvPr/>
          </p:nvGrpSpPr>
          <p:grpSpPr>
            <a:xfrm>
              <a:off x="2939796" y="3259611"/>
              <a:ext cx="443027" cy="1124980"/>
              <a:chOff x="2939796" y="3259611"/>
              <a:chExt cx="443027" cy="1124980"/>
            </a:xfrm>
          </p:grpSpPr>
          <p:sp>
            <p:nvSpPr>
              <p:cNvPr id="14349" name="Google Shape;14349;p146"/>
              <p:cNvSpPr/>
              <p:nvPr/>
            </p:nvSpPr>
            <p:spPr>
              <a:xfrm>
                <a:off x="3348503" y="3813938"/>
                <a:ext cx="20698" cy="20799"/>
              </a:xfrm>
              <a:custGeom>
                <a:avLst/>
                <a:gdLst/>
                <a:ahLst/>
                <a:cxnLst/>
                <a:rect l="l" t="t" r="r" b="b"/>
                <a:pathLst>
                  <a:path w="819" h="823" extrusionOk="0">
                    <a:moveTo>
                      <a:pt x="164" y="1"/>
                    </a:moveTo>
                    <a:lnTo>
                      <a:pt x="1" y="115"/>
                    </a:lnTo>
                    <a:cubicBezTo>
                      <a:pt x="1" y="115"/>
                      <a:pt x="519" y="823"/>
                      <a:pt x="674" y="823"/>
                    </a:cubicBezTo>
                    <a:cubicBezTo>
                      <a:pt x="681" y="823"/>
                      <a:pt x="687" y="821"/>
                      <a:pt x="693" y="818"/>
                    </a:cubicBezTo>
                    <a:cubicBezTo>
                      <a:pt x="818" y="748"/>
                      <a:pt x="164" y="1"/>
                      <a:pt x="16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0" name="Google Shape;14350;p146"/>
              <p:cNvSpPr/>
              <p:nvPr/>
            </p:nvSpPr>
            <p:spPr>
              <a:xfrm>
                <a:off x="3361240" y="3830643"/>
                <a:ext cx="21583" cy="28659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134" extrusionOk="0">
                    <a:moveTo>
                      <a:pt x="145" y="1"/>
                    </a:moveTo>
                    <a:cubicBezTo>
                      <a:pt x="113" y="1"/>
                      <a:pt x="84" y="13"/>
                      <a:pt x="63" y="37"/>
                    </a:cubicBezTo>
                    <a:cubicBezTo>
                      <a:pt x="1" y="90"/>
                      <a:pt x="342" y="1134"/>
                      <a:pt x="582" y="1134"/>
                    </a:cubicBezTo>
                    <a:cubicBezTo>
                      <a:pt x="593" y="1134"/>
                      <a:pt x="603" y="1132"/>
                      <a:pt x="614" y="1127"/>
                    </a:cubicBezTo>
                    <a:cubicBezTo>
                      <a:pt x="854" y="1024"/>
                      <a:pt x="178" y="5"/>
                      <a:pt x="178" y="5"/>
                    </a:cubicBezTo>
                    <a:cubicBezTo>
                      <a:pt x="167" y="2"/>
                      <a:pt x="156" y="1"/>
                      <a:pt x="14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1" name="Google Shape;14351;p146"/>
              <p:cNvSpPr/>
              <p:nvPr/>
            </p:nvSpPr>
            <p:spPr>
              <a:xfrm>
                <a:off x="3341805" y="3812472"/>
                <a:ext cx="16655" cy="30352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01" extrusionOk="0">
                    <a:moveTo>
                      <a:pt x="140" y="1"/>
                    </a:moveTo>
                    <a:cubicBezTo>
                      <a:pt x="115" y="1"/>
                      <a:pt x="90" y="9"/>
                      <a:pt x="70" y="26"/>
                    </a:cubicBezTo>
                    <a:cubicBezTo>
                      <a:pt x="0" y="64"/>
                      <a:pt x="139" y="1200"/>
                      <a:pt x="383" y="1200"/>
                    </a:cubicBezTo>
                    <a:cubicBezTo>
                      <a:pt x="389" y="1200"/>
                      <a:pt x="396" y="1199"/>
                      <a:pt x="402" y="1198"/>
                    </a:cubicBezTo>
                    <a:cubicBezTo>
                      <a:pt x="658" y="1143"/>
                      <a:pt x="184" y="10"/>
                      <a:pt x="184" y="10"/>
                    </a:cubicBezTo>
                    <a:cubicBezTo>
                      <a:pt x="170" y="4"/>
                      <a:pt x="155" y="1"/>
                      <a:pt x="14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2" name="Google Shape;14352;p146"/>
              <p:cNvSpPr/>
              <p:nvPr/>
            </p:nvSpPr>
            <p:spPr>
              <a:xfrm>
                <a:off x="3347997" y="3841839"/>
                <a:ext cx="16655" cy="30302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99" extrusionOk="0">
                    <a:moveTo>
                      <a:pt x="135" y="1"/>
                    </a:moveTo>
                    <a:cubicBezTo>
                      <a:pt x="112" y="1"/>
                      <a:pt x="89" y="9"/>
                      <a:pt x="70" y="25"/>
                    </a:cubicBezTo>
                    <a:cubicBezTo>
                      <a:pt x="1" y="67"/>
                      <a:pt x="144" y="1199"/>
                      <a:pt x="384" y="1199"/>
                    </a:cubicBezTo>
                    <a:cubicBezTo>
                      <a:pt x="390" y="1199"/>
                      <a:pt x="396" y="1198"/>
                      <a:pt x="402" y="1196"/>
                    </a:cubicBezTo>
                    <a:cubicBezTo>
                      <a:pt x="658" y="1142"/>
                      <a:pt x="184" y="14"/>
                      <a:pt x="184" y="14"/>
                    </a:cubicBezTo>
                    <a:cubicBezTo>
                      <a:pt x="168" y="5"/>
                      <a:pt x="151" y="1"/>
                      <a:pt x="13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3" name="Google Shape;14353;p146"/>
              <p:cNvSpPr/>
              <p:nvPr/>
            </p:nvSpPr>
            <p:spPr>
              <a:xfrm>
                <a:off x="3354619" y="3870043"/>
                <a:ext cx="16629" cy="30327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200" extrusionOk="0">
                    <a:moveTo>
                      <a:pt x="139" y="0"/>
                    </a:moveTo>
                    <a:cubicBezTo>
                      <a:pt x="114" y="0"/>
                      <a:pt x="90" y="9"/>
                      <a:pt x="69" y="26"/>
                    </a:cubicBezTo>
                    <a:cubicBezTo>
                      <a:pt x="0" y="63"/>
                      <a:pt x="144" y="1200"/>
                      <a:pt x="383" y="1200"/>
                    </a:cubicBezTo>
                    <a:cubicBezTo>
                      <a:pt x="389" y="1200"/>
                      <a:pt x="396" y="1199"/>
                      <a:pt x="402" y="1198"/>
                    </a:cubicBezTo>
                    <a:cubicBezTo>
                      <a:pt x="658" y="1138"/>
                      <a:pt x="184" y="10"/>
                      <a:pt x="184" y="10"/>
                    </a:cubicBezTo>
                    <a:cubicBezTo>
                      <a:pt x="169" y="3"/>
                      <a:pt x="154" y="0"/>
                      <a:pt x="13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4" name="Google Shape;14354;p146"/>
              <p:cNvSpPr/>
              <p:nvPr/>
            </p:nvSpPr>
            <p:spPr>
              <a:xfrm>
                <a:off x="3331722" y="3818411"/>
                <a:ext cx="14330" cy="29468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166" extrusionOk="0">
                    <a:moveTo>
                      <a:pt x="175" y="1"/>
                    </a:moveTo>
                    <a:cubicBezTo>
                      <a:pt x="150" y="1"/>
                      <a:pt x="125" y="8"/>
                      <a:pt x="103" y="20"/>
                    </a:cubicBezTo>
                    <a:cubicBezTo>
                      <a:pt x="23" y="52"/>
                      <a:pt x="1" y="1165"/>
                      <a:pt x="270" y="1165"/>
                    </a:cubicBezTo>
                    <a:cubicBezTo>
                      <a:pt x="274" y="1165"/>
                      <a:pt x="279" y="1165"/>
                      <a:pt x="283" y="1164"/>
                    </a:cubicBezTo>
                    <a:cubicBezTo>
                      <a:pt x="567" y="1126"/>
                      <a:pt x="234" y="15"/>
                      <a:pt x="234" y="15"/>
                    </a:cubicBezTo>
                    <a:cubicBezTo>
                      <a:pt x="215" y="5"/>
                      <a:pt x="195" y="1"/>
                      <a:pt x="17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5" name="Google Shape;14355;p146"/>
              <p:cNvSpPr/>
              <p:nvPr/>
            </p:nvSpPr>
            <p:spPr>
              <a:xfrm>
                <a:off x="3333920" y="3846919"/>
                <a:ext cx="14481" cy="2946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6" extrusionOk="0">
                    <a:moveTo>
                      <a:pt x="178" y="1"/>
                    </a:moveTo>
                    <a:cubicBezTo>
                      <a:pt x="154" y="1"/>
                      <a:pt x="131" y="8"/>
                      <a:pt x="109" y="20"/>
                    </a:cubicBezTo>
                    <a:cubicBezTo>
                      <a:pt x="23" y="52"/>
                      <a:pt x="1" y="1165"/>
                      <a:pt x="270" y="1165"/>
                    </a:cubicBezTo>
                    <a:cubicBezTo>
                      <a:pt x="274" y="1165"/>
                      <a:pt x="279" y="1165"/>
                      <a:pt x="283" y="1164"/>
                    </a:cubicBezTo>
                    <a:cubicBezTo>
                      <a:pt x="572" y="1126"/>
                      <a:pt x="234" y="15"/>
                      <a:pt x="234" y="15"/>
                    </a:cubicBezTo>
                    <a:cubicBezTo>
                      <a:pt x="215" y="5"/>
                      <a:pt x="196" y="1"/>
                      <a:pt x="17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6" name="Google Shape;14356;p146"/>
              <p:cNvSpPr/>
              <p:nvPr/>
            </p:nvSpPr>
            <p:spPr>
              <a:xfrm>
                <a:off x="3336675" y="3874289"/>
                <a:ext cx="14481" cy="29493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7" extrusionOk="0">
                    <a:moveTo>
                      <a:pt x="173" y="0"/>
                    </a:moveTo>
                    <a:cubicBezTo>
                      <a:pt x="150" y="0"/>
                      <a:pt x="127" y="7"/>
                      <a:pt x="104" y="21"/>
                    </a:cubicBezTo>
                    <a:cubicBezTo>
                      <a:pt x="23" y="54"/>
                      <a:pt x="1" y="1167"/>
                      <a:pt x="270" y="1167"/>
                    </a:cubicBezTo>
                    <a:cubicBezTo>
                      <a:pt x="274" y="1167"/>
                      <a:pt x="279" y="1166"/>
                      <a:pt x="283" y="1166"/>
                    </a:cubicBezTo>
                    <a:cubicBezTo>
                      <a:pt x="572" y="1128"/>
                      <a:pt x="234" y="16"/>
                      <a:pt x="234" y="16"/>
                    </a:cubicBezTo>
                    <a:cubicBezTo>
                      <a:pt x="214" y="6"/>
                      <a:pt x="193" y="0"/>
                      <a:pt x="17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7" name="Google Shape;14357;p146"/>
              <p:cNvSpPr/>
              <p:nvPr/>
            </p:nvSpPr>
            <p:spPr>
              <a:xfrm>
                <a:off x="2953418" y="3814368"/>
                <a:ext cx="20673" cy="20926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28" extrusionOk="0">
                    <a:moveTo>
                      <a:pt x="654" y="0"/>
                    </a:moveTo>
                    <a:cubicBezTo>
                      <a:pt x="654" y="0"/>
                      <a:pt x="1" y="752"/>
                      <a:pt x="126" y="823"/>
                    </a:cubicBezTo>
                    <a:cubicBezTo>
                      <a:pt x="131" y="826"/>
                      <a:pt x="138" y="828"/>
                      <a:pt x="145" y="828"/>
                    </a:cubicBezTo>
                    <a:cubicBezTo>
                      <a:pt x="300" y="828"/>
                      <a:pt x="818" y="120"/>
                      <a:pt x="818" y="120"/>
                    </a:cubicBez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8" name="Google Shape;14358;p146"/>
              <p:cNvSpPr/>
              <p:nvPr/>
            </p:nvSpPr>
            <p:spPr>
              <a:xfrm>
                <a:off x="2939796" y="3831123"/>
                <a:ext cx="21431" cy="28735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137" extrusionOk="0">
                    <a:moveTo>
                      <a:pt x="695" y="1"/>
                    </a:moveTo>
                    <a:cubicBezTo>
                      <a:pt x="688" y="1"/>
                      <a:pt x="682" y="1"/>
                      <a:pt x="676" y="2"/>
                    </a:cubicBezTo>
                    <a:cubicBezTo>
                      <a:pt x="676" y="2"/>
                      <a:pt x="0" y="1027"/>
                      <a:pt x="240" y="1130"/>
                    </a:cubicBezTo>
                    <a:cubicBezTo>
                      <a:pt x="250" y="1135"/>
                      <a:pt x="261" y="1137"/>
                      <a:pt x="272" y="1137"/>
                    </a:cubicBezTo>
                    <a:cubicBezTo>
                      <a:pt x="511" y="1137"/>
                      <a:pt x="847" y="87"/>
                      <a:pt x="785" y="40"/>
                    </a:cubicBezTo>
                    <a:cubicBezTo>
                      <a:pt x="762" y="13"/>
                      <a:pt x="728" y="1"/>
                      <a:pt x="69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9" name="Google Shape;14359;p146"/>
              <p:cNvSpPr/>
              <p:nvPr/>
            </p:nvSpPr>
            <p:spPr>
              <a:xfrm>
                <a:off x="2964310" y="3812927"/>
                <a:ext cx="16503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204" extrusionOk="0">
                    <a:moveTo>
                      <a:pt x="518" y="0"/>
                    </a:moveTo>
                    <a:cubicBezTo>
                      <a:pt x="501" y="0"/>
                      <a:pt x="485" y="5"/>
                      <a:pt x="469" y="14"/>
                    </a:cubicBezTo>
                    <a:cubicBezTo>
                      <a:pt x="469" y="14"/>
                      <a:pt x="0" y="1142"/>
                      <a:pt x="251" y="1202"/>
                    </a:cubicBezTo>
                    <a:cubicBezTo>
                      <a:pt x="256" y="1203"/>
                      <a:pt x="262" y="1203"/>
                      <a:pt x="268" y="1203"/>
                    </a:cubicBezTo>
                    <a:cubicBezTo>
                      <a:pt x="513" y="1203"/>
                      <a:pt x="652" y="62"/>
                      <a:pt x="583" y="25"/>
                    </a:cubicBezTo>
                    <a:cubicBezTo>
                      <a:pt x="564" y="9"/>
                      <a:pt x="541" y="0"/>
                      <a:pt x="51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0" name="Google Shape;14360;p146"/>
              <p:cNvSpPr/>
              <p:nvPr/>
            </p:nvSpPr>
            <p:spPr>
              <a:xfrm>
                <a:off x="2958093" y="3842344"/>
                <a:ext cx="16528" cy="30352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201" extrusionOk="0">
                    <a:moveTo>
                      <a:pt x="516" y="1"/>
                    </a:moveTo>
                    <a:cubicBezTo>
                      <a:pt x="500" y="1"/>
                      <a:pt x="485" y="4"/>
                      <a:pt x="469" y="10"/>
                    </a:cubicBezTo>
                    <a:cubicBezTo>
                      <a:pt x="469" y="10"/>
                      <a:pt x="1" y="1138"/>
                      <a:pt x="252" y="1198"/>
                    </a:cubicBezTo>
                    <a:cubicBezTo>
                      <a:pt x="257" y="1199"/>
                      <a:pt x="263" y="1200"/>
                      <a:pt x="269" y="1200"/>
                    </a:cubicBezTo>
                    <a:cubicBezTo>
                      <a:pt x="514" y="1200"/>
                      <a:pt x="653" y="64"/>
                      <a:pt x="584" y="21"/>
                    </a:cubicBezTo>
                    <a:cubicBezTo>
                      <a:pt x="564" y="8"/>
                      <a:pt x="540" y="1"/>
                      <a:pt x="51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1" name="Google Shape;14361;p146"/>
              <p:cNvSpPr/>
              <p:nvPr/>
            </p:nvSpPr>
            <p:spPr>
              <a:xfrm>
                <a:off x="2951497" y="3870473"/>
                <a:ext cx="16655" cy="30453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205" extrusionOk="0">
                    <a:moveTo>
                      <a:pt x="521" y="1"/>
                    </a:moveTo>
                    <a:cubicBezTo>
                      <a:pt x="505" y="1"/>
                      <a:pt x="488" y="5"/>
                      <a:pt x="474" y="14"/>
                    </a:cubicBezTo>
                    <a:cubicBezTo>
                      <a:pt x="474" y="14"/>
                      <a:pt x="0" y="1142"/>
                      <a:pt x="256" y="1202"/>
                    </a:cubicBezTo>
                    <a:cubicBezTo>
                      <a:pt x="262" y="1204"/>
                      <a:pt x="268" y="1204"/>
                      <a:pt x="273" y="1204"/>
                    </a:cubicBezTo>
                    <a:cubicBezTo>
                      <a:pt x="519" y="1204"/>
                      <a:pt x="658" y="63"/>
                      <a:pt x="589" y="25"/>
                    </a:cubicBezTo>
                    <a:cubicBezTo>
                      <a:pt x="570" y="9"/>
                      <a:pt x="545" y="1"/>
                      <a:pt x="52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2" name="Google Shape;14362;p146"/>
              <p:cNvSpPr/>
              <p:nvPr/>
            </p:nvSpPr>
            <p:spPr>
              <a:xfrm>
                <a:off x="2976567" y="3818841"/>
                <a:ext cx="14304" cy="29442"/>
              </a:xfrm>
              <a:custGeom>
                <a:avLst/>
                <a:gdLst/>
                <a:ahLst/>
                <a:cxnLst/>
                <a:rect l="l" t="t" r="r" b="b"/>
                <a:pathLst>
                  <a:path w="566" h="1165" extrusionOk="0">
                    <a:moveTo>
                      <a:pt x="387" y="0"/>
                    </a:moveTo>
                    <a:cubicBezTo>
                      <a:pt x="368" y="0"/>
                      <a:pt x="349" y="5"/>
                      <a:pt x="332" y="14"/>
                    </a:cubicBezTo>
                    <a:cubicBezTo>
                      <a:pt x="332" y="14"/>
                      <a:pt x="0" y="1126"/>
                      <a:pt x="283" y="1164"/>
                    </a:cubicBezTo>
                    <a:cubicBezTo>
                      <a:pt x="288" y="1164"/>
                      <a:pt x="293" y="1165"/>
                      <a:pt x="297" y="1165"/>
                    </a:cubicBezTo>
                    <a:cubicBezTo>
                      <a:pt x="566" y="1165"/>
                      <a:pt x="538" y="52"/>
                      <a:pt x="458" y="20"/>
                    </a:cubicBezTo>
                    <a:cubicBezTo>
                      <a:pt x="436" y="7"/>
                      <a:pt x="411" y="0"/>
                      <a:pt x="38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3" name="Google Shape;14363;p146"/>
              <p:cNvSpPr/>
              <p:nvPr/>
            </p:nvSpPr>
            <p:spPr>
              <a:xfrm>
                <a:off x="2974343" y="3847273"/>
                <a:ext cx="14481" cy="2951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8" extrusionOk="0">
                    <a:moveTo>
                      <a:pt x="399" y="1"/>
                    </a:moveTo>
                    <a:cubicBezTo>
                      <a:pt x="377" y="1"/>
                      <a:pt x="355" y="6"/>
                      <a:pt x="333" y="17"/>
                    </a:cubicBezTo>
                    <a:cubicBezTo>
                      <a:pt x="333" y="17"/>
                      <a:pt x="1" y="1129"/>
                      <a:pt x="284" y="1167"/>
                    </a:cubicBezTo>
                    <a:cubicBezTo>
                      <a:pt x="289" y="1167"/>
                      <a:pt x="294" y="1168"/>
                      <a:pt x="298" y="1168"/>
                    </a:cubicBezTo>
                    <a:cubicBezTo>
                      <a:pt x="572" y="1168"/>
                      <a:pt x="544" y="55"/>
                      <a:pt x="464" y="17"/>
                    </a:cubicBezTo>
                    <a:cubicBezTo>
                      <a:pt x="442" y="6"/>
                      <a:pt x="420" y="1"/>
                      <a:pt x="39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4" name="Google Shape;14364;p146"/>
              <p:cNvSpPr/>
              <p:nvPr/>
            </p:nvSpPr>
            <p:spPr>
              <a:xfrm>
                <a:off x="2971589" y="3874820"/>
                <a:ext cx="14481" cy="29518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168" extrusionOk="0">
                    <a:moveTo>
                      <a:pt x="401" y="0"/>
                    </a:moveTo>
                    <a:cubicBezTo>
                      <a:pt x="380" y="0"/>
                      <a:pt x="358" y="6"/>
                      <a:pt x="339" y="17"/>
                    </a:cubicBezTo>
                    <a:cubicBezTo>
                      <a:pt x="339" y="17"/>
                      <a:pt x="1" y="1128"/>
                      <a:pt x="290" y="1167"/>
                    </a:cubicBezTo>
                    <a:cubicBezTo>
                      <a:pt x="294" y="1167"/>
                      <a:pt x="299" y="1167"/>
                      <a:pt x="303" y="1167"/>
                    </a:cubicBezTo>
                    <a:cubicBezTo>
                      <a:pt x="572" y="1167"/>
                      <a:pt x="544" y="54"/>
                      <a:pt x="464" y="17"/>
                    </a:cubicBezTo>
                    <a:cubicBezTo>
                      <a:pt x="445" y="6"/>
                      <a:pt x="423" y="0"/>
                      <a:pt x="40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5" name="Google Shape;14365;p146"/>
              <p:cNvSpPr/>
              <p:nvPr/>
            </p:nvSpPr>
            <p:spPr>
              <a:xfrm>
                <a:off x="2989355" y="3824805"/>
                <a:ext cx="11853" cy="2691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5" extrusionOk="0">
                    <a:moveTo>
                      <a:pt x="278" y="1"/>
                    </a:moveTo>
                    <a:cubicBezTo>
                      <a:pt x="258" y="1"/>
                      <a:pt x="239" y="6"/>
                      <a:pt x="224" y="18"/>
                    </a:cubicBezTo>
                    <a:cubicBezTo>
                      <a:pt x="224" y="18"/>
                      <a:pt x="1" y="1048"/>
                      <a:pt x="235" y="1064"/>
                    </a:cubicBezTo>
                    <a:cubicBezTo>
                      <a:pt x="237" y="1064"/>
                      <a:pt x="239" y="1064"/>
                      <a:pt x="241" y="1064"/>
                    </a:cubicBezTo>
                    <a:cubicBezTo>
                      <a:pt x="468" y="1064"/>
                      <a:pt x="398" y="45"/>
                      <a:pt x="328" y="12"/>
                    </a:cubicBezTo>
                    <a:cubicBezTo>
                      <a:pt x="313" y="5"/>
                      <a:pt x="295" y="1"/>
                      <a:pt x="27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6" name="Google Shape;14366;p146"/>
              <p:cNvSpPr/>
              <p:nvPr/>
            </p:nvSpPr>
            <p:spPr>
              <a:xfrm>
                <a:off x="2988824" y="3850735"/>
                <a:ext cx="11828" cy="2686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063" extrusionOk="0">
                    <a:moveTo>
                      <a:pt x="284" y="1"/>
                    </a:moveTo>
                    <a:cubicBezTo>
                      <a:pt x="263" y="1"/>
                      <a:pt x="242" y="7"/>
                      <a:pt x="223" y="16"/>
                    </a:cubicBezTo>
                    <a:cubicBezTo>
                      <a:pt x="223" y="16"/>
                      <a:pt x="0" y="1046"/>
                      <a:pt x="234" y="1062"/>
                    </a:cubicBezTo>
                    <a:cubicBezTo>
                      <a:pt x="236" y="1063"/>
                      <a:pt x="238" y="1063"/>
                      <a:pt x="240" y="1063"/>
                    </a:cubicBezTo>
                    <a:cubicBezTo>
                      <a:pt x="468" y="1063"/>
                      <a:pt x="397" y="38"/>
                      <a:pt x="327" y="11"/>
                    </a:cubicBezTo>
                    <a:cubicBezTo>
                      <a:pt x="313" y="4"/>
                      <a:pt x="299" y="1"/>
                      <a:pt x="28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7" name="Google Shape;14367;p146"/>
              <p:cNvSpPr/>
              <p:nvPr/>
            </p:nvSpPr>
            <p:spPr>
              <a:xfrm>
                <a:off x="2987839" y="3875755"/>
                <a:ext cx="11853" cy="26915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5" extrusionOk="0">
                    <a:moveTo>
                      <a:pt x="278" y="1"/>
                    </a:moveTo>
                    <a:cubicBezTo>
                      <a:pt x="258" y="1"/>
                      <a:pt x="239" y="6"/>
                      <a:pt x="224" y="18"/>
                    </a:cubicBezTo>
                    <a:cubicBezTo>
                      <a:pt x="224" y="18"/>
                      <a:pt x="1" y="1048"/>
                      <a:pt x="235" y="1064"/>
                    </a:cubicBezTo>
                    <a:cubicBezTo>
                      <a:pt x="237" y="1064"/>
                      <a:pt x="239" y="1064"/>
                      <a:pt x="241" y="1064"/>
                    </a:cubicBezTo>
                    <a:cubicBezTo>
                      <a:pt x="468" y="1064"/>
                      <a:pt x="398" y="40"/>
                      <a:pt x="328" y="12"/>
                    </a:cubicBezTo>
                    <a:cubicBezTo>
                      <a:pt x="313" y="5"/>
                      <a:pt x="295" y="1"/>
                      <a:pt x="27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8" name="Google Shape;14368;p146"/>
              <p:cNvSpPr/>
              <p:nvPr/>
            </p:nvSpPr>
            <p:spPr>
              <a:xfrm>
                <a:off x="2960721" y="3801226"/>
                <a:ext cx="45870" cy="28583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131" extrusionOk="0">
                    <a:moveTo>
                      <a:pt x="902" y="0"/>
                    </a:moveTo>
                    <a:cubicBezTo>
                      <a:pt x="718" y="0"/>
                      <a:pt x="543" y="87"/>
                      <a:pt x="404" y="226"/>
                    </a:cubicBezTo>
                    <a:cubicBezTo>
                      <a:pt x="404" y="226"/>
                      <a:pt x="0" y="362"/>
                      <a:pt x="137" y="673"/>
                    </a:cubicBezTo>
                    <a:cubicBezTo>
                      <a:pt x="273" y="989"/>
                      <a:pt x="899" y="869"/>
                      <a:pt x="1101" y="1076"/>
                    </a:cubicBezTo>
                    <a:cubicBezTo>
                      <a:pt x="1138" y="1114"/>
                      <a:pt x="1186" y="1131"/>
                      <a:pt x="1240" y="1131"/>
                    </a:cubicBezTo>
                    <a:cubicBezTo>
                      <a:pt x="1481" y="1131"/>
                      <a:pt x="1814" y="779"/>
                      <a:pt x="1515" y="373"/>
                    </a:cubicBezTo>
                    <a:cubicBezTo>
                      <a:pt x="1325" y="109"/>
                      <a:pt x="1108" y="0"/>
                      <a:pt x="90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9" name="Google Shape;14369;p146"/>
              <p:cNvSpPr/>
              <p:nvPr/>
            </p:nvSpPr>
            <p:spPr>
              <a:xfrm>
                <a:off x="3231744" y="4292043"/>
                <a:ext cx="109354" cy="92270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3651" extrusionOk="0">
                    <a:moveTo>
                      <a:pt x="1399" y="1"/>
                    </a:moveTo>
                    <a:cubicBezTo>
                      <a:pt x="992" y="1"/>
                      <a:pt x="498" y="145"/>
                      <a:pt x="251" y="765"/>
                    </a:cubicBezTo>
                    <a:cubicBezTo>
                      <a:pt x="251" y="765"/>
                      <a:pt x="0" y="1108"/>
                      <a:pt x="300" y="1304"/>
                    </a:cubicBezTo>
                    <a:cubicBezTo>
                      <a:pt x="594" y="1495"/>
                      <a:pt x="850" y="1457"/>
                      <a:pt x="975" y="1805"/>
                    </a:cubicBezTo>
                    <a:cubicBezTo>
                      <a:pt x="1095" y="2149"/>
                      <a:pt x="1629" y="2683"/>
                      <a:pt x="2190" y="3091"/>
                    </a:cubicBezTo>
                    <a:cubicBezTo>
                      <a:pt x="2329" y="3191"/>
                      <a:pt x="2509" y="3651"/>
                      <a:pt x="2790" y="3651"/>
                    </a:cubicBezTo>
                    <a:cubicBezTo>
                      <a:pt x="2818" y="3651"/>
                      <a:pt x="2847" y="3646"/>
                      <a:pt x="2877" y="3636"/>
                    </a:cubicBezTo>
                    <a:cubicBezTo>
                      <a:pt x="3204" y="3522"/>
                      <a:pt x="2561" y="2803"/>
                      <a:pt x="2463" y="2775"/>
                    </a:cubicBezTo>
                    <a:cubicBezTo>
                      <a:pt x="2463" y="2775"/>
                      <a:pt x="1809" y="1996"/>
                      <a:pt x="1706" y="1838"/>
                    </a:cubicBezTo>
                    <a:lnTo>
                      <a:pt x="1706" y="1838"/>
                    </a:lnTo>
                    <a:cubicBezTo>
                      <a:pt x="1706" y="1838"/>
                      <a:pt x="2310" y="2269"/>
                      <a:pt x="2512" y="2672"/>
                    </a:cubicBezTo>
                    <a:cubicBezTo>
                      <a:pt x="2616" y="2873"/>
                      <a:pt x="3079" y="3266"/>
                      <a:pt x="3139" y="3413"/>
                    </a:cubicBezTo>
                    <a:cubicBezTo>
                      <a:pt x="3163" y="3472"/>
                      <a:pt x="3221" y="3501"/>
                      <a:pt x="3277" y="3501"/>
                    </a:cubicBezTo>
                    <a:cubicBezTo>
                      <a:pt x="3361" y="3501"/>
                      <a:pt x="3439" y="3435"/>
                      <a:pt x="3384" y="3304"/>
                    </a:cubicBezTo>
                    <a:cubicBezTo>
                      <a:pt x="3286" y="3081"/>
                      <a:pt x="2948" y="2672"/>
                      <a:pt x="2948" y="2672"/>
                    </a:cubicBezTo>
                    <a:lnTo>
                      <a:pt x="2948" y="2672"/>
                    </a:lnTo>
                    <a:lnTo>
                      <a:pt x="3531" y="3320"/>
                    </a:lnTo>
                    <a:cubicBezTo>
                      <a:pt x="3531" y="3320"/>
                      <a:pt x="3614" y="3401"/>
                      <a:pt x="3713" y="3401"/>
                    </a:cubicBezTo>
                    <a:cubicBezTo>
                      <a:pt x="3748" y="3401"/>
                      <a:pt x="3784" y="3391"/>
                      <a:pt x="3820" y="3364"/>
                    </a:cubicBezTo>
                    <a:cubicBezTo>
                      <a:pt x="3896" y="3306"/>
                      <a:pt x="3759" y="3093"/>
                      <a:pt x="3599" y="2903"/>
                    </a:cubicBezTo>
                    <a:lnTo>
                      <a:pt x="3599" y="2903"/>
                    </a:lnTo>
                    <a:lnTo>
                      <a:pt x="3831" y="3130"/>
                    </a:lnTo>
                    <a:cubicBezTo>
                      <a:pt x="3831" y="3130"/>
                      <a:pt x="3963" y="3284"/>
                      <a:pt x="4048" y="3284"/>
                    </a:cubicBezTo>
                    <a:cubicBezTo>
                      <a:pt x="4068" y="3284"/>
                      <a:pt x="4085" y="3275"/>
                      <a:pt x="4098" y="3255"/>
                    </a:cubicBezTo>
                    <a:cubicBezTo>
                      <a:pt x="4144" y="3181"/>
                      <a:pt x="4133" y="2991"/>
                      <a:pt x="3955" y="2756"/>
                    </a:cubicBezTo>
                    <a:lnTo>
                      <a:pt x="3955" y="2756"/>
                    </a:lnTo>
                    <a:cubicBezTo>
                      <a:pt x="4036" y="2825"/>
                      <a:pt x="4113" y="2878"/>
                      <a:pt x="4161" y="2878"/>
                    </a:cubicBezTo>
                    <a:cubicBezTo>
                      <a:pt x="4176" y="2878"/>
                      <a:pt x="4187" y="2873"/>
                      <a:pt x="4196" y="2863"/>
                    </a:cubicBezTo>
                    <a:cubicBezTo>
                      <a:pt x="4196" y="2863"/>
                      <a:pt x="4326" y="2835"/>
                      <a:pt x="3765" y="2121"/>
                    </a:cubicBezTo>
                    <a:cubicBezTo>
                      <a:pt x="3765" y="2121"/>
                      <a:pt x="3002" y="1206"/>
                      <a:pt x="2474" y="857"/>
                    </a:cubicBezTo>
                    <a:cubicBezTo>
                      <a:pt x="1945" y="514"/>
                      <a:pt x="1994" y="411"/>
                      <a:pt x="2043" y="111"/>
                    </a:cubicBezTo>
                    <a:cubicBezTo>
                      <a:pt x="2043" y="111"/>
                      <a:pt x="1754" y="1"/>
                      <a:pt x="13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0" name="Google Shape;14370;p146"/>
              <p:cNvSpPr/>
              <p:nvPr/>
            </p:nvSpPr>
            <p:spPr>
              <a:xfrm>
                <a:off x="3056706" y="3695536"/>
                <a:ext cx="200259" cy="117189"/>
              </a:xfrm>
              <a:custGeom>
                <a:avLst/>
                <a:gdLst/>
                <a:ahLst/>
                <a:cxnLst/>
                <a:rect l="l" t="t" r="r" b="b"/>
                <a:pathLst>
                  <a:path w="7924" h="4637" extrusionOk="0">
                    <a:moveTo>
                      <a:pt x="5970" y="1"/>
                    </a:moveTo>
                    <a:cubicBezTo>
                      <a:pt x="4955" y="1"/>
                      <a:pt x="4725" y="801"/>
                      <a:pt x="4725" y="801"/>
                    </a:cubicBezTo>
                    <a:cubicBezTo>
                      <a:pt x="4725" y="801"/>
                      <a:pt x="4332" y="1387"/>
                      <a:pt x="4594" y="1387"/>
                    </a:cubicBezTo>
                    <a:cubicBezTo>
                      <a:pt x="4630" y="1387"/>
                      <a:pt x="4678" y="1376"/>
                      <a:pt x="4741" y="1351"/>
                    </a:cubicBezTo>
                    <a:cubicBezTo>
                      <a:pt x="4823" y="1319"/>
                      <a:pt x="4902" y="1304"/>
                      <a:pt x="4977" y="1304"/>
                    </a:cubicBezTo>
                    <a:cubicBezTo>
                      <a:pt x="5381" y="1304"/>
                      <a:pt x="5675" y="1750"/>
                      <a:pt x="5716" y="2376"/>
                    </a:cubicBezTo>
                    <a:cubicBezTo>
                      <a:pt x="5760" y="3111"/>
                      <a:pt x="5291" y="2850"/>
                      <a:pt x="4741" y="3525"/>
                    </a:cubicBezTo>
                    <a:cubicBezTo>
                      <a:pt x="4475" y="3855"/>
                      <a:pt x="4307" y="3939"/>
                      <a:pt x="4204" y="3939"/>
                    </a:cubicBezTo>
                    <a:cubicBezTo>
                      <a:pt x="4166" y="3939"/>
                      <a:pt x="4136" y="3927"/>
                      <a:pt x="4114" y="3912"/>
                    </a:cubicBezTo>
                    <a:lnTo>
                      <a:pt x="4114" y="3841"/>
                    </a:lnTo>
                    <a:cubicBezTo>
                      <a:pt x="4109" y="3858"/>
                      <a:pt x="4098" y="3874"/>
                      <a:pt x="4087" y="3885"/>
                    </a:cubicBezTo>
                    <a:cubicBezTo>
                      <a:pt x="4076" y="3874"/>
                      <a:pt x="4065" y="3858"/>
                      <a:pt x="4060" y="3841"/>
                    </a:cubicBezTo>
                    <a:lnTo>
                      <a:pt x="4060" y="3912"/>
                    </a:lnTo>
                    <a:cubicBezTo>
                      <a:pt x="4038" y="3927"/>
                      <a:pt x="4008" y="3939"/>
                      <a:pt x="3970" y="3939"/>
                    </a:cubicBezTo>
                    <a:cubicBezTo>
                      <a:pt x="3867" y="3939"/>
                      <a:pt x="3698" y="3855"/>
                      <a:pt x="3428" y="3525"/>
                    </a:cubicBezTo>
                    <a:cubicBezTo>
                      <a:pt x="2877" y="2855"/>
                      <a:pt x="2409" y="3117"/>
                      <a:pt x="2452" y="2381"/>
                    </a:cubicBezTo>
                    <a:cubicBezTo>
                      <a:pt x="2494" y="1754"/>
                      <a:pt x="2789" y="1311"/>
                      <a:pt x="3195" y="1311"/>
                    </a:cubicBezTo>
                    <a:cubicBezTo>
                      <a:pt x="3269" y="1311"/>
                      <a:pt x="3347" y="1326"/>
                      <a:pt x="3428" y="1357"/>
                    </a:cubicBezTo>
                    <a:cubicBezTo>
                      <a:pt x="3491" y="1382"/>
                      <a:pt x="3539" y="1393"/>
                      <a:pt x="3574" y="1393"/>
                    </a:cubicBezTo>
                    <a:cubicBezTo>
                      <a:pt x="3836" y="1393"/>
                      <a:pt x="3444" y="806"/>
                      <a:pt x="3444" y="806"/>
                    </a:cubicBezTo>
                    <a:cubicBezTo>
                      <a:pt x="3444" y="806"/>
                      <a:pt x="3332" y="89"/>
                      <a:pt x="2574" y="89"/>
                    </a:cubicBezTo>
                    <a:cubicBezTo>
                      <a:pt x="2330" y="89"/>
                      <a:pt x="2019" y="163"/>
                      <a:pt x="1624" y="360"/>
                    </a:cubicBezTo>
                    <a:cubicBezTo>
                      <a:pt x="0" y="1161"/>
                      <a:pt x="507" y="2087"/>
                      <a:pt x="1292" y="2506"/>
                    </a:cubicBezTo>
                    <a:cubicBezTo>
                      <a:pt x="2076" y="2926"/>
                      <a:pt x="1777" y="2959"/>
                      <a:pt x="2033" y="3422"/>
                    </a:cubicBezTo>
                    <a:cubicBezTo>
                      <a:pt x="2143" y="3621"/>
                      <a:pt x="2238" y="3651"/>
                      <a:pt x="2342" y="3651"/>
                    </a:cubicBezTo>
                    <a:cubicBezTo>
                      <a:pt x="2386" y="3651"/>
                      <a:pt x="2431" y="3646"/>
                      <a:pt x="2479" y="3646"/>
                    </a:cubicBezTo>
                    <a:cubicBezTo>
                      <a:pt x="2582" y="3646"/>
                      <a:pt x="2700" y="3670"/>
                      <a:pt x="2850" y="3820"/>
                    </a:cubicBezTo>
                    <a:cubicBezTo>
                      <a:pt x="3221" y="4190"/>
                      <a:pt x="3559" y="4610"/>
                      <a:pt x="4060" y="4637"/>
                    </a:cubicBezTo>
                    <a:lnTo>
                      <a:pt x="4114" y="4637"/>
                    </a:lnTo>
                    <a:cubicBezTo>
                      <a:pt x="4621" y="4610"/>
                      <a:pt x="4953" y="4190"/>
                      <a:pt x="5324" y="3814"/>
                    </a:cubicBezTo>
                    <a:cubicBezTo>
                      <a:pt x="5474" y="3664"/>
                      <a:pt x="5592" y="3640"/>
                      <a:pt x="5695" y="3640"/>
                    </a:cubicBezTo>
                    <a:cubicBezTo>
                      <a:pt x="5743" y="3640"/>
                      <a:pt x="5789" y="3646"/>
                      <a:pt x="5832" y="3646"/>
                    </a:cubicBezTo>
                    <a:cubicBezTo>
                      <a:pt x="5936" y="3646"/>
                      <a:pt x="6031" y="3616"/>
                      <a:pt x="6141" y="3416"/>
                    </a:cubicBezTo>
                    <a:cubicBezTo>
                      <a:pt x="6397" y="2953"/>
                      <a:pt x="6354" y="2719"/>
                      <a:pt x="7139" y="2299"/>
                    </a:cubicBezTo>
                    <a:cubicBezTo>
                      <a:pt x="7923" y="1880"/>
                      <a:pt x="7678" y="436"/>
                      <a:pt x="6801" y="147"/>
                    </a:cubicBezTo>
                    <a:cubicBezTo>
                      <a:pt x="6478" y="43"/>
                      <a:pt x="6203" y="1"/>
                      <a:pt x="597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1" name="Google Shape;14371;p146"/>
              <p:cNvSpPr/>
              <p:nvPr/>
            </p:nvSpPr>
            <p:spPr>
              <a:xfrm>
                <a:off x="3147864" y="3709992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6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1" y="529"/>
                    </a:lnTo>
                    <a:cubicBezTo>
                      <a:pt x="1" y="594"/>
                      <a:pt x="55" y="648"/>
                      <a:pt x="126" y="648"/>
                    </a:cubicBezTo>
                    <a:lnTo>
                      <a:pt x="889" y="648"/>
                    </a:lnTo>
                    <a:cubicBezTo>
                      <a:pt x="954" y="648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2" name="Google Shape;14372;p146"/>
              <p:cNvSpPr/>
              <p:nvPr/>
            </p:nvSpPr>
            <p:spPr>
              <a:xfrm>
                <a:off x="3147864" y="3704483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0"/>
                    </a:moveTo>
                    <a:cubicBezTo>
                      <a:pt x="50" y="0"/>
                      <a:pt x="1" y="49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49"/>
                      <a:pt x="960" y="0"/>
                      <a:pt x="9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3" name="Google Shape;14373;p146"/>
              <p:cNvSpPr/>
              <p:nvPr/>
            </p:nvSpPr>
            <p:spPr>
              <a:xfrm>
                <a:off x="3147864" y="3688081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529"/>
                    </a:lnTo>
                    <a:cubicBezTo>
                      <a:pt x="1" y="595"/>
                      <a:pt x="55" y="649"/>
                      <a:pt x="126" y="649"/>
                    </a:cubicBezTo>
                    <a:lnTo>
                      <a:pt x="889" y="649"/>
                    </a:lnTo>
                    <a:cubicBezTo>
                      <a:pt x="954" y="649"/>
                      <a:pt x="1009" y="595"/>
                      <a:pt x="1009" y="524"/>
                    </a:cubicBezTo>
                    <a:lnTo>
                      <a:pt x="1009" y="121"/>
                    </a:lnTo>
                    <a:cubicBezTo>
                      <a:pt x="1009" y="55"/>
                      <a:pt x="954" y="1"/>
                      <a:pt x="8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4" name="Google Shape;14374;p146"/>
              <p:cNvSpPr/>
              <p:nvPr/>
            </p:nvSpPr>
            <p:spPr>
              <a:xfrm>
                <a:off x="3147864" y="3682572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10"/>
                    </a:cubicBezTo>
                    <a:cubicBezTo>
                      <a:pt x="1" y="170"/>
                      <a:pt x="50" y="219"/>
                      <a:pt x="110" y="219"/>
                    </a:cubicBezTo>
                    <a:lnTo>
                      <a:pt x="900" y="219"/>
                    </a:lnTo>
                    <a:cubicBezTo>
                      <a:pt x="960" y="219"/>
                      <a:pt x="1009" y="170"/>
                      <a:pt x="1009" y="110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5" name="Google Shape;14375;p146"/>
              <p:cNvSpPr/>
              <p:nvPr/>
            </p:nvSpPr>
            <p:spPr>
              <a:xfrm>
                <a:off x="3147864" y="3666195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0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1" y="523"/>
                    </a:lnTo>
                    <a:cubicBezTo>
                      <a:pt x="1" y="594"/>
                      <a:pt x="55" y="649"/>
                      <a:pt x="120" y="649"/>
                    </a:cubicBezTo>
                    <a:lnTo>
                      <a:pt x="883" y="649"/>
                    </a:lnTo>
                    <a:cubicBezTo>
                      <a:pt x="954" y="649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6" name="Google Shape;14376;p146"/>
              <p:cNvSpPr/>
              <p:nvPr/>
            </p:nvSpPr>
            <p:spPr>
              <a:xfrm>
                <a:off x="3147738" y="3660686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5" y="0"/>
                    </a:moveTo>
                    <a:cubicBezTo>
                      <a:pt x="49" y="0"/>
                      <a:pt x="0" y="49"/>
                      <a:pt x="6" y="109"/>
                    </a:cubicBezTo>
                    <a:cubicBezTo>
                      <a:pt x="6" y="169"/>
                      <a:pt x="55" y="218"/>
                      <a:pt x="115" y="218"/>
                    </a:cubicBezTo>
                    <a:lnTo>
                      <a:pt x="899" y="218"/>
                    </a:lnTo>
                    <a:cubicBezTo>
                      <a:pt x="959" y="218"/>
                      <a:pt x="1008" y="169"/>
                      <a:pt x="1008" y="109"/>
                    </a:cubicBezTo>
                    <a:cubicBezTo>
                      <a:pt x="1008" y="49"/>
                      <a:pt x="959" y="0"/>
                      <a:pt x="89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7" name="Google Shape;14377;p146"/>
              <p:cNvSpPr/>
              <p:nvPr/>
            </p:nvSpPr>
            <p:spPr>
              <a:xfrm>
                <a:off x="3147864" y="3644284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892" y="0"/>
                    </a:moveTo>
                    <a:cubicBezTo>
                      <a:pt x="889" y="0"/>
                      <a:pt x="886" y="1"/>
                      <a:pt x="883" y="1"/>
                    </a:cubicBezTo>
                    <a:lnTo>
                      <a:pt x="120" y="1"/>
                    </a:lnTo>
                    <a:cubicBezTo>
                      <a:pt x="50" y="1"/>
                      <a:pt x="1" y="55"/>
                      <a:pt x="1" y="121"/>
                    </a:cubicBezTo>
                    <a:lnTo>
                      <a:pt x="1" y="524"/>
                    </a:lnTo>
                    <a:cubicBezTo>
                      <a:pt x="1" y="595"/>
                      <a:pt x="55" y="649"/>
                      <a:pt x="120" y="649"/>
                    </a:cubicBezTo>
                    <a:lnTo>
                      <a:pt x="883" y="649"/>
                    </a:lnTo>
                    <a:cubicBezTo>
                      <a:pt x="954" y="644"/>
                      <a:pt x="1009" y="589"/>
                      <a:pt x="1009" y="524"/>
                    </a:cubicBezTo>
                    <a:lnTo>
                      <a:pt x="1003" y="121"/>
                    </a:lnTo>
                    <a:cubicBezTo>
                      <a:pt x="1003" y="53"/>
                      <a:pt x="954" y="0"/>
                      <a:pt x="892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8" name="Google Shape;14378;p146"/>
              <p:cNvSpPr/>
              <p:nvPr/>
            </p:nvSpPr>
            <p:spPr>
              <a:xfrm>
                <a:off x="3147738" y="3638774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10"/>
                    </a:cubicBezTo>
                    <a:cubicBezTo>
                      <a:pt x="0" y="170"/>
                      <a:pt x="49" y="219"/>
                      <a:pt x="109" y="219"/>
                    </a:cubicBezTo>
                    <a:lnTo>
                      <a:pt x="899" y="219"/>
                    </a:lnTo>
                    <a:cubicBezTo>
                      <a:pt x="959" y="219"/>
                      <a:pt x="1008" y="170"/>
                      <a:pt x="1008" y="110"/>
                    </a:cubicBezTo>
                    <a:cubicBezTo>
                      <a:pt x="1008" y="50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9" name="Google Shape;14379;p146"/>
              <p:cNvSpPr/>
              <p:nvPr/>
            </p:nvSpPr>
            <p:spPr>
              <a:xfrm>
                <a:off x="3147738" y="3622272"/>
                <a:ext cx="25500" cy="1652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4" extrusionOk="0">
                    <a:moveTo>
                      <a:pt x="888" y="0"/>
                    </a:moveTo>
                    <a:lnTo>
                      <a:pt x="125" y="5"/>
                    </a:lnTo>
                    <a:cubicBezTo>
                      <a:pt x="55" y="5"/>
                      <a:pt x="0" y="60"/>
                      <a:pt x="0" y="125"/>
                    </a:cubicBezTo>
                    <a:lnTo>
                      <a:pt x="6" y="529"/>
                    </a:lnTo>
                    <a:cubicBezTo>
                      <a:pt x="6" y="599"/>
                      <a:pt x="60" y="654"/>
                      <a:pt x="125" y="654"/>
                    </a:cubicBezTo>
                    <a:lnTo>
                      <a:pt x="888" y="648"/>
                    </a:lnTo>
                    <a:cubicBezTo>
                      <a:pt x="954" y="648"/>
                      <a:pt x="1008" y="594"/>
                      <a:pt x="1008" y="529"/>
                    </a:cubicBezTo>
                    <a:lnTo>
                      <a:pt x="1008" y="125"/>
                    </a:lnTo>
                    <a:cubicBezTo>
                      <a:pt x="1008" y="55"/>
                      <a:pt x="954" y="0"/>
                      <a:pt x="8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0" name="Google Shape;14380;p146"/>
              <p:cNvSpPr/>
              <p:nvPr/>
            </p:nvSpPr>
            <p:spPr>
              <a:xfrm>
                <a:off x="3147738" y="3616888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899" y="218"/>
                    </a:lnTo>
                    <a:cubicBezTo>
                      <a:pt x="959" y="218"/>
                      <a:pt x="1008" y="169"/>
                      <a:pt x="1008" y="109"/>
                    </a:cubicBezTo>
                    <a:cubicBezTo>
                      <a:pt x="1008" y="44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1" name="Google Shape;14381;p146"/>
              <p:cNvSpPr/>
              <p:nvPr/>
            </p:nvSpPr>
            <p:spPr>
              <a:xfrm>
                <a:off x="3147738" y="3600360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5"/>
                      <a:pt x="55" y="649"/>
                      <a:pt x="125" y="649"/>
                    </a:cubicBezTo>
                    <a:lnTo>
                      <a:pt x="888" y="649"/>
                    </a:lnTo>
                    <a:cubicBezTo>
                      <a:pt x="954" y="649"/>
                      <a:pt x="1008" y="595"/>
                      <a:pt x="1008" y="529"/>
                    </a:cubicBezTo>
                    <a:lnTo>
                      <a:pt x="1008" y="126"/>
                    </a:lnTo>
                    <a:cubicBezTo>
                      <a:pt x="1008" y="55"/>
                      <a:pt x="954" y="1"/>
                      <a:pt x="8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2" name="Google Shape;14382;p146"/>
              <p:cNvSpPr/>
              <p:nvPr/>
            </p:nvSpPr>
            <p:spPr>
              <a:xfrm>
                <a:off x="3147738" y="3595002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0"/>
                    </a:moveTo>
                    <a:cubicBezTo>
                      <a:pt x="49" y="0"/>
                      <a:pt x="0" y="4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899" y="218"/>
                    </a:lnTo>
                    <a:cubicBezTo>
                      <a:pt x="959" y="218"/>
                      <a:pt x="1008" y="169"/>
                      <a:pt x="1008" y="109"/>
                    </a:cubicBezTo>
                    <a:cubicBezTo>
                      <a:pt x="1008" y="49"/>
                      <a:pt x="959" y="0"/>
                      <a:pt x="89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3" name="Google Shape;14383;p146"/>
              <p:cNvSpPr/>
              <p:nvPr/>
            </p:nvSpPr>
            <p:spPr>
              <a:xfrm>
                <a:off x="3147738" y="3578474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0" y="0"/>
                    </a:moveTo>
                    <a:cubicBezTo>
                      <a:pt x="55" y="0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4"/>
                      <a:pt x="55" y="649"/>
                      <a:pt x="125" y="649"/>
                    </a:cubicBezTo>
                    <a:lnTo>
                      <a:pt x="888" y="649"/>
                    </a:lnTo>
                    <a:cubicBezTo>
                      <a:pt x="954" y="649"/>
                      <a:pt x="1008" y="594"/>
                      <a:pt x="1008" y="529"/>
                    </a:cubicBezTo>
                    <a:lnTo>
                      <a:pt x="1008" y="126"/>
                    </a:lnTo>
                    <a:cubicBezTo>
                      <a:pt x="1008" y="55"/>
                      <a:pt x="954" y="0"/>
                      <a:pt x="88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4" name="Google Shape;14384;p146"/>
              <p:cNvSpPr/>
              <p:nvPr/>
            </p:nvSpPr>
            <p:spPr>
              <a:xfrm>
                <a:off x="3147738" y="3573091"/>
                <a:ext cx="25500" cy="5408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4" extrusionOk="0">
                    <a:moveTo>
                      <a:pt x="109" y="1"/>
                    </a:moveTo>
                    <a:cubicBezTo>
                      <a:pt x="49" y="1"/>
                      <a:pt x="0" y="44"/>
                      <a:pt x="0" y="110"/>
                    </a:cubicBezTo>
                    <a:cubicBezTo>
                      <a:pt x="0" y="170"/>
                      <a:pt x="49" y="213"/>
                      <a:pt x="109" y="213"/>
                    </a:cubicBezTo>
                    <a:lnTo>
                      <a:pt x="899" y="213"/>
                    </a:lnTo>
                    <a:cubicBezTo>
                      <a:pt x="902" y="213"/>
                      <a:pt x="905" y="214"/>
                      <a:pt x="907" y="214"/>
                    </a:cubicBezTo>
                    <a:cubicBezTo>
                      <a:pt x="963" y="214"/>
                      <a:pt x="1007" y="163"/>
                      <a:pt x="1008" y="107"/>
                    </a:cubicBezTo>
                    <a:lnTo>
                      <a:pt x="1008" y="107"/>
                    </a:lnTo>
                    <a:cubicBezTo>
                      <a:pt x="1008" y="108"/>
                      <a:pt x="1008" y="109"/>
                      <a:pt x="1008" y="110"/>
                    </a:cubicBezTo>
                    <a:lnTo>
                      <a:pt x="1008" y="104"/>
                    </a:lnTo>
                    <a:cubicBezTo>
                      <a:pt x="1008" y="105"/>
                      <a:pt x="1008" y="106"/>
                      <a:pt x="1008" y="107"/>
                    </a:cubicBezTo>
                    <a:lnTo>
                      <a:pt x="1008" y="107"/>
                    </a:lnTo>
                    <a:cubicBezTo>
                      <a:pt x="1007" y="43"/>
                      <a:pt x="958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5" name="Google Shape;14385;p146"/>
              <p:cNvSpPr/>
              <p:nvPr/>
            </p:nvSpPr>
            <p:spPr>
              <a:xfrm>
                <a:off x="3147738" y="3556563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5"/>
                      <a:pt x="55" y="649"/>
                      <a:pt x="120" y="649"/>
                    </a:cubicBezTo>
                    <a:lnTo>
                      <a:pt x="888" y="649"/>
                    </a:lnTo>
                    <a:cubicBezTo>
                      <a:pt x="954" y="649"/>
                      <a:pt x="1008" y="595"/>
                      <a:pt x="1008" y="529"/>
                    </a:cubicBezTo>
                    <a:lnTo>
                      <a:pt x="1008" y="121"/>
                    </a:lnTo>
                    <a:cubicBezTo>
                      <a:pt x="1008" y="55"/>
                      <a:pt x="954" y="1"/>
                      <a:pt x="88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6" name="Google Shape;14386;p146"/>
              <p:cNvSpPr/>
              <p:nvPr/>
            </p:nvSpPr>
            <p:spPr>
              <a:xfrm>
                <a:off x="3147738" y="3551054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10"/>
                    </a:cubicBezTo>
                    <a:cubicBezTo>
                      <a:pt x="0" y="170"/>
                      <a:pt x="49" y="219"/>
                      <a:pt x="109" y="219"/>
                    </a:cubicBezTo>
                    <a:lnTo>
                      <a:pt x="899" y="219"/>
                    </a:lnTo>
                    <a:cubicBezTo>
                      <a:pt x="959" y="219"/>
                      <a:pt x="1008" y="170"/>
                      <a:pt x="1008" y="110"/>
                    </a:cubicBezTo>
                    <a:cubicBezTo>
                      <a:pt x="1008" y="50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7" name="Google Shape;14387;p146"/>
              <p:cNvSpPr/>
              <p:nvPr/>
            </p:nvSpPr>
            <p:spPr>
              <a:xfrm>
                <a:off x="3147738" y="3534677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0" y="0"/>
                    </a:moveTo>
                    <a:cubicBezTo>
                      <a:pt x="55" y="0"/>
                      <a:pt x="0" y="55"/>
                      <a:pt x="0" y="126"/>
                    </a:cubicBezTo>
                    <a:lnTo>
                      <a:pt x="0" y="529"/>
                    </a:lnTo>
                    <a:cubicBezTo>
                      <a:pt x="0" y="594"/>
                      <a:pt x="55" y="649"/>
                      <a:pt x="120" y="649"/>
                    </a:cubicBezTo>
                    <a:lnTo>
                      <a:pt x="883" y="649"/>
                    </a:lnTo>
                    <a:cubicBezTo>
                      <a:pt x="954" y="649"/>
                      <a:pt x="1008" y="594"/>
                      <a:pt x="1008" y="529"/>
                    </a:cubicBezTo>
                    <a:lnTo>
                      <a:pt x="1008" y="120"/>
                    </a:lnTo>
                    <a:cubicBezTo>
                      <a:pt x="1008" y="55"/>
                      <a:pt x="954" y="0"/>
                      <a:pt x="88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8" name="Google Shape;14388;p146"/>
              <p:cNvSpPr/>
              <p:nvPr/>
            </p:nvSpPr>
            <p:spPr>
              <a:xfrm>
                <a:off x="3147586" y="3529168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9" name="Google Shape;14389;p146"/>
              <p:cNvSpPr/>
              <p:nvPr/>
            </p:nvSpPr>
            <p:spPr>
              <a:xfrm>
                <a:off x="3147586" y="3512791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6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6" y="529"/>
                    </a:lnTo>
                    <a:cubicBezTo>
                      <a:pt x="6" y="594"/>
                      <a:pt x="61" y="649"/>
                      <a:pt x="126" y="649"/>
                    </a:cubicBezTo>
                    <a:lnTo>
                      <a:pt x="889" y="649"/>
                    </a:lnTo>
                    <a:cubicBezTo>
                      <a:pt x="960" y="649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0" name="Google Shape;14390;p146"/>
              <p:cNvSpPr/>
              <p:nvPr/>
            </p:nvSpPr>
            <p:spPr>
              <a:xfrm>
                <a:off x="3147586" y="3507282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0"/>
                    </a:moveTo>
                    <a:cubicBezTo>
                      <a:pt x="50" y="0"/>
                      <a:pt x="1" y="49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49"/>
                      <a:pt x="960" y="0"/>
                      <a:pt x="9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1" name="Google Shape;14391;p146"/>
              <p:cNvSpPr/>
              <p:nvPr/>
            </p:nvSpPr>
            <p:spPr>
              <a:xfrm>
                <a:off x="3147586" y="3490880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126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529"/>
                    </a:lnTo>
                    <a:cubicBezTo>
                      <a:pt x="1" y="595"/>
                      <a:pt x="55" y="649"/>
                      <a:pt x="126" y="649"/>
                    </a:cubicBezTo>
                    <a:lnTo>
                      <a:pt x="889" y="649"/>
                    </a:lnTo>
                    <a:cubicBezTo>
                      <a:pt x="954" y="649"/>
                      <a:pt x="1009" y="595"/>
                      <a:pt x="1009" y="524"/>
                    </a:cubicBezTo>
                    <a:lnTo>
                      <a:pt x="1009" y="121"/>
                    </a:lnTo>
                    <a:cubicBezTo>
                      <a:pt x="1009" y="55"/>
                      <a:pt x="954" y="1"/>
                      <a:pt x="8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2" name="Google Shape;14392;p146"/>
              <p:cNvSpPr/>
              <p:nvPr/>
            </p:nvSpPr>
            <p:spPr>
              <a:xfrm>
                <a:off x="3147586" y="3485370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10"/>
                    </a:cubicBezTo>
                    <a:cubicBezTo>
                      <a:pt x="1" y="170"/>
                      <a:pt x="50" y="219"/>
                      <a:pt x="110" y="219"/>
                    </a:cubicBezTo>
                    <a:lnTo>
                      <a:pt x="900" y="219"/>
                    </a:lnTo>
                    <a:cubicBezTo>
                      <a:pt x="960" y="219"/>
                      <a:pt x="1009" y="170"/>
                      <a:pt x="1009" y="110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3" name="Google Shape;14393;p146"/>
              <p:cNvSpPr/>
              <p:nvPr/>
            </p:nvSpPr>
            <p:spPr>
              <a:xfrm>
                <a:off x="3147586" y="3468994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121" y="0"/>
                    </a:moveTo>
                    <a:cubicBezTo>
                      <a:pt x="55" y="0"/>
                      <a:pt x="1" y="55"/>
                      <a:pt x="1" y="120"/>
                    </a:cubicBezTo>
                    <a:lnTo>
                      <a:pt x="1" y="523"/>
                    </a:lnTo>
                    <a:cubicBezTo>
                      <a:pt x="1" y="594"/>
                      <a:pt x="55" y="649"/>
                      <a:pt x="126" y="649"/>
                    </a:cubicBezTo>
                    <a:lnTo>
                      <a:pt x="889" y="649"/>
                    </a:lnTo>
                    <a:cubicBezTo>
                      <a:pt x="954" y="649"/>
                      <a:pt x="1009" y="594"/>
                      <a:pt x="1009" y="523"/>
                    </a:cubicBezTo>
                    <a:lnTo>
                      <a:pt x="1009" y="120"/>
                    </a:lnTo>
                    <a:cubicBezTo>
                      <a:pt x="1009" y="55"/>
                      <a:pt x="954" y="0"/>
                      <a:pt x="88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4" name="Google Shape;14394;p146"/>
              <p:cNvSpPr/>
              <p:nvPr/>
            </p:nvSpPr>
            <p:spPr>
              <a:xfrm>
                <a:off x="3147586" y="3463484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0"/>
                    </a:moveTo>
                    <a:cubicBezTo>
                      <a:pt x="50" y="0"/>
                      <a:pt x="1" y="49"/>
                      <a:pt x="1" y="109"/>
                    </a:cubicBezTo>
                    <a:cubicBezTo>
                      <a:pt x="1" y="169"/>
                      <a:pt x="50" y="218"/>
                      <a:pt x="110" y="218"/>
                    </a:cubicBezTo>
                    <a:lnTo>
                      <a:pt x="900" y="218"/>
                    </a:lnTo>
                    <a:cubicBezTo>
                      <a:pt x="960" y="218"/>
                      <a:pt x="1009" y="169"/>
                      <a:pt x="1009" y="109"/>
                    </a:cubicBezTo>
                    <a:cubicBezTo>
                      <a:pt x="1009" y="49"/>
                      <a:pt x="960" y="0"/>
                      <a:pt x="9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5" name="Google Shape;14395;p146"/>
              <p:cNvSpPr/>
              <p:nvPr/>
            </p:nvSpPr>
            <p:spPr>
              <a:xfrm>
                <a:off x="3147586" y="3447083"/>
                <a:ext cx="25500" cy="16427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0" extrusionOk="0">
                    <a:moveTo>
                      <a:pt x="893" y="1"/>
                    </a:moveTo>
                    <a:cubicBezTo>
                      <a:pt x="890" y="1"/>
                      <a:pt x="887" y="1"/>
                      <a:pt x="883" y="1"/>
                    </a:cubicBezTo>
                    <a:lnTo>
                      <a:pt x="121" y="1"/>
                    </a:lnTo>
                    <a:cubicBezTo>
                      <a:pt x="55" y="1"/>
                      <a:pt x="1" y="55"/>
                      <a:pt x="1" y="121"/>
                    </a:cubicBezTo>
                    <a:lnTo>
                      <a:pt x="1" y="524"/>
                    </a:lnTo>
                    <a:cubicBezTo>
                      <a:pt x="1" y="595"/>
                      <a:pt x="55" y="649"/>
                      <a:pt x="121" y="649"/>
                    </a:cubicBezTo>
                    <a:lnTo>
                      <a:pt x="889" y="649"/>
                    </a:lnTo>
                    <a:cubicBezTo>
                      <a:pt x="954" y="644"/>
                      <a:pt x="1009" y="595"/>
                      <a:pt x="1009" y="524"/>
                    </a:cubicBezTo>
                    <a:lnTo>
                      <a:pt x="1009" y="121"/>
                    </a:lnTo>
                    <a:cubicBezTo>
                      <a:pt x="1009" y="53"/>
                      <a:pt x="959" y="1"/>
                      <a:pt x="89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6" name="Google Shape;14396;p146"/>
              <p:cNvSpPr/>
              <p:nvPr/>
            </p:nvSpPr>
            <p:spPr>
              <a:xfrm>
                <a:off x="3147586" y="3441573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10" y="1"/>
                    </a:moveTo>
                    <a:cubicBezTo>
                      <a:pt x="50" y="1"/>
                      <a:pt x="1" y="50"/>
                      <a:pt x="1" y="110"/>
                    </a:cubicBezTo>
                    <a:cubicBezTo>
                      <a:pt x="1" y="170"/>
                      <a:pt x="50" y="219"/>
                      <a:pt x="110" y="219"/>
                    </a:cubicBezTo>
                    <a:lnTo>
                      <a:pt x="900" y="219"/>
                    </a:lnTo>
                    <a:cubicBezTo>
                      <a:pt x="960" y="219"/>
                      <a:pt x="1009" y="170"/>
                      <a:pt x="1009" y="110"/>
                    </a:cubicBezTo>
                    <a:cubicBezTo>
                      <a:pt x="1009" y="50"/>
                      <a:pt x="960" y="1"/>
                      <a:pt x="9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7" name="Google Shape;14397;p146"/>
              <p:cNvSpPr/>
              <p:nvPr/>
            </p:nvSpPr>
            <p:spPr>
              <a:xfrm>
                <a:off x="3147586" y="3425197"/>
                <a:ext cx="25500" cy="1640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49" extrusionOk="0">
                    <a:moveTo>
                      <a:pt x="893" y="0"/>
                    </a:moveTo>
                    <a:cubicBezTo>
                      <a:pt x="890" y="0"/>
                      <a:pt x="887" y="0"/>
                      <a:pt x="883" y="1"/>
                    </a:cubicBezTo>
                    <a:lnTo>
                      <a:pt x="121" y="1"/>
                    </a:lnTo>
                    <a:cubicBezTo>
                      <a:pt x="55" y="1"/>
                      <a:pt x="1" y="55"/>
                      <a:pt x="1" y="120"/>
                    </a:cubicBezTo>
                    <a:lnTo>
                      <a:pt x="1" y="524"/>
                    </a:lnTo>
                    <a:cubicBezTo>
                      <a:pt x="1" y="594"/>
                      <a:pt x="55" y="649"/>
                      <a:pt x="121" y="649"/>
                    </a:cubicBezTo>
                    <a:lnTo>
                      <a:pt x="883" y="649"/>
                    </a:lnTo>
                    <a:cubicBezTo>
                      <a:pt x="954" y="644"/>
                      <a:pt x="1009" y="594"/>
                      <a:pt x="1009" y="524"/>
                    </a:cubicBezTo>
                    <a:lnTo>
                      <a:pt x="1009" y="120"/>
                    </a:lnTo>
                    <a:cubicBezTo>
                      <a:pt x="1009" y="53"/>
                      <a:pt x="959" y="0"/>
                      <a:pt x="89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8" name="Google Shape;14398;p146"/>
              <p:cNvSpPr/>
              <p:nvPr/>
            </p:nvSpPr>
            <p:spPr>
              <a:xfrm>
                <a:off x="3147460" y="3419687"/>
                <a:ext cx="25500" cy="55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19" extrusionOk="0">
                    <a:moveTo>
                      <a:pt x="109" y="1"/>
                    </a:moveTo>
                    <a:cubicBezTo>
                      <a:pt x="49" y="1"/>
                      <a:pt x="0" y="50"/>
                      <a:pt x="0" y="110"/>
                    </a:cubicBezTo>
                    <a:cubicBezTo>
                      <a:pt x="0" y="169"/>
                      <a:pt x="49" y="219"/>
                      <a:pt x="115" y="219"/>
                    </a:cubicBezTo>
                    <a:lnTo>
                      <a:pt x="899" y="219"/>
                    </a:lnTo>
                    <a:cubicBezTo>
                      <a:pt x="959" y="219"/>
                      <a:pt x="1008" y="169"/>
                      <a:pt x="1008" y="110"/>
                    </a:cubicBezTo>
                    <a:cubicBezTo>
                      <a:pt x="1008" y="50"/>
                      <a:pt x="959" y="1"/>
                      <a:pt x="8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9" name="Google Shape;14399;p146"/>
              <p:cNvSpPr/>
              <p:nvPr/>
            </p:nvSpPr>
            <p:spPr>
              <a:xfrm>
                <a:off x="3147586" y="3403159"/>
                <a:ext cx="25500" cy="16553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655" extrusionOk="0">
                    <a:moveTo>
                      <a:pt x="883" y="1"/>
                    </a:moveTo>
                    <a:lnTo>
                      <a:pt x="121" y="6"/>
                    </a:lnTo>
                    <a:cubicBezTo>
                      <a:pt x="50" y="6"/>
                      <a:pt x="1" y="61"/>
                      <a:pt x="1" y="126"/>
                    </a:cubicBezTo>
                    <a:lnTo>
                      <a:pt x="1" y="529"/>
                    </a:lnTo>
                    <a:cubicBezTo>
                      <a:pt x="1" y="600"/>
                      <a:pt x="55" y="655"/>
                      <a:pt x="121" y="655"/>
                    </a:cubicBezTo>
                    <a:lnTo>
                      <a:pt x="883" y="649"/>
                    </a:lnTo>
                    <a:cubicBezTo>
                      <a:pt x="954" y="649"/>
                      <a:pt x="1009" y="595"/>
                      <a:pt x="1003" y="529"/>
                    </a:cubicBezTo>
                    <a:lnTo>
                      <a:pt x="1003" y="126"/>
                    </a:lnTo>
                    <a:cubicBezTo>
                      <a:pt x="1003" y="55"/>
                      <a:pt x="949" y="1"/>
                      <a:pt x="88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0" name="Google Shape;14400;p146"/>
              <p:cNvSpPr/>
              <p:nvPr/>
            </p:nvSpPr>
            <p:spPr>
              <a:xfrm>
                <a:off x="3173339" y="3692757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46" y="284"/>
                    </a:lnTo>
                    <a:cubicBezTo>
                      <a:pt x="311" y="284"/>
                      <a:pt x="371" y="224"/>
                      <a:pt x="371" y="159"/>
                    </a:cubicBezTo>
                    <a:lnTo>
                      <a:pt x="371" y="121"/>
                    </a:lnTo>
                    <a:cubicBezTo>
                      <a:pt x="366" y="50"/>
                      <a:pt x="317" y="1"/>
                      <a:pt x="24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1" name="Google Shape;14401;p146"/>
              <p:cNvSpPr/>
              <p:nvPr/>
            </p:nvSpPr>
            <p:spPr>
              <a:xfrm>
                <a:off x="3138513" y="3692757"/>
                <a:ext cx="9654" cy="705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79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159"/>
                    </a:lnTo>
                    <a:cubicBezTo>
                      <a:pt x="0" y="230"/>
                      <a:pt x="55" y="279"/>
                      <a:pt x="120" y="279"/>
                    </a:cubicBezTo>
                    <a:lnTo>
                      <a:pt x="381" y="279"/>
                    </a:lnTo>
                    <a:lnTo>
                      <a:pt x="38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2" name="Google Shape;14402;p146"/>
              <p:cNvSpPr/>
              <p:nvPr/>
            </p:nvSpPr>
            <p:spPr>
              <a:xfrm>
                <a:off x="3173339" y="3670744"/>
                <a:ext cx="9250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84" extrusionOk="0">
                    <a:moveTo>
                      <a:pt x="1" y="0"/>
                    </a:moveTo>
                    <a:lnTo>
                      <a:pt x="1" y="283"/>
                    </a:lnTo>
                    <a:lnTo>
                      <a:pt x="246" y="283"/>
                    </a:lnTo>
                    <a:cubicBezTo>
                      <a:pt x="311" y="283"/>
                      <a:pt x="366" y="229"/>
                      <a:pt x="366" y="164"/>
                    </a:cubicBezTo>
                    <a:lnTo>
                      <a:pt x="366" y="125"/>
                    </a:lnTo>
                    <a:cubicBezTo>
                      <a:pt x="366" y="55"/>
                      <a:pt x="311" y="0"/>
                      <a:pt x="24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3" name="Google Shape;14403;p146"/>
              <p:cNvSpPr/>
              <p:nvPr/>
            </p:nvSpPr>
            <p:spPr>
              <a:xfrm>
                <a:off x="3138513" y="3670871"/>
                <a:ext cx="9528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4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159"/>
                    </a:lnTo>
                    <a:cubicBezTo>
                      <a:pt x="0" y="229"/>
                      <a:pt x="55" y="284"/>
                      <a:pt x="120" y="284"/>
                    </a:cubicBezTo>
                    <a:lnTo>
                      <a:pt x="376" y="284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4" name="Google Shape;14404;p146"/>
              <p:cNvSpPr/>
              <p:nvPr/>
            </p:nvSpPr>
            <p:spPr>
              <a:xfrm>
                <a:off x="3173213" y="3648833"/>
                <a:ext cx="9376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5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51" y="284"/>
                    </a:lnTo>
                    <a:cubicBezTo>
                      <a:pt x="316" y="284"/>
                      <a:pt x="371" y="230"/>
                      <a:pt x="371" y="164"/>
                    </a:cubicBezTo>
                    <a:lnTo>
                      <a:pt x="371" y="126"/>
                    </a:lnTo>
                    <a:cubicBezTo>
                      <a:pt x="371" y="55"/>
                      <a:pt x="316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5" name="Google Shape;14405;p146"/>
              <p:cNvSpPr/>
              <p:nvPr/>
            </p:nvSpPr>
            <p:spPr>
              <a:xfrm>
                <a:off x="3138513" y="3648985"/>
                <a:ext cx="9528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4" extrusionOk="0">
                    <a:moveTo>
                      <a:pt x="120" y="0"/>
                    </a:moveTo>
                    <a:cubicBezTo>
                      <a:pt x="55" y="0"/>
                      <a:pt x="0" y="55"/>
                      <a:pt x="0" y="120"/>
                    </a:cubicBezTo>
                    <a:lnTo>
                      <a:pt x="0" y="158"/>
                    </a:lnTo>
                    <a:cubicBezTo>
                      <a:pt x="0" y="229"/>
                      <a:pt x="55" y="283"/>
                      <a:pt x="120" y="283"/>
                    </a:cubicBezTo>
                    <a:lnTo>
                      <a:pt x="376" y="283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6" name="Google Shape;14406;p146"/>
              <p:cNvSpPr/>
              <p:nvPr/>
            </p:nvSpPr>
            <p:spPr>
              <a:xfrm>
                <a:off x="3173213" y="3626947"/>
                <a:ext cx="9376" cy="7329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0" extrusionOk="0">
                    <a:moveTo>
                      <a:pt x="0" y="0"/>
                    </a:moveTo>
                    <a:lnTo>
                      <a:pt x="0" y="289"/>
                    </a:lnTo>
                    <a:lnTo>
                      <a:pt x="251" y="289"/>
                    </a:lnTo>
                    <a:cubicBezTo>
                      <a:pt x="316" y="284"/>
                      <a:pt x="371" y="229"/>
                      <a:pt x="371" y="164"/>
                    </a:cubicBezTo>
                    <a:lnTo>
                      <a:pt x="371" y="126"/>
                    </a:lnTo>
                    <a:cubicBezTo>
                      <a:pt x="371" y="55"/>
                      <a:pt x="316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7" name="Google Shape;14407;p146"/>
              <p:cNvSpPr/>
              <p:nvPr/>
            </p:nvSpPr>
            <p:spPr>
              <a:xfrm>
                <a:off x="3138362" y="3626947"/>
                <a:ext cx="9679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4" extrusionOk="0">
                    <a:moveTo>
                      <a:pt x="126" y="0"/>
                    </a:moveTo>
                    <a:cubicBezTo>
                      <a:pt x="55" y="0"/>
                      <a:pt x="1" y="55"/>
                      <a:pt x="1" y="126"/>
                    </a:cubicBezTo>
                    <a:lnTo>
                      <a:pt x="1" y="164"/>
                    </a:lnTo>
                    <a:cubicBezTo>
                      <a:pt x="1" y="229"/>
                      <a:pt x="55" y="284"/>
                      <a:pt x="126" y="284"/>
                    </a:cubicBezTo>
                    <a:lnTo>
                      <a:pt x="382" y="28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8" name="Google Shape;14408;p146"/>
              <p:cNvSpPr/>
              <p:nvPr/>
            </p:nvSpPr>
            <p:spPr>
              <a:xfrm>
                <a:off x="3173213" y="3605036"/>
                <a:ext cx="9376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5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45" y="284"/>
                    </a:lnTo>
                    <a:cubicBezTo>
                      <a:pt x="316" y="284"/>
                      <a:pt x="371" y="230"/>
                      <a:pt x="371" y="164"/>
                    </a:cubicBezTo>
                    <a:lnTo>
                      <a:pt x="371" y="121"/>
                    </a:lnTo>
                    <a:cubicBezTo>
                      <a:pt x="371" y="55"/>
                      <a:pt x="316" y="1"/>
                      <a:pt x="24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9" name="Google Shape;14409;p146"/>
              <p:cNvSpPr/>
              <p:nvPr/>
            </p:nvSpPr>
            <p:spPr>
              <a:xfrm>
                <a:off x="3138362" y="3605036"/>
                <a:ext cx="9679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5" extrusionOk="0">
                    <a:moveTo>
                      <a:pt x="126" y="1"/>
                    </a:moveTo>
                    <a:cubicBezTo>
                      <a:pt x="55" y="1"/>
                      <a:pt x="1" y="55"/>
                      <a:pt x="1" y="126"/>
                    </a:cubicBezTo>
                    <a:lnTo>
                      <a:pt x="1" y="164"/>
                    </a:lnTo>
                    <a:cubicBezTo>
                      <a:pt x="1" y="230"/>
                      <a:pt x="55" y="284"/>
                      <a:pt x="126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0" name="Google Shape;14410;p146"/>
              <p:cNvSpPr/>
              <p:nvPr/>
            </p:nvSpPr>
            <p:spPr>
              <a:xfrm>
                <a:off x="3173213" y="3583150"/>
                <a:ext cx="9376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4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45" y="284"/>
                    </a:lnTo>
                    <a:cubicBezTo>
                      <a:pt x="316" y="284"/>
                      <a:pt x="371" y="229"/>
                      <a:pt x="371" y="164"/>
                    </a:cubicBezTo>
                    <a:lnTo>
                      <a:pt x="371" y="120"/>
                    </a:lnTo>
                    <a:cubicBezTo>
                      <a:pt x="371" y="55"/>
                      <a:pt x="316" y="1"/>
                      <a:pt x="24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1" name="Google Shape;14411;p146"/>
              <p:cNvSpPr/>
              <p:nvPr/>
            </p:nvSpPr>
            <p:spPr>
              <a:xfrm>
                <a:off x="3138362" y="3583150"/>
                <a:ext cx="9679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4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0"/>
                    </a:cubicBezTo>
                    <a:lnTo>
                      <a:pt x="1" y="164"/>
                    </a:lnTo>
                    <a:cubicBezTo>
                      <a:pt x="1" y="229"/>
                      <a:pt x="55" y="284"/>
                      <a:pt x="120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2" name="Google Shape;14412;p146"/>
              <p:cNvSpPr/>
              <p:nvPr/>
            </p:nvSpPr>
            <p:spPr>
              <a:xfrm>
                <a:off x="3173061" y="3561264"/>
                <a:ext cx="9401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4" extrusionOk="0">
                    <a:moveTo>
                      <a:pt x="1" y="0"/>
                    </a:moveTo>
                    <a:lnTo>
                      <a:pt x="1" y="283"/>
                    </a:lnTo>
                    <a:lnTo>
                      <a:pt x="251" y="283"/>
                    </a:lnTo>
                    <a:cubicBezTo>
                      <a:pt x="317" y="283"/>
                      <a:pt x="371" y="229"/>
                      <a:pt x="371" y="158"/>
                    </a:cubicBezTo>
                    <a:lnTo>
                      <a:pt x="371" y="120"/>
                    </a:lnTo>
                    <a:cubicBezTo>
                      <a:pt x="371" y="55"/>
                      <a:pt x="317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3" name="Google Shape;14413;p146"/>
              <p:cNvSpPr/>
              <p:nvPr/>
            </p:nvSpPr>
            <p:spPr>
              <a:xfrm>
                <a:off x="3138362" y="3561264"/>
                <a:ext cx="9679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4" extrusionOk="0">
                    <a:moveTo>
                      <a:pt x="120" y="0"/>
                    </a:moveTo>
                    <a:cubicBezTo>
                      <a:pt x="55" y="0"/>
                      <a:pt x="1" y="55"/>
                      <a:pt x="1" y="125"/>
                    </a:cubicBezTo>
                    <a:lnTo>
                      <a:pt x="1" y="164"/>
                    </a:lnTo>
                    <a:cubicBezTo>
                      <a:pt x="1" y="229"/>
                      <a:pt x="55" y="283"/>
                      <a:pt x="120" y="283"/>
                    </a:cubicBezTo>
                    <a:lnTo>
                      <a:pt x="382" y="283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4" name="Google Shape;14414;p146"/>
              <p:cNvSpPr/>
              <p:nvPr/>
            </p:nvSpPr>
            <p:spPr>
              <a:xfrm>
                <a:off x="3173061" y="3539352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51" y="284"/>
                    </a:lnTo>
                    <a:cubicBezTo>
                      <a:pt x="317" y="284"/>
                      <a:pt x="371" y="230"/>
                      <a:pt x="371" y="159"/>
                    </a:cubicBezTo>
                    <a:lnTo>
                      <a:pt x="371" y="121"/>
                    </a:lnTo>
                    <a:cubicBezTo>
                      <a:pt x="371" y="55"/>
                      <a:pt x="317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5" name="Google Shape;14415;p146"/>
              <p:cNvSpPr/>
              <p:nvPr/>
            </p:nvSpPr>
            <p:spPr>
              <a:xfrm>
                <a:off x="3138362" y="3539352"/>
                <a:ext cx="9528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5" extrusionOk="0">
                    <a:moveTo>
                      <a:pt x="120" y="1"/>
                    </a:moveTo>
                    <a:cubicBezTo>
                      <a:pt x="55" y="1"/>
                      <a:pt x="1" y="55"/>
                      <a:pt x="1" y="121"/>
                    </a:cubicBezTo>
                    <a:lnTo>
                      <a:pt x="1" y="164"/>
                    </a:lnTo>
                    <a:cubicBezTo>
                      <a:pt x="1" y="230"/>
                      <a:pt x="55" y="284"/>
                      <a:pt x="120" y="284"/>
                    </a:cubicBezTo>
                    <a:lnTo>
                      <a:pt x="377" y="284"/>
                    </a:lnTo>
                    <a:lnTo>
                      <a:pt x="377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6" name="Google Shape;14416;p146"/>
              <p:cNvSpPr/>
              <p:nvPr/>
            </p:nvSpPr>
            <p:spPr>
              <a:xfrm>
                <a:off x="3173061" y="3517466"/>
                <a:ext cx="9401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4" extrusionOk="0">
                    <a:moveTo>
                      <a:pt x="1" y="0"/>
                    </a:moveTo>
                    <a:lnTo>
                      <a:pt x="1" y="284"/>
                    </a:lnTo>
                    <a:lnTo>
                      <a:pt x="251" y="284"/>
                    </a:lnTo>
                    <a:cubicBezTo>
                      <a:pt x="317" y="284"/>
                      <a:pt x="371" y="229"/>
                      <a:pt x="371" y="158"/>
                    </a:cubicBezTo>
                    <a:lnTo>
                      <a:pt x="371" y="126"/>
                    </a:lnTo>
                    <a:cubicBezTo>
                      <a:pt x="371" y="55"/>
                      <a:pt x="317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7" name="Google Shape;14417;p146"/>
              <p:cNvSpPr/>
              <p:nvPr/>
            </p:nvSpPr>
            <p:spPr>
              <a:xfrm>
                <a:off x="3138235" y="3517466"/>
                <a:ext cx="9654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4" extrusionOk="0">
                    <a:moveTo>
                      <a:pt x="125" y="0"/>
                    </a:moveTo>
                    <a:cubicBezTo>
                      <a:pt x="55" y="0"/>
                      <a:pt x="0" y="55"/>
                      <a:pt x="0" y="120"/>
                    </a:cubicBezTo>
                    <a:lnTo>
                      <a:pt x="0" y="164"/>
                    </a:lnTo>
                    <a:cubicBezTo>
                      <a:pt x="0" y="229"/>
                      <a:pt x="55" y="284"/>
                      <a:pt x="125" y="284"/>
                    </a:cubicBezTo>
                    <a:lnTo>
                      <a:pt x="382" y="28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8" name="Google Shape;14418;p146"/>
              <p:cNvSpPr/>
              <p:nvPr/>
            </p:nvSpPr>
            <p:spPr>
              <a:xfrm>
                <a:off x="3173061" y="3495555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1" y="1"/>
                    </a:moveTo>
                    <a:lnTo>
                      <a:pt x="1" y="284"/>
                    </a:lnTo>
                    <a:lnTo>
                      <a:pt x="251" y="284"/>
                    </a:lnTo>
                    <a:cubicBezTo>
                      <a:pt x="317" y="284"/>
                      <a:pt x="371" y="230"/>
                      <a:pt x="371" y="159"/>
                    </a:cubicBezTo>
                    <a:lnTo>
                      <a:pt x="371" y="121"/>
                    </a:lnTo>
                    <a:cubicBezTo>
                      <a:pt x="371" y="55"/>
                      <a:pt x="317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9" name="Google Shape;14419;p146"/>
              <p:cNvSpPr/>
              <p:nvPr/>
            </p:nvSpPr>
            <p:spPr>
              <a:xfrm>
                <a:off x="3138235" y="3495555"/>
                <a:ext cx="9654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5" extrusionOk="0">
                    <a:moveTo>
                      <a:pt x="125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159"/>
                    </a:lnTo>
                    <a:cubicBezTo>
                      <a:pt x="0" y="230"/>
                      <a:pt x="55" y="284"/>
                      <a:pt x="125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0" name="Google Shape;14420;p146"/>
              <p:cNvSpPr/>
              <p:nvPr/>
            </p:nvSpPr>
            <p:spPr>
              <a:xfrm>
                <a:off x="3173061" y="3473543"/>
                <a:ext cx="9401" cy="7304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9" extrusionOk="0">
                    <a:moveTo>
                      <a:pt x="1" y="0"/>
                    </a:moveTo>
                    <a:lnTo>
                      <a:pt x="1" y="289"/>
                    </a:lnTo>
                    <a:lnTo>
                      <a:pt x="246" y="289"/>
                    </a:lnTo>
                    <a:cubicBezTo>
                      <a:pt x="317" y="289"/>
                      <a:pt x="371" y="234"/>
                      <a:pt x="371" y="164"/>
                    </a:cubicBezTo>
                    <a:lnTo>
                      <a:pt x="371" y="125"/>
                    </a:lnTo>
                    <a:cubicBezTo>
                      <a:pt x="371" y="55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1" name="Google Shape;14421;p146"/>
              <p:cNvSpPr/>
              <p:nvPr/>
            </p:nvSpPr>
            <p:spPr>
              <a:xfrm>
                <a:off x="3138235" y="3473669"/>
                <a:ext cx="9654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4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0"/>
                    </a:cubicBezTo>
                    <a:lnTo>
                      <a:pt x="0" y="159"/>
                    </a:lnTo>
                    <a:cubicBezTo>
                      <a:pt x="0" y="229"/>
                      <a:pt x="55" y="284"/>
                      <a:pt x="120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2" name="Google Shape;14422;p146"/>
              <p:cNvSpPr/>
              <p:nvPr/>
            </p:nvSpPr>
            <p:spPr>
              <a:xfrm>
                <a:off x="3173061" y="3451758"/>
                <a:ext cx="9401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85" extrusionOk="0">
                    <a:moveTo>
                      <a:pt x="255" y="1"/>
                    </a:moveTo>
                    <a:cubicBezTo>
                      <a:pt x="252" y="1"/>
                      <a:pt x="249" y="1"/>
                      <a:pt x="246" y="1"/>
                    </a:cubicBezTo>
                    <a:lnTo>
                      <a:pt x="1" y="1"/>
                    </a:lnTo>
                    <a:lnTo>
                      <a:pt x="1" y="285"/>
                    </a:lnTo>
                    <a:lnTo>
                      <a:pt x="246" y="285"/>
                    </a:lnTo>
                    <a:cubicBezTo>
                      <a:pt x="317" y="279"/>
                      <a:pt x="366" y="225"/>
                      <a:pt x="371" y="159"/>
                    </a:cubicBezTo>
                    <a:lnTo>
                      <a:pt x="371" y="121"/>
                    </a:lnTo>
                    <a:cubicBezTo>
                      <a:pt x="366" y="54"/>
                      <a:pt x="316" y="1"/>
                      <a:pt x="25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3" name="Google Shape;14423;p146"/>
              <p:cNvSpPr/>
              <p:nvPr/>
            </p:nvSpPr>
            <p:spPr>
              <a:xfrm>
                <a:off x="3138235" y="3451758"/>
                <a:ext cx="9654" cy="707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80" extrusionOk="0">
                    <a:moveTo>
                      <a:pt x="112" y="1"/>
                    </a:moveTo>
                    <a:cubicBezTo>
                      <a:pt x="50" y="1"/>
                      <a:pt x="0" y="58"/>
                      <a:pt x="0" y="121"/>
                    </a:cubicBezTo>
                    <a:lnTo>
                      <a:pt x="0" y="159"/>
                    </a:lnTo>
                    <a:cubicBezTo>
                      <a:pt x="0" y="227"/>
                      <a:pt x="50" y="279"/>
                      <a:pt x="111" y="279"/>
                    </a:cubicBezTo>
                    <a:cubicBezTo>
                      <a:pt x="114" y="279"/>
                      <a:pt x="117" y="279"/>
                      <a:pt x="120" y="279"/>
                    </a:cubicBezTo>
                    <a:lnTo>
                      <a:pt x="382" y="279"/>
                    </a:lnTo>
                    <a:lnTo>
                      <a:pt x="382" y="1"/>
                    </a:lnTo>
                    <a:lnTo>
                      <a:pt x="120" y="1"/>
                    </a:lnTo>
                    <a:cubicBezTo>
                      <a:pt x="117" y="1"/>
                      <a:pt x="114" y="1"/>
                      <a:pt x="11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4" name="Google Shape;14424;p146"/>
              <p:cNvSpPr/>
              <p:nvPr/>
            </p:nvSpPr>
            <p:spPr>
              <a:xfrm>
                <a:off x="3172935" y="3429746"/>
                <a:ext cx="9376" cy="7177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4" extrusionOk="0">
                    <a:moveTo>
                      <a:pt x="0" y="0"/>
                    </a:moveTo>
                    <a:lnTo>
                      <a:pt x="0" y="284"/>
                    </a:lnTo>
                    <a:lnTo>
                      <a:pt x="251" y="284"/>
                    </a:lnTo>
                    <a:cubicBezTo>
                      <a:pt x="316" y="284"/>
                      <a:pt x="371" y="229"/>
                      <a:pt x="371" y="164"/>
                    </a:cubicBezTo>
                    <a:lnTo>
                      <a:pt x="371" y="120"/>
                    </a:lnTo>
                    <a:cubicBezTo>
                      <a:pt x="371" y="55"/>
                      <a:pt x="316" y="0"/>
                      <a:pt x="25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5" name="Google Shape;14425;p146"/>
              <p:cNvSpPr/>
              <p:nvPr/>
            </p:nvSpPr>
            <p:spPr>
              <a:xfrm>
                <a:off x="3138235" y="3429872"/>
                <a:ext cx="9528" cy="7076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80" extrusionOk="0">
                    <a:moveTo>
                      <a:pt x="120" y="1"/>
                    </a:moveTo>
                    <a:cubicBezTo>
                      <a:pt x="55" y="1"/>
                      <a:pt x="0" y="55"/>
                      <a:pt x="0" y="121"/>
                    </a:cubicBezTo>
                    <a:lnTo>
                      <a:pt x="0" y="159"/>
                    </a:lnTo>
                    <a:cubicBezTo>
                      <a:pt x="0" y="226"/>
                      <a:pt x="50" y="279"/>
                      <a:pt x="111" y="279"/>
                    </a:cubicBezTo>
                    <a:cubicBezTo>
                      <a:pt x="114" y="279"/>
                      <a:pt x="117" y="279"/>
                      <a:pt x="120" y="279"/>
                    </a:cubicBezTo>
                    <a:lnTo>
                      <a:pt x="376" y="279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6" name="Google Shape;14426;p146"/>
              <p:cNvSpPr/>
              <p:nvPr/>
            </p:nvSpPr>
            <p:spPr>
              <a:xfrm>
                <a:off x="3172935" y="3407834"/>
                <a:ext cx="9376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85" extrusionOk="0">
                    <a:moveTo>
                      <a:pt x="0" y="1"/>
                    </a:moveTo>
                    <a:lnTo>
                      <a:pt x="0" y="284"/>
                    </a:lnTo>
                    <a:lnTo>
                      <a:pt x="251" y="284"/>
                    </a:lnTo>
                    <a:cubicBezTo>
                      <a:pt x="316" y="284"/>
                      <a:pt x="371" y="230"/>
                      <a:pt x="371" y="164"/>
                    </a:cubicBezTo>
                    <a:lnTo>
                      <a:pt x="371" y="121"/>
                    </a:lnTo>
                    <a:cubicBezTo>
                      <a:pt x="371" y="55"/>
                      <a:pt x="316" y="1"/>
                      <a:pt x="2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7" name="Google Shape;14427;p146"/>
              <p:cNvSpPr/>
              <p:nvPr/>
            </p:nvSpPr>
            <p:spPr>
              <a:xfrm>
                <a:off x="3138084" y="3407834"/>
                <a:ext cx="9679" cy="7203"/>
              </a:xfrm>
              <a:custGeom>
                <a:avLst/>
                <a:gdLst/>
                <a:ahLst/>
                <a:cxnLst/>
                <a:rect l="l" t="t" r="r" b="b"/>
                <a:pathLst>
                  <a:path w="383" h="285" extrusionOk="0">
                    <a:moveTo>
                      <a:pt x="126" y="1"/>
                    </a:moveTo>
                    <a:cubicBezTo>
                      <a:pt x="55" y="1"/>
                      <a:pt x="1" y="55"/>
                      <a:pt x="1" y="126"/>
                    </a:cubicBezTo>
                    <a:lnTo>
                      <a:pt x="1" y="164"/>
                    </a:lnTo>
                    <a:cubicBezTo>
                      <a:pt x="1" y="230"/>
                      <a:pt x="55" y="284"/>
                      <a:pt x="126" y="284"/>
                    </a:cubicBezTo>
                    <a:lnTo>
                      <a:pt x="382" y="284"/>
                    </a:lnTo>
                    <a:lnTo>
                      <a:pt x="382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8" name="Google Shape;14428;p146"/>
              <p:cNvSpPr/>
              <p:nvPr/>
            </p:nvSpPr>
            <p:spPr>
              <a:xfrm>
                <a:off x="3033380" y="3446173"/>
                <a:ext cx="127626" cy="73518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909" extrusionOk="0">
                    <a:moveTo>
                      <a:pt x="1565" y="1"/>
                    </a:moveTo>
                    <a:cubicBezTo>
                      <a:pt x="864" y="1"/>
                      <a:pt x="1" y="158"/>
                      <a:pt x="8" y="631"/>
                    </a:cubicBezTo>
                    <a:cubicBezTo>
                      <a:pt x="12" y="875"/>
                      <a:pt x="104" y="947"/>
                      <a:pt x="233" y="947"/>
                    </a:cubicBezTo>
                    <a:cubicBezTo>
                      <a:pt x="421" y="947"/>
                      <a:pt x="686" y="794"/>
                      <a:pt x="867" y="794"/>
                    </a:cubicBezTo>
                    <a:cubicBezTo>
                      <a:pt x="928" y="794"/>
                      <a:pt x="980" y="812"/>
                      <a:pt x="1016" y="860"/>
                    </a:cubicBezTo>
                    <a:cubicBezTo>
                      <a:pt x="1228" y="1143"/>
                      <a:pt x="1114" y="2091"/>
                      <a:pt x="744" y="2091"/>
                    </a:cubicBezTo>
                    <a:cubicBezTo>
                      <a:pt x="373" y="2091"/>
                      <a:pt x="1370" y="2909"/>
                      <a:pt x="1370" y="2909"/>
                    </a:cubicBezTo>
                    <a:cubicBezTo>
                      <a:pt x="1370" y="2909"/>
                      <a:pt x="2569" y="2887"/>
                      <a:pt x="3228" y="2227"/>
                    </a:cubicBezTo>
                    <a:cubicBezTo>
                      <a:pt x="3882" y="1568"/>
                      <a:pt x="4454" y="1699"/>
                      <a:pt x="4149" y="1165"/>
                    </a:cubicBezTo>
                    <a:cubicBezTo>
                      <a:pt x="3903" y="726"/>
                      <a:pt x="4591" y="559"/>
                      <a:pt x="4878" y="559"/>
                    </a:cubicBezTo>
                    <a:cubicBezTo>
                      <a:pt x="4940" y="559"/>
                      <a:pt x="4983" y="567"/>
                      <a:pt x="4994" y="582"/>
                    </a:cubicBezTo>
                    <a:cubicBezTo>
                      <a:pt x="4999" y="588"/>
                      <a:pt x="5003" y="591"/>
                      <a:pt x="5006" y="591"/>
                    </a:cubicBezTo>
                    <a:cubicBezTo>
                      <a:pt x="5050" y="591"/>
                      <a:pt x="4994" y="124"/>
                      <a:pt x="4994" y="124"/>
                    </a:cubicBezTo>
                    <a:lnTo>
                      <a:pt x="4454" y="189"/>
                    </a:lnTo>
                    <a:cubicBezTo>
                      <a:pt x="4454" y="189"/>
                      <a:pt x="4010" y="215"/>
                      <a:pt x="3524" y="215"/>
                    </a:cubicBezTo>
                    <a:cubicBezTo>
                      <a:pt x="3065" y="215"/>
                      <a:pt x="2569" y="192"/>
                      <a:pt x="2373" y="102"/>
                    </a:cubicBezTo>
                    <a:cubicBezTo>
                      <a:pt x="2237" y="42"/>
                      <a:pt x="1922" y="1"/>
                      <a:pt x="156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9" name="Google Shape;14429;p146"/>
              <p:cNvSpPr/>
              <p:nvPr/>
            </p:nvSpPr>
            <p:spPr>
              <a:xfrm>
                <a:off x="3158150" y="3445996"/>
                <a:ext cx="127626" cy="73568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911" extrusionOk="0">
                    <a:moveTo>
                      <a:pt x="3497" y="1"/>
                    </a:moveTo>
                    <a:cubicBezTo>
                      <a:pt x="3135" y="1"/>
                      <a:pt x="2815" y="43"/>
                      <a:pt x="2678" y="104"/>
                    </a:cubicBezTo>
                    <a:cubicBezTo>
                      <a:pt x="2482" y="194"/>
                      <a:pt x="1985" y="217"/>
                      <a:pt x="1526" y="217"/>
                    </a:cubicBezTo>
                    <a:cubicBezTo>
                      <a:pt x="1040" y="217"/>
                      <a:pt x="596" y="191"/>
                      <a:pt x="596" y="191"/>
                    </a:cubicBezTo>
                    <a:lnTo>
                      <a:pt x="57" y="137"/>
                    </a:lnTo>
                    <a:cubicBezTo>
                      <a:pt x="57" y="137"/>
                      <a:pt x="1" y="604"/>
                      <a:pt x="44" y="604"/>
                    </a:cubicBezTo>
                    <a:cubicBezTo>
                      <a:pt x="48" y="604"/>
                      <a:pt x="52" y="601"/>
                      <a:pt x="57" y="594"/>
                    </a:cubicBezTo>
                    <a:cubicBezTo>
                      <a:pt x="69" y="578"/>
                      <a:pt x="114" y="570"/>
                      <a:pt x="179" y="570"/>
                    </a:cubicBezTo>
                    <a:cubicBezTo>
                      <a:pt x="469" y="570"/>
                      <a:pt x="1146" y="741"/>
                      <a:pt x="901" y="1177"/>
                    </a:cubicBezTo>
                    <a:cubicBezTo>
                      <a:pt x="607" y="1711"/>
                      <a:pt x="1174" y="1575"/>
                      <a:pt x="1833" y="2234"/>
                    </a:cubicBezTo>
                    <a:cubicBezTo>
                      <a:pt x="2487" y="2894"/>
                      <a:pt x="3686" y="2910"/>
                      <a:pt x="3686" y="2910"/>
                    </a:cubicBezTo>
                    <a:cubicBezTo>
                      <a:pt x="3686" y="2910"/>
                      <a:pt x="4683" y="2087"/>
                      <a:pt x="4312" y="2087"/>
                    </a:cubicBezTo>
                    <a:cubicBezTo>
                      <a:pt x="3942" y="2087"/>
                      <a:pt x="3822" y="1145"/>
                      <a:pt x="4034" y="856"/>
                    </a:cubicBezTo>
                    <a:cubicBezTo>
                      <a:pt x="4070" y="808"/>
                      <a:pt x="4122" y="790"/>
                      <a:pt x="4184" y="790"/>
                    </a:cubicBezTo>
                    <a:cubicBezTo>
                      <a:pt x="4365" y="790"/>
                      <a:pt x="4629" y="943"/>
                      <a:pt x="4817" y="943"/>
                    </a:cubicBezTo>
                    <a:cubicBezTo>
                      <a:pt x="4946" y="943"/>
                      <a:pt x="5039" y="871"/>
                      <a:pt x="5043" y="627"/>
                    </a:cubicBezTo>
                    <a:cubicBezTo>
                      <a:pt x="5050" y="157"/>
                      <a:pt x="4195" y="1"/>
                      <a:pt x="349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0" name="Google Shape;14430;p146"/>
              <p:cNvSpPr/>
              <p:nvPr/>
            </p:nvSpPr>
            <p:spPr>
              <a:xfrm>
                <a:off x="3084253" y="3751439"/>
                <a:ext cx="30302" cy="54134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2142" extrusionOk="0">
                    <a:moveTo>
                      <a:pt x="600" y="0"/>
                    </a:moveTo>
                    <a:cubicBezTo>
                      <a:pt x="267" y="0"/>
                      <a:pt x="0" y="480"/>
                      <a:pt x="0" y="1074"/>
                    </a:cubicBezTo>
                    <a:cubicBezTo>
                      <a:pt x="0" y="1662"/>
                      <a:pt x="273" y="2142"/>
                      <a:pt x="600" y="2142"/>
                    </a:cubicBezTo>
                    <a:cubicBezTo>
                      <a:pt x="932" y="2142"/>
                      <a:pt x="1199" y="1662"/>
                      <a:pt x="1199" y="1068"/>
                    </a:cubicBezTo>
                    <a:cubicBezTo>
                      <a:pt x="1199" y="480"/>
                      <a:pt x="926" y="0"/>
                      <a:pt x="60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1" name="Google Shape;14431;p146"/>
              <p:cNvSpPr/>
              <p:nvPr/>
            </p:nvSpPr>
            <p:spPr>
              <a:xfrm>
                <a:off x="3029842" y="3464066"/>
                <a:ext cx="34472" cy="33688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333" extrusionOk="0">
                    <a:moveTo>
                      <a:pt x="565" y="1"/>
                    </a:moveTo>
                    <a:cubicBezTo>
                      <a:pt x="477" y="1"/>
                      <a:pt x="392" y="23"/>
                      <a:pt x="317" y="70"/>
                    </a:cubicBezTo>
                    <a:cubicBezTo>
                      <a:pt x="50" y="233"/>
                      <a:pt x="1" y="631"/>
                      <a:pt x="202" y="964"/>
                    </a:cubicBezTo>
                    <a:cubicBezTo>
                      <a:pt x="346" y="1196"/>
                      <a:pt x="578" y="1333"/>
                      <a:pt x="796" y="1333"/>
                    </a:cubicBezTo>
                    <a:cubicBezTo>
                      <a:pt x="884" y="1333"/>
                      <a:pt x="970" y="1310"/>
                      <a:pt x="1047" y="1263"/>
                    </a:cubicBezTo>
                    <a:cubicBezTo>
                      <a:pt x="1314" y="1100"/>
                      <a:pt x="1363" y="702"/>
                      <a:pt x="1161" y="375"/>
                    </a:cubicBezTo>
                    <a:cubicBezTo>
                      <a:pt x="1018" y="138"/>
                      <a:pt x="782" y="1"/>
                      <a:pt x="56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2" name="Google Shape;14432;p146"/>
              <p:cNvSpPr/>
              <p:nvPr/>
            </p:nvSpPr>
            <p:spPr>
              <a:xfrm>
                <a:off x="2982228" y="3468969"/>
                <a:ext cx="76955" cy="195407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732" extrusionOk="0">
                    <a:moveTo>
                      <a:pt x="2010" y="0"/>
                    </a:moveTo>
                    <a:cubicBezTo>
                      <a:pt x="1986" y="0"/>
                      <a:pt x="1961" y="3"/>
                      <a:pt x="1934" y="7"/>
                    </a:cubicBezTo>
                    <a:cubicBezTo>
                      <a:pt x="1373" y="94"/>
                      <a:pt x="1542" y="830"/>
                      <a:pt x="1667" y="1276"/>
                    </a:cubicBezTo>
                    <a:cubicBezTo>
                      <a:pt x="1792" y="1723"/>
                      <a:pt x="1318" y="5581"/>
                      <a:pt x="1002" y="5968"/>
                    </a:cubicBezTo>
                    <a:cubicBezTo>
                      <a:pt x="690" y="6350"/>
                      <a:pt x="0" y="7412"/>
                      <a:pt x="1128" y="7412"/>
                    </a:cubicBezTo>
                    <a:cubicBezTo>
                      <a:pt x="1142" y="7412"/>
                      <a:pt x="1156" y="7412"/>
                      <a:pt x="1171" y="7412"/>
                    </a:cubicBezTo>
                    <a:cubicBezTo>
                      <a:pt x="1171" y="7412"/>
                      <a:pt x="1418" y="7731"/>
                      <a:pt x="1746" y="7731"/>
                    </a:cubicBezTo>
                    <a:cubicBezTo>
                      <a:pt x="1801" y="7731"/>
                      <a:pt x="1858" y="7722"/>
                      <a:pt x="1917" y="7701"/>
                    </a:cubicBezTo>
                    <a:cubicBezTo>
                      <a:pt x="2326" y="7559"/>
                      <a:pt x="1738" y="6562"/>
                      <a:pt x="1917" y="5859"/>
                    </a:cubicBezTo>
                    <a:cubicBezTo>
                      <a:pt x="2097" y="5156"/>
                      <a:pt x="2283" y="1925"/>
                      <a:pt x="2283" y="1925"/>
                    </a:cubicBezTo>
                    <a:cubicBezTo>
                      <a:pt x="2283" y="1925"/>
                      <a:pt x="3045" y="724"/>
                      <a:pt x="2564" y="724"/>
                    </a:cubicBezTo>
                    <a:cubicBezTo>
                      <a:pt x="2515" y="724"/>
                      <a:pt x="2453" y="736"/>
                      <a:pt x="2375" y="764"/>
                    </a:cubicBezTo>
                    <a:cubicBezTo>
                      <a:pt x="2375" y="764"/>
                      <a:pt x="2375" y="764"/>
                      <a:pt x="2375" y="764"/>
                    </a:cubicBezTo>
                    <a:cubicBezTo>
                      <a:pt x="2360" y="764"/>
                      <a:pt x="2476" y="0"/>
                      <a:pt x="201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3" name="Google Shape;14433;p146"/>
              <p:cNvSpPr/>
              <p:nvPr/>
            </p:nvSpPr>
            <p:spPr>
              <a:xfrm>
                <a:off x="3205435" y="3751288"/>
                <a:ext cx="30327" cy="5428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2148" extrusionOk="0">
                    <a:moveTo>
                      <a:pt x="600" y="1"/>
                    </a:moveTo>
                    <a:cubicBezTo>
                      <a:pt x="273" y="1"/>
                      <a:pt x="0" y="480"/>
                      <a:pt x="0" y="1074"/>
                    </a:cubicBezTo>
                    <a:cubicBezTo>
                      <a:pt x="0" y="1668"/>
                      <a:pt x="273" y="2148"/>
                      <a:pt x="600" y="2148"/>
                    </a:cubicBezTo>
                    <a:cubicBezTo>
                      <a:pt x="927" y="2148"/>
                      <a:pt x="1199" y="1663"/>
                      <a:pt x="1199" y="1074"/>
                    </a:cubicBezTo>
                    <a:cubicBezTo>
                      <a:pt x="1199" y="480"/>
                      <a:pt x="927" y="1"/>
                      <a:pt x="6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4" name="Google Shape;14434;p146"/>
              <p:cNvSpPr/>
              <p:nvPr/>
            </p:nvSpPr>
            <p:spPr>
              <a:xfrm>
                <a:off x="3254868" y="3463788"/>
                <a:ext cx="34598" cy="3368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333" extrusionOk="0">
                    <a:moveTo>
                      <a:pt x="801" y="1"/>
                    </a:moveTo>
                    <a:cubicBezTo>
                      <a:pt x="581" y="1"/>
                      <a:pt x="346" y="138"/>
                      <a:pt x="202" y="375"/>
                    </a:cubicBezTo>
                    <a:cubicBezTo>
                      <a:pt x="0" y="708"/>
                      <a:pt x="55" y="1105"/>
                      <a:pt x="322" y="1263"/>
                    </a:cubicBezTo>
                    <a:cubicBezTo>
                      <a:pt x="397" y="1310"/>
                      <a:pt x="482" y="1333"/>
                      <a:pt x="570" y="1333"/>
                    </a:cubicBezTo>
                    <a:cubicBezTo>
                      <a:pt x="788" y="1333"/>
                      <a:pt x="1023" y="1195"/>
                      <a:pt x="1167" y="958"/>
                    </a:cubicBezTo>
                    <a:cubicBezTo>
                      <a:pt x="1368" y="631"/>
                      <a:pt x="1314" y="228"/>
                      <a:pt x="1052" y="70"/>
                    </a:cubicBezTo>
                    <a:cubicBezTo>
                      <a:pt x="975" y="23"/>
                      <a:pt x="889" y="1"/>
                      <a:pt x="80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5" name="Google Shape;14435;p146"/>
              <p:cNvSpPr/>
              <p:nvPr/>
            </p:nvSpPr>
            <p:spPr>
              <a:xfrm>
                <a:off x="3286812" y="3644739"/>
                <a:ext cx="37479" cy="23706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938" extrusionOk="0">
                    <a:moveTo>
                      <a:pt x="923" y="0"/>
                    </a:moveTo>
                    <a:cubicBezTo>
                      <a:pt x="826" y="0"/>
                      <a:pt x="721" y="16"/>
                      <a:pt x="616" y="48"/>
                    </a:cubicBezTo>
                    <a:cubicBezTo>
                      <a:pt x="246" y="157"/>
                      <a:pt x="1" y="441"/>
                      <a:pt x="71" y="675"/>
                    </a:cubicBezTo>
                    <a:cubicBezTo>
                      <a:pt x="123" y="840"/>
                      <a:pt x="325" y="937"/>
                      <a:pt x="573" y="937"/>
                    </a:cubicBezTo>
                    <a:cubicBezTo>
                      <a:pt x="668" y="937"/>
                      <a:pt x="770" y="923"/>
                      <a:pt x="872" y="893"/>
                    </a:cubicBezTo>
                    <a:cubicBezTo>
                      <a:pt x="1243" y="778"/>
                      <a:pt x="1483" y="501"/>
                      <a:pt x="1417" y="266"/>
                    </a:cubicBezTo>
                    <a:cubicBezTo>
                      <a:pt x="1367" y="98"/>
                      <a:pt x="1168" y="0"/>
                      <a:pt x="92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6" name="Google Shape;14436;p146"/>
              <p:cNvSpPr/>
              <p:nvPr/>
            </p:nvSpPr>
            <p:spPr>
              <a:xfrm>
                <a:off x="3218375" y="4036892"/>
                <a:ext cx="40916" cy="4079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14" extrusionOk="0">
                    <a:moveTo>
                      <a:pt x="807" y="1"/>
                    </a:moveTo>
                    <a:cubicBezTo>
                      <a:pt x="360" y="1"/>
                      <a:pt x="0" y="361"/>
                      <a:pt x="0" y="807"/>
                    </a:cubicBezTo>
                    <a:cubicBezTo>
                      <a:pt x="0" y="1254"/>
                      <a:pt x="360" y="1614"/>
                      <a:pt x="807" y="1614"/>
                    </a:cubicBezTo>
                    <a:cubicBezTo>
                      <a:pt x="1254" y="1614"/>
                      <a:pt x="1619" y="1254"/>
                      <a:pt x="1619" y="807"/>
                    </a:cubicBezTo>
                    <a:cubicBezTo>
                      <a:pt x="1619" y="361"/>
                      <a:pt x="1254" y="1"/>
                      <a:pt x="80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7" name="Google Shape;14437;p146"/>
              <p:cNvSpPr/>
              <p:nvPr/>
            </p:nvSpPr>
            <p:spPr>
              <a:xfrm>
                <a:off x="3115768" y="3352361"/>
                <a:ext cx="87342" cy="60881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2409" extrusionOk="0">
                    <a:moveTo>
                      <a:pt x="3407" y="0"/>
                    </a:moveTo>
                    <a:lnTo>
                      <a:pt x="2927" y="436"/>
                    </a:lnTo>
                    <a:cubicBezTo>
                      <a:pt x="2927" y="436"/>
                      <a:pt x="2982" y="1308"/>
                      <a:pt x="2715" y="1520"/>
                    </a:cubicBezTo>
                    <a:cubicBezTo>
                      <a:pt x="2442" y="1733"/>
                      <a:pt x="1728" y="1733"/>
                      <a:pt x="1728" y="1733"/>
                    </a:cubicBezTo>
                    <a:cubicBezTo>
                      <a:pt x="1728" y="1733"/>
                      <a:pt x="1020" y="1733"/>
                      <a:pt x="747" y="1520"/>
                    </a:cubicBezTo>
                    <a:cubicBezTo>
                      <a:pt x="475" y="1308"/>
                      <a:pt x="530" y="441"/>
                      <a:pt x="530" y="441"/>
                    </a:cubicBezTo>
                    <a:lnTo>
                      <a:pt x="55" y="5"/>
                    </a:lnTo>
                    <a:lnTo>
                      <a:pt x="55" y="5"/>
                    </a:lnTo>
                    <a:cubicBezTo>
                      <a:pt x="1" y="539"/>
                      <a:pt x="83" y="1084"/>
                      <a:pt x="279" y="1586"/>
                    </a:cubicBezTo>
                    <a:cubicBezTo>
                      <a:pt x="579" y="2343"/>
                      <a:pt x="1527" y="2403"/>
                      <a:pt x="1701" y="2408"/>
                    </a:cubicBezTo>
                    <a:lnTo>
                      <a:pt x="1734" y="2408"/>
                    </a:lnTo>
                    <a:cubicBezTo>
                      <a:pt x="1908" y="2403"/>
                      <a:pt x="2883" y="2343"/>
                      <a:pt x="3183" y="1580"/>
                    </a:cubicBezTo>
                    <a:cubicBezTo>
                      <a:pt x="3379" y="1079"/>
                      <a:pt x="3456" y="539"/>
                      <a:pt x="340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8" name="Google Shape;14438;p146"/>
              <p:cNvSpPr/>
              <p:nvPr/>
            </p:nvSpPr>
            <p:spPr>
              <a:xfrm>
                <a:off x="3101312" y="3259611"/>
                <a:ext cx="116253" cy="121535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809" extrusionOk="0">
                    <a:moveTo>
                      <a:pt x="2124" y="0"/>
                    </a:moveTo>
                    <a:cubicBezTo>
                      <a:pt x="1842" y="0"/>
                      <a:pt x="1260" y="94"/>
                      <a:pt x="731" y="777"/>
                    </a:cubicBezTo>
                    <a:cubicBezTo>
                      <a:pt x="1" y="1725"/>
                      <a:pt x="508" y="2548"/>
                      <a:pt x="508" y="2548"/>
                    </a:cubicBezTo>
                    <a:lnTo>
                      <a:pt x="491" y="3174"/>
                    </a:lnTo>
                    <a:cubicBezTo>
                      <a:pt x="77" y="3725"/>
                      <a:pt x="938" y="4128"/>
                      <a:pt x="1210" y="4215"/>
                    </a:cubicBezTo>
                    <a:cubicBezTo>
                      <a:pt x="1488" y="4297"/>
                      <a:pt x="1445" y="4809"/>
                      <a:pt x="1445" y="4809"/>
                    </a:cubicBezTo>
                    <a:lnTo>
                      <a:pt x="3161" y="4809"/>
                    </a:lnTo>
                    <a:cubicBezTo>
                      <a:pt x="3161" y="4809"/>
                      <a:pt x="3118" y="4297"/>
                      <a:pt x="3396" y="4215"/>
                    </a:cubicBezTo>
                    <a:cubicBezTo>
                      <a:pt x="3673" y="4128"/>
                      <a:pt x="4529" y="3725"/>
                      <a:pt x="4115" y="3174"/>
                    </a:cubicBezTo>
                    <a:lnTo>
                      <a:pt x="4093" y="2548"/>
                    </a:lnTo>
                    <a:cubicBezTo>
                      <a:pt x="4093" y="2548"/>
                      <a:pt x="4600" y="1719"/>
                      <a:pt x="3870" y="777"/>
                    </a:cubicBezTo>
                    <a:cubicBezTo>
                      <a:pt x="3337" y="94"/>
                      <a:pt x="2750" y="0"/>
                      <a:pt x="2467" y="0"/>
                    </a:cubicBezTo>
                    <a:cubicBezTo>
                      <a:pt x="2359" y="0"/>
                      <a:pt x="2295" y="14"/>
                      <a:pt x="2295" y="14"/>
                    </a:cubicBezTo>
                    <a:cubicBezTo>
                      <a:pt x="2295" y="14"/>
                      <a:pt x="2231" y="0"/>
                      <a:pt x="212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9" name="Google Shape;14439;p146"/>
              <p:cNvSpPr/>
              <p:nvPr/>
            </p:nvSpPr>
            <p:spPr>
              <a:xfrm>
                <a:off x="3260024" y="3468691"/>
                <a:ext cx="77460" cy="195356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7730" extrusionOk="0">
                    <a:moveTo>
                      <a:pt x="1039" y="1"/>
                    </a:moveTo>
                    <a:cubicBezTo>
                      <a:pt x="573" y="1"/>
                      <a:pt x="683" y="764"/>
                      <a:pt x="674" y="764"/>
                    </a:cubicBezTo>
                    <a:cubicBezTo>
                      <a:pt x="674" y="764"/>
                      <a:pt x="674" y="764"/>
                      <a:pt x="674" y="764"/>
                    </a:cubicBezTo>
                    <a:cubicBezTo>
                      <a:pt x="596" y="736"/>
                      <a:pt x="533" y="724"/>
                      <a:pt x="483" y="724"/>
                    </a:cubicBezTo>
                    <a:cubicBezTo>
                      <a:pt x="1" y="724"/>
                      <a:pt x="772" y="1925"/>
                      <a:pt x="772" y="1925"/>
                    </a:cubicBezTo>
                    <a:cubicBezTo>
                      <a:pt x="772" y="1925"/>
                      <a:pt x="968" y="5151"/>
                      <a:pt x="1142" y="5859"/>
                    </a:cubicBezTo>
                    <a:cubicBezTo>
                      <a:pt x="1322" y="6562"/>
                      <a:pt x="734" y="7559"/>
                      <a:pt x="1142" y="7701"/>
                    </a:cubicBezTo>
                    <a:cubicBezTo>
                      <a:pt x="1199" y="7721"/>
                      <a:pt x="1255" y="7729"/>
                      <a:pt x="1309" y="7729"/>
                    </a:cubicBezTo>
                    <a:cubicBezTo>
                      <a:pt x="1640" y="7729"/>
                      <a:pt x="1894" y="7407"/>
                      <a:pt x="1894" y="7407"/>
                    </a:cubicBezTo>
                    <a:cubicBezTo>
                      <a:pt x="1909" y="7407"/>
                      <a:pt x="1923" y="7407"/>
                      <a:pt x="1938" y="7407"/>
                    </a:cubicBezTo>
                    <a:cubicBezTo>
                      <a:pt x="3065" y="7407"/>
                      <a:pt x="2370" y="6345"/>
                      <a:pt x="2058" y="5963"/>
                    </a:cubicBezTo>
                    <a:cubicBezTo>
                      <a:pt x="1742" y="5576"/>
                      <a:pt x="1257" y="1729"/>
                      <a:pt x="1382" y="1276"/>
                    </a:cubicBezTo>
                    <a:cubicBezTo>
                      <a:pt x="1507" y="824"/>
                      <a:pt x="1671" y="89"/>
                      <a:pt x="1115" y="7"/>
                    </a:cubicBezTo>
                    <a:cubicBezTo>
                      <a:pt x="1088" y="3"/>
                      <a:pt x="1062" y="1"/>
                      <a:pt x="103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0" name="Google Shape;14440;p146"/>
              <p:cNvSpPr/>
              <p:nvPr/>
            </p:nvSpPr>
            <p:spPr>
              <a:xfrm>
                <a:off x="3289138" y="3658234"/>
                <a:ext cx="65456" cy="151964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6013" extrusionOk="0">
                    <a:moveTo>
                      <a:pt x="944" y="1345"/>
                    </a:moveTo>
                    <a:cubicBezTo>
                      <a:pt x="944" y="1345"/>
                      <a:pt x="1396" y="2228"/>
                      <a:pt x="1565" y="3143"/>
                    </a:cubicBezTo>
                    <a:cubicBezTo>
                      <a:pt x="1734" y="4053"/>
                      <a:pt x="1489" y="5426"/>
                      <a:pt x="1489" y="5426"/>
                    </a:cubicBezTo>
                    <a:cubicBezTo>
                      <a:pt x="1489" y="5426"/>
                      <a:pt x="1227" y="4124"/>
                      <a:pt x="1113" y="3448"/>
                    </a:cubicBezTo>
                    <a:cubicBezTo>
                      <a:pt x="993" y="2778"/>
                      <a:pt x="944" y="1345"/>
                      <a:pt x="944" y="1345"/>
                    </a:cubicBezTo>
                    <a:close/>
                    <a:moveTo>
                      <a:pt x="1242" y="1"/>
                    </a:moveTo>
                    <a:cubicBezTo>
                      <a:pt x="1011" y="1"/>
                      <a:pt x="704" y="244"/>
                      <a:pt x="704" y="244"/>
                    </a:cubicBezTo>
                    <a:cubicBezTo>
                      <a:pt x="605" y="164"/>
                      <a:pt x="493" y="126"/>
                      <a:pt x="394" y="126"/>
                    </a:cubicBezTo>
                    <a:cubicBezTo>
                      <a:pt x="164" y="126"/>
                      <a:pt x="1" y="325"/>
                      <a:pt x="214" y="648"/>
                    </a:cubicBezTo>
                    <a:cubicBezTo>
                      <a:pt x="519" y="1116"/>
                      <a:pt x="573" y="3819"/>
                      <a:pt x="813" y="4304"/>
                    </a:cubicBezTo>
                    <a:cubicBezTo>
                      <a:pt x="1047" y="4789"/>
                      <a:pt x="1004" y="5917"/>
                      <a:pt x="1260" y="5999"/>
                    </a:cubicBezTo>
                    <a:cubicBezTo>
                      <a:pt x="1294" y="6008"/>
                      <a:pt x="1322" y="6013"/>
                      <a:pt x="1347" y="6013"/>
                    </a:cubicBezTo>
                    <a:cubicBezTo>
                      <a:pt x="1516" y="6013"/>
                      <a:pt x="1515" y="5815"/>
                      <a:pt x="1729" y="5791"/>
                    </a:cubicBezTo>
                    <a:cubicBezTo>
                      <a:pt x="1742" y="5790"/>
                      <a:pt x="1756" y="5789"/>
                      <a:pt x="1770" y="5789"/>
                    </a:cubicBezTo>
                    <a:cubicBezTo>
                      <a:pt x="1947" y="5789"/>
                      <a:pt x="2126" y="5908"/>
                      <a:pt x="2278" y="5908"/>
                    </a:cubicBezTo>
                    <a:cubicBezTo>
                      <a:pt x="2325" y="5908"/>
                      <a:pt x="2369" y="5897"/>
                      <a:pt x="2410" y="5868"/>
                    </a:cubicBezTo>
                    <a:cubicBezTo>
                      <a:pt x="2589" y="5737"/>
                      <a:pt x="2459" y="5301"/>
                      <a:pt x="2301" y="5001"/>
                    </a:cubicBezTo>
                    <a:cubicBezTo>
                      <a:pt x="2143" y="4707"/>
                      <a:pt x="2077" y="2304"/>
                      <a:pt x="1723" y="1754"/>
                    </a:cubicBezTo>
                    <a:cubicBezTo>
                      <a:pt x="1363" y="1203"/>
                      <a:pt x="1609" y="342"/>
                      <a:pt x="1423" y="86"/>
                    </a:cubicBezTo>
                    <a:cubicBezTo>
                      <a:pt x="1378" y="24"/>
                      <a:pt x="1314" y="1"/>
                      <a:pt x="124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1" name="Google Shape;14441;p146"/>
              <p:cNvSpPr/>
              <p:nvPr/>
            </p:nvSpPr>
            <p:spPr>
              <a:xfrm>
                <a:off x="3321537" y="3824401"/>
                <a:ext cx="11853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4" extrusionOk="0">
                    <a:moveTo>
                      <a:pt x="184" y="0"/>
                    </a:moveTo>
                    <a:cubicBezTo>
                      <a:pt x="167" y="0"/>
                      <a:pt x="151" y="4"/>
                      <a:pt x="136" y="12"/>
                    </a:cubicBezTo>
                    <a:cubicBezTo>
                      <a:pt x="65" y="39"/>
                      <a:pt x="0" y="1064"/>
                      <a:pt x="230" y="1064"/>
                    </a:cubicBezTo>
                    <a:cubicBezTo>
                      <a:pt x="232" y="1064"/>
                      <a:pt x="233" y="1064"/>
                      <a:pt x="234" y="1064"/>
                    </a:cubicBezTo>
                    <a:cubicBezTo>
                      <a:pt x="468" y="1047"/>
                      <a:pt x="239" y="17"/>
                      <a:pt x="239" y="17"/>
                    </a:cubicBezTo>
                    <a:cubicBezTo>
                      <a:pt x="222" y="6"/>
                      <a:pt x="203" y="0"/>
                      <a:pt x="1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2" name="Google Shape;14442;p146"/>
              <p:cNvSpPr/>
              <p:nvPr/>
            </p:nvSpPr>
            <p:spPr>
              <a:xfrm>
                <a:off x="3322093" y="3850356"/>
                <a:ext cx="11853" cy="26839"/>
              </a:xfrm>
              <a:custGeom>
                <a:avLst/>
                <a:gdLst/>
                <a:ahLst/>
                <a:cxnLst/>
                <a:rect l="l" t="t" r="r" b="b"/>
                <a:pathLst>
                  <a:path w="469" h="1062" extrusionOk="0">
                    <a:moveTo>
                      <a:pt x="184" y="0"/>
                    </a:moveTo>
                    <a:cubicBezTo>
                      <a:pt x="167" y="0"/>
                      <a:pt x="151" y="5"/>
                      <a:pt x="136" y="15"/>
                    </a:cubicBezTo>
                    <a:cubicBezTo>
                      <a:pt x="65" y="42"/>
                      <a:pt x="1" y="1061"/>
                      <a:pt x="228" y="1061"/>
                    </a:cubicBezTo>
                    <a:cubicBezTo>
                      <a:pt x="230" y="1061"/>
                      <a:pt x="232" y="1061"/>
                      <a:pt x="234" y="1061"/>
                    </a:cubicBezTo>
                    <a:cubicBezTo>
                      <a:pt x="468" y="1045"/>
                      <a:pt x="239" y="15"/>
                      <a:pt x="239" y="15"/>
                    </a:cubicBezTo>
                    <a:cubicBezTo>
                      <a:pt x="222" y="6"/>
                      <a:pt x="203" y="0"/>
                      <a:pt x="184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3" name="Google Shape;14443;p146"/>
              <p:cNvSpPr/>
              <p:nvPr/>
            </p:nvSpPr>
            <p:spPr>
              <a:xfrm>
                <a:off x="3323205" y="3875350"/>
                <a:ext cx="11828" cy="2689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1064" extrusionOk="0">
                    <a:moveTo>
                      <a:pt x="183" y="0"/>
                    </a:moveTo>
                    <a:cubicBezTo>
                      <a:pt x="167" y="0"/>
                      <a:pt x="151" y="5"/>
                      <a:pt x="135" y="12"/>
                    </a:cubicBezTo>
                    <a:cubicBezTo>
                      <a:pt x="65" y="39"/>
                      <a:pt x="0" y="1064"/>
                      <a:pt x="228" y="1064"/>
                    </a:cubicBezTo>
                    <a:cubicBezTo>
                      <a:pt x="230" y="1064"/>
                      <a:pt x="232" y="1064"/>
                      <a:pt x="233" y="1064"/>
                    </a:cubicBezTo>
                    <a:cubicBezTo>
                      <a:pt x="468" y="1047"/>
                      <a:pt x="239" y="18"/>
                      <a:pt x="239" y="18"/>
                    </a:cubicBezTo>
                    <a:cubicBezTo>
                      <a:pt x="221" y="6"/>
                      <a:pt x="202" y="0"/>
                      <a:pt x="18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4" name="Google Shape;14444;p146"/>
              <p:cNvSpPr/>
              <p:nvPr/>
            </p:nvSpPr>
            <p:spPr>
              <a:xfrm>
                <a:off x="3313677" y="3819877"/>
                <a:ext cx="10994" cy="2605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31" extrusionOk="0">
                    <a:moveTo>
                      <a:pt x="257" y="0"/>
                    </a:moveTo>
                    <a:cubicBezTo>
                      <a:pt x="246" y="0"/>
                      <a:pt x="234" y="2"/>
                      <a:pt x="224" y="6"/>
                    </a:cubicBezTo>
                    <a:cubicBezTo>
                      <a:pt x="158" y="22"/>
                      <a:pt x="0" y="1014"/>
                      <a:pt x="218" y="1030"/>
                    </a:cubicBezTo>
                    <a:cubicBezTo>
                      <a:pt x="219" y="1030"/>
                      <a:pt x="220" y="1030"/>
                      <a:pt x="222" y="1030"/>
                    </a:cubicBezTo>
                    <a:cubicBezTo>
                      <a:pt x="435" y="1030"/>
                      <a:pt x="316" y="22"/>
                      <a:pt x="316" y="22"/>
                    </a:cubicBezTo>
                    <a:cubicBezTo>
                      <a:pt x="302" y="8"/>
                      <a:pt x="280" y="0"/>
                      <a:pt x="257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5" name="Google Shape;14445;p146"/>
              <p:cNvSpPr/>
              <p:nvPr/>
            </p:nvSpPr>
            <p:spPr>
              <a:xfrm>
                <a:off x="3311883" y="3844948"/>
                <a:ext cx="10994" cy="26031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30" extrusionOk="0">
                    <a:moveTo>
                      <a:pt x="256" y="0"/>
                    </a:moveTo>
                    <a:cubicBezTo>
                      <a:pt x="246" y="0"/>
                      <a:pt x="235" y="2"/>
                      <a:pt x="224" y="5"/>
                    </a:cubicBezTo>
                    <a:cubicBezTo>
                      <a:pt x="158" y="22"/>
                      <a:pt x="0" y="1014"/>
                      <a:pt x="218" y="1030"/>
                    </a:cubicBezTo>
                    <a:cubicBezTo>
                      <a:pt x="219" y="1030"/>
                      <a:pt x="221" y="1030"/>
                      <a:pt x="222" y="1030"/>
                    </a:cubicBezTo>
                    <a:cubicBezTo>
                      <a:pt x="435" y="1030"/>
                      <a:pt x="316" y="22"/>
                      <a:pt x="316" y="22"/>
                    </a:cubicBezTo>
                    <a:cubicBezTo>
                      <a:pt x="298" y="7"/>
                      <a:pt x="278" y="0"/>
                      <a:pt x="25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6" name="Google Shape;14446;p146"/>
              <p:cNvSpPr/>
              <p:nvPr/>
            </p:nvSpPr>
            <p:spPr>
              <a:xfrm>
                <a:off x="3310644" y="3869032"/>
                <a:ext cx="10994" cy="26056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31" extrusionOk="0">
                    <a:moveTo>
                      <a:pt x="255" y="1"/>
                    </a:moveTo>
                    <a:cubicBezTo>
                      <a:pt x="244" y="1"/>
                      <a:pt x="234" y="3"/>
                      <a:pt x="224" y="6"/>
                    </a:cubicBezTo>
                    <a:cubicBezTo>
                      <a:pt x="153" y="28"/>
                      <a:pt x="0" y="1020"/>
                      <a:pt x="218" y="1030"/>
                    </a:cubicBezTo>
                    <a:cubicBezTo>
                      <a:pt x="219" y="1031"/>
                      <a:pt x="221" y="1031"/>
                      <a:pt x="222" y="1031"/>
                    </a:cubicBezTo>
                    <a:cubicBezTo>
                      <a:pt x="435" y="1031"/>
                      <a:pt x="316" y="28"/>
                      <a:pt x="316" y="28"/>
                    </a:cubicBezTo>
                    <a:cubicBezTo>
                      <a:pt x="298" y="9"/>
                      <a:pt x="277" y="1"/>
                      <a:pt x="25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7" name="Google Shape;14447;p146"/>
              <p:cNvSpPr/>
              <p:nvPr/>
            </p:nvSpPr>
            <p:spPr>
              <a:xfrm>
                <a:off x="3111876" y="3715805"/>
                <a:ext cx="96111" cy="59618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2359" extrusionOk="0">
                    <a:moveTo>
                      <a:pt x="1877" y="2286"/>
                    </a:moveTo>
                    <a:cubicBezTo>
                      <a:pt x="1875" y="2310"/>
                      <a:pt x="1875" y="2334"/>
                      <a:pt x="1877" y="2358"/>
                    </a:cubicBezTo>
                    <a:lnTo>
                      <a:pt x="1877" y="2286"/>
                    </a:lnTo>
                    <a:close/>
                    <a:moveTo>
                      <a:pt x="2534" y="0"/>
                    </a:moveTo>
                    <a:cubicBezTo>
                      <a:pt x="2480" y="0"/>
                      <a:pt x="2440" y="18"/>
                      <a:pt x="2422" y="59"/>
                    </a:cubicBezTo>
                    <a:cubicBezTo>
                      <a:pt x="2313" y="309"/>
                      <a:pt x="1997" y="397"/>
                      <a:pt x="1899" y="413"/>
                    </a:cubicBezTo>
                    <a:cubicBezTo>
                      <a:pt x="1806" y="397"/>
                      <a:pt x="1490" y="315"/>
                      <a:pt x="1376" y="59"/>
                    </a:cubicBezTo>
                    <a:cubicBezTo>
                      <a:pt x="1358" y="19"/>
                      <a:pt x="1317" y="0"/>
                      <a:pt x="1264" y="0"/>
                    </a:cubicBezTo>
                    <a:cubicBezTo>
                      <a:pt x="914" y="0"/>
                      <a:pt x="0" y="791"/>
                      <a:pt x="1168" y="1307"/>
                    </a:cubicBezTo>
                    <a:cubicBezTo>
                      <a:pt x="1168" y="1307"/>
                      <a:pt x="1021" y="1688"/>
                      <a:pt x="1245" y="1857"/>
                    </a:cubicBezTo>
                    <a:cubicBezTo>
                      <a:pt x="1425" y="1988"/>
                      <a:pt x="1746" y="1873"/>
                      <a:pt x="1877" y="2097"/>
                    </a:cubicBezTo>
                    <a:lnTo>
                      <a:pt x="1877" y="2286"/>
                    </a:lnTo>
                    <a:lnTo>
                      <a:pt x="1877" y="2286"/>
                    </a:lnTo>
                    <a:cubicBezTo>
                      <a:pt x="1880" y="2242"/>
                      <a:pt x="1890" y="2199"/>
                      <a:pt x="1904" y="2157"/>
                    </a:cubicBezTo>
                    <a:cubicBezTo>
                      <a:pt x="1920" y="2222"/>
                      <a:pt x="1931" y="2287"/>
                      <a:pt x="1931" y="2358"/>
                    </a:cubicBezTo>
                    <a:lnTo>
                      <a:pt x="1931" y="2091"/>
                    </a:lnTo>
                    <a:cubicBezTo>
                      <a:pt x="2062" y="1873"/>
                      <a:pt x="2378" y="1988"/>
                      <a:pt x="2558" y="1852"/>
                    </a:cubicBezTo>
                    <a:cubicBezTo>
                      <a:pt x="2787" y="1688"/>
                      <a:pt x="2640" y="1301"/>
                      <a:pt x="2640" y="1301"/>
                    </a:cubicBezTo>
                    <a:cubicBezTo>
                      <a:pt x="3803" y="786"/>
                      <a:pt x="2886" y="0"/>
                      <a:pt x="253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8" name="Google Shape;14448;p146"/>
              <p:cNvSpPr/>
              <p:nvPr/>
            </p:nvSpPr>
            <p:spPr>
              <a:xfrm>
                <a:off x="3209757" y="3762332"/>
                <a:ext cx="63030" cy="294981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1672" extrusionOk="0">
                    <a:moveTo>
                      <a:pt x="771" y="0"/>
                    </a:moveTo>
                    <a:cubicBezTo>
                      <a:pt x="374" y="0"/>
                      <a:pt x="385" y="604"/>
                      <a:pt x="385" y="604"/>
                    </a:cubicBezTo>
                    <a:cubicBezTo>
                      <a:pt x="69" y="964"/>
                      <a:pt x="80" y="1563"/>
                      <a:pt x="461" y="1705"/>
                    </a:cubicBezTo>
                    <a:cubicBezTo>
                      <a:pt x="843" y="1847"/>
                      <a:pt x="309" y="9486"/>
                      <a:pt x="167" y="9879"/>
                    </a:cubicBezTo>
                    <a:cubicBezTo>
                      <a:pt x="36" y="10263"/>
                      <a:pt x="1" y="11672"/>
                      <a:pt x="356" y="11672"/>
                    </a:cubicBezTo>
                    <a:cubicBezTo>
                      <a:pt x="369" y="11672"/>
                      <a:pt x="382" y="11670"/>
                      <a:pt x="396" y="11666"/>
                    </a:cubicBezTo>
                    <a:cubicBezTo>
                      <a:pt x="794" y="11557"/>
                      <a:pt x="641" y="11088"/>
                      <a:pt x="1066" y="11050"/>
                    </a:cubicBezTo>
                    <a:cubicBezTo>
                      <a:pt x="1080" y="11049"/>
                      <a:pt x="1094" y="11048"/>
                      <a:pt x="1107" y="11048"/>
                    </a:cubicBezTo>
                    <a:cubicBezTo>
                      <a:pt x="1431" y="11048"/>
                      <a:pt x="1664" y="11391"/>
                      <a:pt x="1927" y="11391"/>
                    </a:cubicBezTo>
                    <a:cubicBezTo>
                      <a:pt x="1990" y="11391"/>
                      <a:pt x="2055" y="11372"/>
                      <a:pt x="2123" y="11323"/>
                    </a:cubicBezTo>
                    <a:cubicBezTo>
                      <a:pt x="2494" y="11067"/>
                      <a:pt x="1715" y="10255"/>
                      <a:pt x="1529" y="9301"/>
                    </a:cubicBezTo>
                    <a:cubicBezTo>
                      <a:pt x="1339" y="8347"/>
                      <a:pt x="1567" y="2043"/>
                      <a:pt x="1567" y="2043"/>
                    </a:cubicBezTo>
                    <a:cubicBezTo>
                      <a:pt x="1567" y="2043"/>
                      <a:pt x="2368" y="1106"/>
                      <a:pt x="1415" y="321"/>
                    </a:cubicBezTo>
                    <a:cubicBezTo>
                      <a:pt x="1127" y="86"/>
                      <a:pt x="920" y="0"/>
                      <a:pt x="771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9" name="Google Shape;14449;p146"/>
              <p:cNvSpPr/>
              <p:nvPr/>
            </p:nvSpPr>
            <p:spPr>
              <a:xfrm>
                <a:off x="3205157" y="4056782"/>
                <a:ext cx="85952" cy="265109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10490" extrusionOk="0">
                    <a:moveTo>
                      <a:pt x="1924" y="1737"/>
                    </a:moveTo>
                    <a:lnTo>
                      <a:pt x="1924" y="1737"/>
                    </a:lnTo>
                    <a:cubicBezTo>
                      <a:pt x="1924" y="1737"/>
                      <a:pt x="2311" y="3998"/>
                      <a:pt x="2245" y="4521"/>
                    </a:cubicBezTo>
                    <a:cubicBezTo>
                      <a:pt x="2180" y="5044"/>
                      <a:pt x="2060" y="7387"/>
                      <a:pt x="2098" y="7801"/>
                    </a:cubicBezTo>
                    <a:cubicBezTo>
                      <a:pt x="2100" y="7816"/>
                      <a:pt x="2100" y="7823"/>
                      <a:pt x="2100" y="7823"/>
                    </a:cubicBezTo>
                    <a:cubicBezTo>
                      <a:pt x="2090" y="7823"/>
                      <a:pt x="1477" y="2588"/>
                      <a:pt x="1924" y="1737"/>
                    </a:cubicBezTo>
                    <a:close/>
                    <a:moveTo>
                      <a:pt x="1839" y="0"/>
                    </a:moveTo>
                    <a:cubicBezTo>
                      <a:pt x="1139" y="0"/>
                      <a:pt x="1205" y="674"/>
                      <a:pt x="1205" y="674"/>
                    </a:cubicBezTo>
                    <a:cubicBezTo>
                      <a:pt x="1205" y="674"/>
                      <a:pt x="805" y="372"/>
                      <a:pt x="498" y="372"/>
                    </a:cubicBezTo>
                    <a:cubicBezTo>
                      <a:pt x="364" y="372"/>
                      <a:pt x="249" y="429"/>
                      <a:pt x="191" y="592"/>
                    </a:cubicBezTo>
                    <a:cubicBezTo>
                      <a:pt x="0" y="1132"/>
                      <a:pt x="709" y="2211"/>
                      <a:pt x="747" y="2636"/>
                    </a:cubicBezTo>
                    <a:cubicBezTo>
                      <a:pt x="780" y="3066"/>
                      <a:pt x="1352" y="8810"/>
                      <a:pt x="1352" y="8810"/>
                    </a:cubicBezTo>
                    <a:cubicBezTo>
                      <a:pt x="1352" y="8810"/>
                      <a:pt x="747" y="10243"/>
                      <a:pt x="1357" y="10455"/>
                    </a:cubicBezTo>
                    <a:cubicBezTo>
                      <a:pt x="1425" y="10479"/>
                      <a:pt x="1492" y="10489"/>
                      <a:pt x="1559" y="10489"/>
                    </a:cubicBezTo>
                    <a:cubicBezTo>
                      <a:pt x="2098" y="10489"/>
                      <a:pt x="2594" y="9812"/>
                      <a:pt x="2594" y="9812"/>
                    </a:cubicBezTo>
                    <a:cubicBezTo>
                      <a:pt x="2594" y="9812"/>
                      <a:pt x="3401" y="9175"/>
                      <a:pt x="2649" y="8466"/>
                    </a:cubicBezTo>
                    <a:cubicBezTo>
                      <a:pt x="1902" y="7752"/>
                      <a:pt x="2752" y="5818"/>
                      <a:pt x="2480" y="3753"/>
                    </a:cubicBezTo>
                    <a:cubicBezTo>
                      <a:pt x="2202" y="1693"/>
                      <a:pt x="2316" y="1132"/>
                      <a:pt x="2316" y="1132"/>
                    </a:cubicBezTo>
                    <a:cubicBezTo>
                      <a:pt x="2316" y="1132"/>
                      <a:pt x="2719" y="69"/>
                      <a:pt x="1929" y="4"/>
                    </a:cubicBezTo>
                    <a:cubicBezTo>
                      <a:pt x="1898" y="2"/>
                      <a:pt x="1868" y="0"/>
                      <a:pt x="1839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0" name="Google Shape;14450;p146"/>
              <p:cNvSpPr/>
              <p:nvPr/>
            </p:nvSpPr>
            <p:spPr>
              <a:xfrm>
                <a:off x="2980965" y="4292296"/>
                <a:ext cx="109228" cy="92295"/>
              </a:xfrm>
              <a:custGeom>
                <a:avLst/>
                <a:gdLst/>
                <a:ahLst/>
                <a:cxnLst/>
                <a:rect l="l" t="t" r="r" b="b"/>
                <a:pathLst>
                  <a:path w="4322" h="3652" extrusionOk="0">
                    <a:moveTo>
                      <a:pt x="2278" y="106"/>
                    </a:moveTo>
                    <a:lnTo>
                      <a:pt x="2278" y="106"/>
                    </a:lnTo>
                    <a:cubicBezTo>
                      <a:pt x="2278" y="106"/>
                      <a:pt x="2278" y="106"/>
                      <a:pt x="2278" y="106"/>
                    </a:cubicBezTo>
                    <a:lnTo>
                      <a:pt x="2278" y="106"/>
                    </a:lnTo>
                    <a:cubicBezTo>
                      <a:pt x="2278" y="106"/>
                      <a:pt x="2278" y="106"/>
                      <a:pt x="2278" y="106"/>
                    </a:cubicBezTo>
                    <a:close/>
                    <a:moveTo>
                      <a:pt x="2924" y="0"/>
                    </a:moveTo>
                    <a:cubicBezTo>
                      <a:pt x="2574" y="0"/>
                      <a:pt x="2289" y="106"/>
                      <a:pt x="2278" y="106"/>
                    </a:cubicBezTo>
                    <a:cubicBezTo>
                      <a:pt x="2278" y="106"/>
                      <a:pt x="2278" y="106"/>
                      <a:pt x="2278" y="106"/>
                    </a:cubicBezTo>
                    <a:lnTo>
                      <a:pt x="2278" y="106"/>
                    </a:lnTo>
                    <a:cubicBezTo>
                      <a:pt x="2327" y="406"/>
                      <a:pt x="2382" y="510"/>
                      <a:pt x="1848" y="858"/>
                    </a:cubicBezTo>
                    <a:cubicBezTo>
                      <a:pt x="1319" y="1207"/>
                      <a:pt x="556" y="2122"/>
                      <a:pt x="556" y="2122"/>
                    </a:cubicBezTo>
                    <a:cubicBezTo>
                      <a:pt x="0" y="2842"/>
                      <a:pt x="126" y="2863"/>
                      <a:pt x="126" y="2863"/>
                    </a:cubicBezTo>
                    <a:cubicBezTo>
                      <a:pt x="135" y="2874"/>
                      <a:pt x="147" y="2879"/>
                      <a:pt x="161" y="2879"/>
                    </a:cubicBezTo>
                    <a:cubicBezTo>
                      <a:pt x="213" y="2879"/>
                      <a:pt x="295" y="2821"/>
                      <a:pt x="380" y="2748"/>
                    </a:cubicBezTo>
                    <a:lnTo>
                      <a:pt x="380" y="2748"/>
                    </a:lnTo>
                    <a:cubicBezTo>
                      <a:pt x="195" y="2991"/>
                      <a:pt x="182" y="3186"/>
                      <a:pt x="229" y="3261"/>
                    </a:cubicBezTo>
                    <a:cubicBezTo>
                      <a:pt x="241" y="3280"/>
                      <a:pt x="257" y="3288"/>
                      <a:pt x="276" y="3288"/>
                    </a:cubicBezTo>
                    <a:cubicBezTo>
                      <a:pt x="359" y="3288"/>
                      <a:pt x="491" y="3130"/>
                      <a:pt x="491" y="3130"/>
                    </a:cubicBezTo>
                    <a:lnTo>
                      <a:pt x="751" y="2878"/>
                    </a:lnTo>
                    <a:lnTo>
                      <a:pt x="751" y="2878"/>
                    </a:lnTo>
                    <a:cubicBezTo>
                      <a:pt x="581" y="3077"/>
                      <a:pt x="427" y="3309"/>
                      <a:pt x="507" y="3370"/>
                    </a:cubicBezTo>
                    <a:cubicBezTo>
                      <a:pt x="542" y="3396"/>
                      <a:pt x="577" y="3406"/>
                      <a:pt x="611" y="3406"/>
                    </a:cubicBezTo>
                    <a:cubicBezTo>
                      <a:pt x="711" y="3406"/>
                      <a:pt x="796" y="3321"/>
                      <a:pt x="796" y="3321"/>
                    </a:cubicBezTo>
                    <a:lnTo>
                      <a:pt x="1374" y="2673"/>
                    </a:lnTo>
                    <a:lnTo>
                      <a:pt x="1374" y="2673"/>
                    </a:lnTo>
                    <a:cubicBezTo>
                      <a:pt x="1373" y="2673"/>
                      <a:pt x="1036" y="3087"/>
                      <a:pt x="943" y="3305"/>
                    </a:cubicBezTo>
                    <a:cubicBezTo>
                      <a:pt x="884" y="3436"/>
                      <a:pt x="963" y="3502"/>
                      <a:pt x="1048" y="3502"/>
                    </a:cubicBezTo>
                    <a:cubicBezTo>
                      <a:pt x="1105" y="3502"/>
                      <a:pt x="1164" y="3473"/>
                      <a:pt x="1188" y="3414"/>
                    </a:cubicBezTo>
                    <a:cubicBezTo>
                      <a:pt x="1248" y="3267"/>
                      <a:pt x="1706" y="2874"/>
                      <a:pt x="1809" y="2673"/>
                    </a:cubicBezTo>
                    <a:cubicBezTo>
                      <a:pt x="2017" y="2270"/>
                      <a:pt x="2616" y="1839"/>
                      <a:pt x="2616" y="1839"/>
                    </a:cubicBezTo>
                    <a:lnTo>
                      <a:pt x="2616" y="1839"/>
                    </a:lnTo>
                    <a:cubicBezTo>
                      <a:pt x="2518" y="1992"/>
                      <a:pt x="1859" y="2776"/>
                      <a:pt x="1859" y="2776"/>
                    </a:cubicBezTo>
                    <a:cubicBezTo>
                      <a:pt x="1766" y="2804"/>
                      <a:pt x="1123" y="3523"/>
                      <a:pt x="1450" y="3637"/>
                    </a:cubicBezTo>
                    <a:cubicBezTo>
                      <a:pt x="1480" y="3647"/>
                      <a:pt x="1509" y="3652"/>
                      <a:pt x="1536" y="3652"/>
                    </a:cubicBezTo>
                    <a:cubicBezTo>
                      <a:pt x="1817" y="3652"/>
                      <a:pt x="1992" y="3191"/>
                      <a:pt x="2131" y="3092"/>
                    </a:cubicBezTo>
                    <a:cubicBezTo>
                      <a:pt x="2692" y="2689"/>
                      <a:pt x="3226" y="2150"/>
                      <a:pt x="3346" y="1801"/>
                    </a:cubicBezTo>
                    <a:cubicBezTo>
                      <a:pt x="3471" y="1458"/>
                      <a:pt x="3728" y="1496"/>
                      <a:pt x="4022" y="1300"/>
                    </a:cubicBezTo>
                    <a:cubicBezTo>
                      <a:pt x="4321" y="1103"/>
                      <a:pt x="4071" y="760"/>
                      <a:pt x="4071" y="760"/>
                    </a:cubicBezTo>
                    <a:cubicBezTo>
                      <a:pt x="3822" y="143"/>
                      <a:pt x="3329" y="0"/>
                      <a:pt x="292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1" name="Google Shape;14451;p146"/>
              <p:cNvSpPr/>
              <p:nvPr/>
            </p:nvSpPr>
            <p:spPr>
              <a:xfrm>
                <a:off x="3061938" y="4037044"/>
                <a:ext cx="40916" cy="4091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619" extrusionOk="0">
                    <a:moveTo>
                      <a:pt x="812" y="0"/>
                    </a:moveTo>
                    <a:cubicBezTo>
                      <a:pt x="365" y="0"/>
                      <a:pt x="0" y="360"/>
                      <a:pt x="0" y="807"/>
                    </a:cubicBezTo>
                    <a:cubicBezTo>
                      <a:pt x="0" y="1254"/>
                      <a:pt x="365" y="1619"/>
                      <a:pt x="812" y="1619"/>
                    </a:cubicBezTo>
                    <a:cubicBezTo>
                      <a:pt x="1259" y="1619"/>
                      <a:pt x="1619" y="1254"/>
                      <a:pt x="1619" y="807"/>
                    </a:cubicBezTo>
                    <a:cubicBezTo>
                      <a:pt x="1619" y="360"/>
                      <a:pt x="1259" y="0"/>
                      <a:pt x="8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2" name="Google Shape;14452;p146"/>
              <p:cNvSpPr/>
              <p:nvPr/>
            </p:nvSpPr>
            <p:spPr>
              <a:xfrm>
                <a:off x="3048442" y="3763469"/>
                <a:ext cx="63030" cy="29397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1632" extrusionOk="0">
                    <a:moveTo>
                      <a:pt x="1718" y="1"/>
                    </a:moveTo>
                    <a:cubicBezTo>
                      <a:pt x="1566" y="1"/>
                      <a:pt x="1353" y="77"/>
                      <a:pt x="1052" y="287"/>
                    </a:cubicBezTo>
                    <a:cubicBezTo>
                      <a:pt x="126" y="935"/>
                      <a:pt x="905" y="2009"/>
                      <a:pt x="905" y="2009"/>
                    </a:cubicBezTo>
                    <a:cubicBezTo>
                      <a:pt x="905" y="2009"/>
                      <a:pt x="1145" y="8308"/>
                      <a:pt x="959" y="9267"/>
                    </a:cubicBezTo>
                    <a:cubicBezTo>
                      <a:pt x="774" y="10221"/>
                      <a:pt x="0" y="11032"/>
                      <a:pt x="365" y="11289"/>
                    </a:cubicBezTo>
                    <a:cubicBezTo>
                      <a:pt x="434" y="11336"/>
                      <a:pt x="498" y="11355"/>
                      <a:pt x="561" y="11355"/>
                    </a:cubicBezTo>
                    <a:cubicBezTo>
                      <a:pt x="829" y="11355"/>
                      <a:pt x="1062" y="11009"/>
                      <a:pt x="1387" y="11009"/>
                    </a:cubicBezTo>
                    <a:cubicBezTo>
                      <a:pt x="1401" y="11009"/>
                      <a:pt x="1414" y="11009"/>
                      <a:pt x="1428" y="11011"/>
                    </a:cubicBezTo>
                    <a:cubicBezTo>
                      <a:pt x="1853" y="11054"/>
                      <a:pt x="1700" y="11517"/>
                      <a:pt x="2098" y="11626"/>
                    </a:cubicBezTo>
                    <a:cubicBezTo>
                      <a:pt x="2112" y="11630"/>
                      <a:pt x="2126" y="11632"/>
                      <a:pt x="2138" y="11632"/>
                    </a:cubicBezTo>
                    <a:cubicBezTo>
                      <a:pt x="2493" y="11632"/>
                      <a:pt x="2453" y="10223"/>
                      <a:pt x="2322" y="9839"/>
                    </a:cubicBezTo>
                    <a:cubicBezTo>
                      <a:pt x="2180" y="9447"/>
                      <a:pt x="1624" y="1813"/>
                      <a:pt x="2011" y="1666"/>
                    </a:cubicBezTo>
                    <a:cubicBezTo>
                      <a:pt x="2393" y="1524"/>
                      <a:pt x="2403" y="925"/>
                      <a:pt x="2082" y="565"/>
                    </a:cubicBezTo>
                    <a:cubicBezTo>
                      <a:pt x="2082" y="565"/>
                      <a:pt x="2128" y="1"/>
                      <a:pt x="171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3" name="Google Shape;14453;p146"/>
              <p:cNvSpPr/>
              <p:nvPr/>
            </p:nvSpPr>
            <p:spPr>
              <a:xfrm>
                <a:off x="3030676" y="4057034"/>
                <a:ext cx="85396" cy="265083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10489" extrusionOk="0">
                    <a:moveTo>
                      <a:pt x="1455" y="1732"/>
                    </a:moveTo>
                    <a:lnTo>
                      <a:pt x="1455" y="1732"/>
                    </a:lnTo>
                    <a:cubicBezTo>
                      <a:pt x="1907" y="2584"/>
                      <a:pt x="1315" y="7824"/>
                      <a:pt x="1302" y="7824"/>
                    </a:cubicBezTo>
                    <a:cubicBezTo>
                      <a:pt x="1301" y="7824"/>
                      <a:pt x="1302" y="7817"/>
                      <a:pt x="1303" y="7802"/>
                    </a:cubicBezTo>
                    <a:cubicBezTo>
                      <a:pt x="1335" y="7388"/>
                      <a:pt x="1216" y="5040"/>
                      <a:pt x="1145" y="4517"/>
                    </a:cubicBezTo>
                    <a:cubicBezTo>
                      <a:pt x="1079" y="3994"/>
                      <a:pt x="1455" y="1732"/>
                      <a:pt x="1455" y="1732"/>
                    </a:cubicBezTo>
                    <a:close/>
                    <a:moveTo>
                      <a:pt x="1548" y="1"/>
                    </a:moveTo>
                    <a:cubicBezTo>
                      <a:pt x="1517" y="1"/>
                      <a:pt x="1484" y="2"/>
                      <a:pt x="1450" y="5"/>
                    </a:cubicBezTo>
                    <a:cubicBezTo>
                      <a:pt x="654" y="70"/>
                      <a:pt x="1063" y="1133"/>
                      <a:pt x="1063" y="1133"/>
                    </a:cubicBezTo>
                    <a:cubicBezTo>
                      <a:pt x="1063" y="1133"/>
                      <a:pt x="1183" y="1694"/>
                      <a:pt x="910" y="3754"/>
                    </a:cubicBezTo>
                    <a:cubicBezTo>
                      <a:pt x="638" y="5819"/>
                      <a:pt x="1499" y="7753"/>
                      <a:pt x="747" y="8467"/>
                    </a:cubicBezTo>
                    <a:cubicBezTo>
                      <a:pt x="0" y="9181"/>
                      <a:pt x="807" y="9813"/>
                      <a:pt x="807" y="9813"/>
                    </a:cubicBezTo>
                    <a:cubicBezTo>
                      <a:pt x="807" y="9813"/>
                      <a:pt x="1309" y="10489"/>
                      <a:pt x="1851" y="10489"/>
                    </a:cubicBezTo>
                    <a:cubicBezTo>
                      <a:pt x="1917" y="10489"/>
                      <a:pt x="1983" y="10479"/>
                      <a:pt x="2049" y="10456"/>
                    </a:cubicBezTo>
                    <a:cubicBezTo>
                      <a:pt x="2660" y="10244"/>
                      <a:pt x="2049" y="8805"/>
                      <a:pt x="2049" y="8805"/>
                    </a:cubicBezTo>
                    <a:cubicBezTo>
                      <a:pt x="2049" y="8805"/>
                      <a:pt x="2605" y="3062"/>
                      <a:pt x="2643" y="2631"/>
                    </a:cubicBezTo>
                    <a:cubicBezTo>
                      <a:pt x="2676" y="2206"/>
                      <a:pt x="3379" y="1122"/>
                      <a:pt x="3188" y="588"/>
                    </a:cubicBezTo>
                    <a:cubicBezTo>
                      <a:pt x="3130" y="426"/>
                      <a:pt x="3015" y="370"/>
                      <a:pt x="2882" y="370"/>
                    </a:cubicBezTo>
                    <a:cubicBezTo>
                      <a:pt x="2575" y="370"/>
                      <a:pt x="2175" y="670"/>
                      <a:pt x="2175" y="670"/>
                    </a:cubicBezTo>
                    <a:cubicBezTo>
                      <a:pt x="2175" y="670"/>
                      <a:pt x="2240" y="1"/>
                      <a:pt x="154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4" name="Google Shape;14454;p146"/>
              <p:cNvSpPr/>
              <p:nvPr/>
            </p:nvSpPr>
            <p:spPr>
              <a:xfrm>
                <a:off x="3063736" y="3445287"/>
                <a:ext cx="192919" cy="18371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8360" extrusionOk="0">
                    <a:moveTo>
                      <a:pt x="4387" y="246"/>
                    </a:moveTo>
                    <a:cubicBezTo>
                      <a:pt x="5542" y="284"/>
                      <a:pt x="6555" y="496"/>
                      <a:pt x="6555" y="703"/>
                    </a:cubicBezTo>
                    <a:cubicBezTo>
                      <a:pt x="6555" y="714"/>
                      <a:pt x="6555" y="731"/>
                      <a:pt x="6550" y="742"/>
                    </a:cubicBezTo>
                    <a:cubicBezTo>
                      <a:pt x="5765" y="475"/>
                      <a:pt x="4708" y="415"/>
                      <a:pt x="4381" y="398"/>
                    </a:cubicBezTo>
                    <a:lnTo>
                      <a:pt x="4359" y="398"/>
                    </a:lnTo>
                    <a:cubicBezTo>
                      <a:pt x="4033" y="415"/>
                      <a:pt x="3014" y="480"/>
                      <a:pt x="2223" y="747"/>
                    </a:cubicBezTo>
                    <a:cubicBezTo>
                      <a:pt x="2223" y="736"/>
                      <a:pt x="2218" y="720"/>
                      <a:pt x="2218" y="709"/>
                    </a:cubicBezTo>
                    <a:cubicBezTo>
                      <a:pt x="2218" y="507"/>
                      <a:pt x="3232" y="284"/>
                      <a:pt x="4387" y="246"/>
                    </a:cubicBezTo>
                    <a:close/>
                    <a:moveTo>
                      <a:pt x="6512" y="1118"/>
                    </a:moveTo>
                    <a:cubicBezTo>
                      <a:pt x="6899" y="1254"/>
                      <a:pt x="7166" y="1428"/>
                      <a:pt x="7166" y="1635"/>
                    </a:cubicBezTo>
                    <a:cubicBezTo>
                      <a:pt x="7166" y="1657"/>
                      <a:pt x="7166" y="1673"/>
                      <a:pt x="7160" y="1695"/>
                    </a:cubicBezTo>
                    <a:cubicBezTo>
                      <a:pt x="6877" y="1575"/>
                      <a:pt x="6583" y="1494"/>
                      <a:pt x="6278" y="1445"/>
                    </a:cubicBezTo>
                    <a:cubicBezTo>
                      <a:pt x="6158" y="1423"/>
                      <a:pt x="6038" y="1401"/>
                      <a:pt x="5918" y="1390"/>
                    </a:cubicBezTo>
                    <a:cubicBezTo>
                      <a:pt x="6125" y="1319"/>
                      <a:pt x="6327" y="1232"/>
                      <a:pt x="6512" y="1118"/>
                    </a:cubicBezTo>
                    <a:close/>
                    <a:moveTo>
                      <a:pt x="2267" y="1118"/>
                    </a:moveTo>
                    <a:cubicBezTo>
                      <a:pt x="2452" y="1232"/>
                      <a:pt x="2649" y="1325"/>
                      <a:pt x="2856" y="1390"/>
                    </a:cubicBezTo>
                    <a:cubicBezTo>
                      <a:pt x="2741" y="1406"/>
                      <a:pt x="2616" y="1428"/>
                      <a:pt x="2496" y="1450"/>
                    </a:cubicBezTo>
                    <a:cubicBezTo>
                      <a:pt x="2196" y="1499"/>
                      <a:pt x="1902" y="1581"/>
                      <a:pt x="1619" y="1701"/>
                    </a:cubicBezTo>
                    <a:cubicBezTo>
                      <a:pt x="1613" y="1679"/>
                      <a:pt x="1613" y="1663"/>
                      <a:pt x="1613" y="1641"/>
                    </a:cubicBezTo>
                    <a:cubicBezTo>
                      <a:pt x="1613" y="1434"/>
                      <a:pt x="1875" y="1254"/>
                      <a:pt x="2267" y="1118"/>
                    </a:cubicBezTo>
                    <a:close/>
                    <a:moveTo>
                      <a:pt x="7264" y="2158"/>
                    </a:moveTo>
                    <a:cubicBezTo>
                      <a:pt x="7422" y="2267"/>
                      <a:pt x="7525" y="2398"/>
                      <a:pt x="7531" y="2556"/>
                    </a:cubicBezTo>
                    <a:cubicBezTo>
                      <a:pt x="7525" y="2600"/>
                      <a:pt x="7520" y="2638"/>
                      <a:pt x="7504" y="2681"/>
                    </a:cubicBezTo>
                    <a:cubicBezTo>
                      <a:pt x="7258" y="2567"/>
                      <a:pt x="6997" y="2480"/>
                      <a:pt x="6730" y="2420"/>
                    </a:cubicBezTo>
                    <a:cubicBezTo>
                      <a:pt x="6926" y="2365"/>
                      <a:pt x="7106" y="2278"/>
                      <a:pt x="7264" y="2158"/>
                    </a:cubicBezTo>
                    <a:close/>
                    <a:moveTo>
                      <a:pt x="1515" y="2169"/>
                    </a:moveTo>
                    <a:cubicBezTo>
                      <a:pt x="1673" y="2284"/>
                      <a:pt x="1853" y="2371"/>
                      <a:pt x="2049" y="2425"/>
                    </a:cubicBezTo>
                    <a:cubicBezTo>
                      <a:pt x="1782" y="2485"/>
                      <a:pt x="1526" y="2572"/>
                      <a:pt x="1275" y="2687"/>
                    </a:cubicBezTo>
                    <a:cubicBezTo>
                      <a:pt x="1259" y="2649"/>
                      <a:pt x="1254" y="2605"/>
                      <a:pt x="1254" y="2567"/>
                    </a:cubicBezTo>
                    <a:cubicBezTo>
                      <a:pt x="1254" y="2404"/>
                      <a:pt x="1357" y="2273"/>
                      <a:pt x="1515" y="2169"/>
                    </a:cubicBezTo>
                    <a:close/>
                    <a:moveTo>
                      <a:pt x="7809" y="4016"/>
                    </a:moveTo>
                    <a:cubicBezTo>
                      <a:pt x="7907" y="4136"/>
                      <a:pt x="8021" y="4316"/>
                      <a:pt x="7961" y="4458"/>
                    </a:cubicBezTo>
                    <a:cubicBezTo>
                      <a:pt x="7904" y="4606"/>
                      <a:pt x="7583" y="4913"/>
                      <a:pt x="5954" y="4913"/>
                    </a:cubicBezTo>
                    <a:cubicBezTo>
                      <a:pt x="5726" y="4913"/>
                      <a:pt x="5471" y="4907"/>
                      <a:pt x="5188" y="4894"/>
                    </a:cubicBezTo>
                    <a:cubicBezTo>
                      <a:pt x="5079" y="4747"/>
                      <a:pt x="4986" y="4589"/>
                      <a:pt x="4904" y="4425"/>
                    </a:cubicBezTo>
                    <a:lnTo>
                      <a:pt x="4910" y="4425"/>
                    </a:lnTo>
                    <a:cubicBezTo>
                      <a:pt x="5008" y="4425"/>
                      <a:pt x="5139" y="4431"/>
                      <a:pt x="5297" y="4431"/>
                    </a:cubicBezTo>
                    <a:cubicBezTo>
                      <a:pt x="6016" y="4431"/>
                      <a:pt x="7215" y="4371"/>
                      <a:pt x="7809" y="4016"/>
                    </a:cubicBezTo>
                    <a:close/>
                    <a:moveTo>
                      <a:pt x="976" y="4022"/>
                    </a:moveTo>
                    <a:cubicBezTo>
                      <a:pt x="1570" y="4376"/>
                      <a:pt x="2768" y="4431"/>
                      <a:pt x="3488" y="4431"/>
                    </a:cubicBezTo>
                    <a:cubicBezTo>
                      <a:pt x="3646" y="4431"/>
                      <a:pt x="3776" y="4431"/>
                      <a:pt x="3875" y="4425"/>
                    </a:cubicBezTo>
                    <a:lnTo>
                      <a:pt x="3875" y="4425"/>
                    </a:lnTo>
                    <a:cubicBezTo>
                      <a:pt x="3798" y="4589"/>
                      <a:pt x="3706" y="4747"/>
                      <a:pt x="3597" y="4894"/>
                    </a:cubicBezTo>
                    <a:cubicBezTo>
                      <a:pt x="3302" y="4908"/>
                      <a:pt x="3039" y="4915"/>
                      <a:pt x="2803" y="4915"/>
                    </a:cubicBezTo>
                    <a:cubicBezTo>
                      <a:pt x="1202" y="4915"/>
                      <a:pt x="880" y="4611"/>
                      <a:pt x="823" y="4463"/>
                    </a:cubicBezTo>
                    <a:cubicBezTo>
                      <a:pt x="763" y="4327"/>
                      <a:pt x="878" y="4147"/>
                      <a:pt x="976" y="4022"/>
                    </a:cubicBezTo>
                    <a:close/>
                    <a:moveTo>
                      <a:pt x="8043" y="4899"/>
                    </a:moveTo>
                    <a:cubicBezTo>
                      <a:pt x="8108" y="4992"/>
                      <a:pt x="8163" y="5117"/>
                      <a:pt x="8125" y="5215"/>
                    </a:cubicBezTo>
                    <a:cubicBezTo>
                      <a:pt x="8077" y="5326"/>
                      <a:pt x="7802" y="5674"/>
                      <a:pt x="6021" y="5674"/>
                    </a:cubicBezTo>
                    <a:cubicBezTo>
                      <a:pt x="5956" y="5674"/>
                      <a:pt x="5889" y="5674"/>
                      <a:pt x="5820" y="5673"/>
                    </a:cubicBezTo>
                    <a:cubicBezTo>
                      <a:pt x="5689" y="5526"/>
                      <a:pt x="5569" y="5390"/>
                      <a:pt x="5471" y="5264"/>
                    </a:cubicBezTo>
                    <a:lnTo>
                      <a:pt x="5471" y="5264"/>
                    </a:lnTo>
                    <a:cubicBezTo>
                      <a:pt x="5635" y="5270"/>
                      <a:pt x="5798" y="5275"/>
                      <a:pt x="5951" y="5275"/>
                    </a:cubicBezTo>
                    <a:cubicBezTo>
                      <a:pt x="6986" y="5275"/>
                      <a:pt x="7678" y="5150"/>
                      <a:pt x="8043" y="4899"/>
                    </a:cubicBezTo>
                    <a:close/>
                    <a:moveTo>
                      <a:pt x="747" y="4910"/>
                    </a:moveTo>
                    <a:cubicBezTo>
                      <a:pt x="1104" y="5156"/>
                      <a:pt x="1775" y="5281"/>
                      <a:pt x="2775" y="5281"/>
                    </a:cubicBezTo>
                    <a:cubicBezTo>
                      <a:pt x="2796" y="5281"/>
                      <a:pt x="2818" y="5281"/>
                      <a:pt x="2839" y="5281"/>
                    </a:cubicBezTo>
                    <a:cubicBezTo>
                      <a:pt x="2992" y="5281"/>
                      <a:pt x="3150" y="5281"/>
                      <a:pt x="3319" y="5275"/>
                    </a:cubicBezTo>
                    <a:lnTo>
                      <a:pt x="3319" y="5275"/>
                    </a:lnTo>
                    <a:cubicBezTo>
                      <a:pt x="3215" y="5395"/>
                      <a:pt x="3101" y="5531"/>
                      <a:pt x="2970" y="5678"/>
                    </a:cubicBezTo>
                    <a:cubicBezTo>
                      <a:pt x="2887" y="5680"/>
                      <a:pt x="2808" y="5680"/>
                      <a:pt x="2731" y="5680"/>
                    </a:cubicBezTo>
                    <a:cubicBezTo>
                      <a:pt x="979" y="5680"/>
                      <a:pt x="707" y="5336"/>
                      <a:pt x="665" y="5226"/>
                    </a:cubicBezTo>
                    <a:cubicBezTo>
                      <a:pt x="627" y="5128"/>
                      <a:pt x="681" y="5008"/>
                      <a:pt x="747" y="4910"/>
                    </a:cubicBezTo>
                    <a:close/>
                    <a:moveTo>
                      <a:pt x="8168" y="5678"/>
                    </a:moveTo>
                    <a:cubicBezTo>
                      <a:pt x="8256" y="5836"/>
                      <a:pt x="8348" y="6065"/>
                      <a:pt x="8266" y="6223"/>
                    </a:cubicBezTo>
                    <a:cubicBezTo>
                      <a:pt x="8208" y="6331"/>
                      <a:pt x="7982" y="6543"/>
                      <a:pt x="7126" y="6543"/>
                    </a:cubicBezTo>
                    <a:cubicBezTo>
                      <a:pt x="6945" y="6543"/>
                      <a:pt x="6737" y="6534"/>
                      <a:pt x="6495" y="6512"/>
                    </a:cubicBezTo>
                    <a:cubicBezTo>
                      <a:pt x="6387" y="6349"/>
                      <a:pt x="6267" y="6191"/>
                      <a:pt x="6141" y="6038"/>
                    </a:cubicBezTo>
                    <a:cubicBezTo>
                      <a:pt x="7133" y="6027"/>
                      <a:pt x="7803" y="5907"/>
                      <a:pt x="8168" y="5678"/>
                    </a:cubicBezTo>
                    <a:close/>
                    <a:moveTo>
                      <a:pt x="627" y="5689"/>
                    </a:moveTo>
                    <a:cubicBezTo>
                      <a:pt x="992" y="5918"/>
                      <a:pt x="1662" y="6038"/>
                      <a:pt x="2654" y="6043"/>
                    </a:cubicBezTo>
                    <a:cubicBezTo>
                      <a:pt x="2529" y="6196"/>
                      <a:pt x="2409" y="6354"/>
                      <a:pt x="2300" y="6518"/>
                    </a:cubicBezTo>
                    <a:cubicBezTo>
                      <a:pt x="2050" y="6541"/>
                      <a:pt x="1834" y="6551"/>
                      <a:pt x="1649" y="6551"/>
                    </a:cubicBezTo>
                    <a:cubicBezTo>
                      <a:pt x="805" y="6551"/>
                      <a:pt x="582" y="6341"/>
                      <a:pt x="529" y="6234"/>
                    </a:cubicBezTo>
                    <a:cubicBezTo>
                      <a:pt x="442" y="6076"/>
                      <a:pt x="529" y="5847"/>
                      <a:pt x="627" y="5689"/>
                    </a:cubicBezTo>
                    <a:close/>
                    <a:moveTo>
                      <a:pt x="8245" y="6714"/>
                    </a:moveTo>
                    <a:cubicBezTo>
                      <a:pt x="8283" y="6834"/>
                      <a:pt x="8305" y="6970"/>
                      <a:pt x="8245" y="7052"/>
                    </a:cubicBezTo>
                    <a:cubicBezTo>
                      <a:pt x="8212" y="7093"/>
                      <a:pt x="8108" y="7179"/>
                      <a:pt x="7791" y="7179"/>
                    </a:cubicBezTo>
                    <a:cubicBezTo>
                      <a:pt x="7572" y="7179"/>
                      <a:pt x="7252" y="7138"/>
                      <a:pt x="6784" y="7013"/>
                    </a:cubicBezTo>
                    <a:cubicBezTo>
                      <a:pt x="6762" y="6975"/>
                      <a:pt x="6746" y="6937"/>
                      <a:pt x="6724" y="6899"/>
                    </a:cubicBezTo>
                    <a:lnTo>
                      <a:pt x="6724" y="6899"/>
                    </a:lnTo>
                    <a:cubicBezTo>
                      <a:pt x="6866" y="6904"/>
                      <a:pt x="7002" y="6910"/>
                      <a:pt x="7133" y="6910"/>
                    </a:cubicBezTo>
                    <a:cubicBezTo>
                      <a:pt x="7618" y="6910"/>
                      <a:pt x="7989" y="6844"/>
                      <a:pt x="8245" y="6714"/>
                    </a:cubicBezTo>
                    <a:close/>
                    <a:moveTo>
                      <a:pt x="545" y="6719"/>
                    </a:moveTo>
                    <a:cubicBezTo>
                      <a:pt x="801" y="6850"/>
                      <a:pt x="1172" y="6915"/>
                      <a:pt x="1657" y="6915"/>
                    </a:cubicBezTo>
                    <a:cubicBezTo>
                      <a:pt x="1788" y="6915"/>
                      <a:pt x="1924" y="6910"/>
                      <a:pt x="2065" y="6899"/>
                    </a:cubicBezTo>
                    <a:lnTo>
                      <a:pt x="2065" y="6899"/>
                    </a:lnTo>
                    <a:cubicBezTo>
                      <a:pt x="2049" y="6943"/>
                      <a:pt x="2027" y="6981"/>
                      <a:pt x="2006" y="7019"/>
                    </a:cubicBezTo>
                    <a:cubicBezTo>
                      <a:pt x="1532" y="7145"/>
                      <a:pt x="1209" y="7187"/>
                      <a:pt x="990" y="7187"/>
                    </a:cubicBezTo>
                    <a:cubicBezTo>
                      <a:pt x="680" y="7187"/>
                      <a:pt x="577" y="7104"/>
                      <a:pt x="545" y="7062"/>
                    </a:cubicBezTo>
                    <a:cubicBezTo>
                      <a:pt x="491" y="6992"/>
                      <a:pt x="507" y="6844"/>
                      <a:pt x="545" y="6719"/>
                    </a:cubicBezTo>
                    <a:close/>
                    <a:moveTo>
                      <a:pt x="6980" y="7438"/>
                    </a:moveTo>
                    <a:lnTo>
                      <a:pt x="6980" y="7438"/>
                    </a:lnTo>
                    <a:cubicBezTo>
                      <a:pt x="7253" y="7504"/>
                      <a:pt x="7525" y="7542"/>
                      <a:pt x="7798" y="7547"/>
                    </a:cubicBezTo>
                    <a:cubicBezTo>
                      <a:pt x="7945" y="7547"/>
                      <a:pt x="8092" y="7526"/>
                      <a:pt x="8228" y="7487"/>
                    </a:cubicBezTo>
                    <a:lnTo>
                      <a:pt x="8228" y="7487"/>
                    </a:lnTo>
                    <a:cubicBezTo>
                      <a:pt x="8256" y="7602"/>
                      <a:pt x="8277" y="7754"/>
                      <a:pt x="8217" y="7847"/>
                    </a:cubicBezTo>
                    <a:lnTo>
                      <a:pt x="8223" y="7847"/>
                    </a:lnTo>
                    <a:cubicBezTo>
                      <a:pt x="8154" y="7957"/>
                      <a:pt x="7978" y="7986"/>
                      <a:pt x="7816" y="7986"/>
                    </a:cubicBezTo>
                    <a:cubicBezTo>
                      <a:pt x="7786" y="7986"/>
                      <a:pt x="7756" y="7985"/>
                      <a:pt x="7727" y="7983"/>
                    </a:cubicBezTo>
                    <a:cubicBezTo>
                      <a:pt x="7237" y="7962"/>
                      <a:pt x="7160" y="7836"/>
                      <a:pt x="6980" y="7438"/>
                    </a:cubicBezTo>
                    <a:close/>
                    <a:moveTo>
                      <a:pt x="1809" y="7444"/>
                    </a:moveTo>
                    <a:cubicBezTo>
                      <a:pt x="1630" y="7847"/>
                      <a:pt x="1559" y="7967"/>
                      <a:pt x="1068" y="7994"/>
                    </a:cubicBezTo>
                    <a:cubicBezTo>
                      <a:pt x="1049" y="7995"/>
                      <a:pt x="1029" y="7995"/>
                      <a:pt x="1010" y="7995"/>
                    </a:cubicBezTo>
                    <a:cubicBezTo>
                      <a:pt x="837" y="7995"/>
                      <a:pt x="646" y="7970"/>
                      <a:pt x="572" y="7858"/>
                    </a:cubicBezTo>
                    <a:cubicBezTo>
                      <a:pt x="513" y="7760"/>
                      <a:pt x="534" y="7613"/>
                      <a:pt x="567" y="7493"/>
                    </a:cubicBezTo>
                    <a:lnTo>
                      <a:pt x="567" y="7493"/>
                    </a:lnTo>
                    <a:cubicBezTo>
                      <a:pt x="709" y="7531"/>
                      <a:pt x="850" y="7553"/>
                      <a:pt x="997" y="7553"/>
                    </a:cubicBezTo>
                    <a:cubicBezTo>
                      <a:pt x="1270" y="7542"/>
                      <a:pt x="1542" y="7509"/>
                      <a:pt x="1809" y="7444"/>
                    </a:cubicBezTo>
                    <a:close/>
                    <a:moveTo>
                      <a:pt x="4387" y="1"/>
                    </a:moveTo>
                    <a:cubicBezTo>
                      <a:pt x="3662" y="28"/>
                      <a:pt x="1967" y="142"/>
                      <a:pt x="1973" y="709"/>
                    </a:cubicBezTo>
                    <a:cubicBezTo>
                      <a:pt x="1973" y="753"/>
                      <a:pt x="1978" y="791"/>
                      <a:pt x="1995" y="834"/>
                    </a:cubicBezTo>
                    <a:cubicBezTo>
                      <a:pt x="1559" y="1014"/>
                      <a:pt x="1243" y="1276"/>
                      <a:pt x="1243" y="1641"/>
                    </a:cubicBezTo>
                    <a:cubicBezTo>
                      <a:pt x="1243" y="1722"/>
                      <a:pt x="1259" y="1804"/>
                      <a:pt x="1286" y="1875"/>
                    </a:cubicBezTo>
                    <a:cubicBezTo>
                      <a:pt x="1019" y="2066"/>
                      <a:pt x="883" y="2295"/>
                      <a:pt x="883" y="2567"/>
                    </a:cubicBezTo>
                    <a:cubicBezTo>
                      <a:pt x="883" y="2671"/>
                      <a:pt x="905" y="2774"/>
                      <a:pt x="954" y="2872"/>
                    </a:cubicBezTo>
                    <a:cubicBezTo>
                      <a:pt x="730" y="3030"/>
                      <a:pt x="594" y="3221"/>
                      <a:pt x="594" y="3455"/>
                    </a:cubicBezTo>
                    <a:cubicBezTo>
                      <a:pt x="594" y="3575"/>
                      <a:pt x="632" y="3684"/>
                      <a:pt x="698" y="3782"/>
                    </a:cubicBezTo>
                    <a:cubicBezTo>
                      <a:pt x="551" y="3957"/>
                      <a:pt x="344" y="4278"/>
                      <a:pt x="480" y="4605"/>
                    </a:cubicBezTo>
                    <a:cubicBezTo>
                      <a:pt x="480" y="4616"/>
                      <a:pt x="485" y="4621"/>
                      <a:pt x="491" y="4632"/>
                    </a:cubicBezTo>
                    <a:cubicBezTo>
                      <a:pt x="365" y="4796"/>
                      <a:pt x="207" y="5074"/>
                      <a:pt x="316" y="5357"/>
                    </a:cubicBezTo>
                    <a:cubicBezTo>
                      <a:pt x="327" y="5384"/>
                      <a:pt x="338" y="5406"/>
                      <a:pt x="349" y="5428"/>
                    </a:cubicBezTo>
                    <a:cubicBezTo>
                      <a:pt x="218" y="5624"/>
                      <a:pt x="0" y="6043"/>
                      <a:pt x="196" y="6409"/>
                    </a:cubicBezTo>
                    <a:cubicBezTo>
                      <a:pt x="207" y="6430"/>
                      <a:pt x="224" y="6458"/>
                      <a:pt x="246" y="6479"/>
                    </a:cubicBezTo>
                    <a:cubicBezTo>
                      <a:pt x="158" y="6665"/>
                      <a:pt x="49" y="7013"/>
                      <a:pt x="246" y="7280"/>
                    </a:cubicBezTo>
                    <a:cubicBezTo>
                      <a:pt x="180" y="7460"/>
                      <a:pt x="93" y="7793"/>
                      <a:pt x="256" y="8054"/>
                    </a:cubicBezTo>
                    <a:cubicBezTo>
                      <a:pt x="387" y="8256"/>
                      <a:pt x="632" y="8359"/>
                      <a:pt x="987" y="8359"/>
                    </a:cubicBezTo>
                    <a:lnTo>
                      <a:pt x="1079" y="8359"/>
                    </a:lnTo>
                    <a:cubicBezTo>
                      <a:pt x="1815" y="8327"/>
                      <a:pt x="1951" y="8016"/>
                      <a:pt x="2158" y="7542"/>
                    </a:cubicBezTo>
                    <a:cubicBezTo>
                      <a:pt x="2256" y="7308"/>
                      <a:pt x="2371" y="7079"/>
                      <a:pt x="2507" y="6861"/>
                    </a:cubicBezTo>
                    <a:lnTo>
                      <a:pt x="2550" y="6855"/>
                    </a:lnTo>
                    <a:lnTo>
                      <a:pt x="2545" y="6801"/>
                    </a:lnTo>
                    <a:cubicBezTo>
                      <a:pt x="2719" y="6523"/>
                      <a:pt x="2921" y="6261"/>
                      <a:pt x="3144" y="6022"/>
                    </a:cubicBezTo>
                    <a:cubicBezTo>
                      <a:pt x="4501" y="4540"/>
                      <a:pt x="4370" y="4033"/>
                      <a:pt x="4251" y="3886"/>
                    </a:cubicBezTo>
                    <a:lnTo>
                      <a:pt x="4251" y="3886"/>
                    </a:lnTo>
                    <a:lnTo>
                      <a:pt x="4027" y="4066"/>
                    </a:lnTo>
                    <a:lnTo>
                      <a:pt x="4027" y="4055"/>
                    </a:lnTo>
                    <a:cubicBezTo>
                      <a:pt x="3894" y="4061"/>
                      <a:pt x="3715" y="4066"/>
                      <a:pt x="3510" y="4066"/>
                    </a:cubicBezTo>
                    <a:cubicBezTo>
                      <a:pt x="2681" y="4066"/>
                      <a:pt x="1422" y="3988"/>
                      <a:pt x="1047" y="3630"/>
                    </a:cubicBezTo>
                    <a:cubicBezTo>
                      <a:pt x="992" y="3586"/>
                      <a:pt x="965" y="3521"/>
                      <a:pt x="959" y="3455"/>
                    </a:cubicBezTo>
                    <a:cubicBezTo>
                      <a:pt x="959" y="3341"/>
                      <a:pt x="1041" y="3237"/>
                      <a:pt x="1183" y="3145"/>
                    </a:cubicBezTo>
                    <a:cubicBezTo>
                      <a:pt x="1597" y="3461"/>
                      <a:pt x="2382" y="3532"/>
                      <a:pt x="3024" y="3532"/>
                    </a:cubicBezTo>
                    <a:cubicBezTo>
                      <a:pt x="3351" y="3532"/>
                      <a:pt x="3678" y="3515"/>
                      <a:pt x="4005" y="3477"/>
                    </a:cubicBezTo>
                    <a:lnTo>
                      <a:pt x="3967" y="3117"/>
                    </a:lnTo>
                    <a:cubicBezTo>
                      <a:pt x="3759" y="3140"/>
                      <a:pt x="3411" y="3165"/>
                      <a:pt x="3033" y="3165"/>
                    </a:cubicBezTo>
                    <a:cubicBezTo>
                      <a:pt x="2511" y="3165"/>
                      <a:pt x="1932" y="3118"/>
                      <a:pt x="1575" y="2954"/>
                    </a:cubicBezTo>
                    <a:cubicBezTo>
                      <a:pt x="2011" y="2785"/>
                      <a:pt x="2621" y="2660"/>
                      <a:pt x="3210" y="2583"/>
                    </a:cubicBezTo>
                    <a:cubicBezTo>
                      <a:pt x="3319" y="2589"/>
                      <a:pt x="3422" y="2589"/>
                      <a:pt x="3515" y="2589"/>
                    </a:cubicBezTo>
                    <a:cubicBezTo>
                      <a:pt x="3782" y="2589"/>
                      <a:pt x="3984" y="2578"/>
                      <a:pt x="4043" y="2572"/>
                    </a:cubicBezTo>
                    <a:lnTo>
                      <a:pt x="4022" y="2207"/>
                    </a:lnTo>
                    <a:lnTo>
                      <a:pt x="3978" y="2207"/>
                    </a:lnTo>
                    <a:lnTo>
                      <a:pt x="3973" y="2142"/>
                    </a:lnTo>
                    <a:cubicBezTo>
                      <a:pt x="3831" y="2147"/>
                      <a:pt x="3542" y="2169"/>
                      <a:pt x="3188" y="2207"/>
                    </a:cubicBezTo>
                    <a:cubicBezTo>
                      <a:pt x="2725" y="2191"/>
                      <a:pt x="2207" y="2126"/>
                      <a:pt x="1891" y="1968"/>
                    </a:cubicBezTo>
                    <a:cubicBezTo>
                      <a:pt x="2109" y="1897"/>
                      <a:pt x="2327" y="1837"/>
                      <a:pt x="2556" y="1799"/>
                    </a:cubicBezTo>
                    <a:cubicBezTo>
                      <a:pt x="3024" y="1717"/>
                      <a:pt x="3504" y="1673"/>
                      <a:pt x="3984" y="1663"/>
                    </a:cubicBezTo>
                    <a:lnTo>
                      <a:pt x="3984" y="1297"/>
                    </a:lnTo>
                    <a:cubicBezTo>
                      <a:pt x="3967" y="1297"/>
                      <a:pt x="3793" y="1297"/>
                      <a:pt x="3531" y="1319"/>
                    </a:cubicBezTo>
                    <a:cubicBezTo>
                      <a:pt x="3204" y="1243"/>
                      <a:pt x="2888" y="1139"/>
                      <a:pt x="2583" y="1009"/>
                    </a:cubicBezTo>
                    <a:cubicBezTo>
                      <a:pt x="3171" y="836"/>
                      <a:pt x="3779" y="750"/>
                      <a:pt x="4387" y="750"/>
                    </a:cubicBezTo>
                    <a:cubicBezTo>
                      <a:pt x="4990" y="750"/>
                      <a:pt x="5593" y="835"/>
                      <a:pt x="6179" y="1003"/>
                    </a:cubicBezTo>
                    <a:cubicBezTo>
                      <a:pt x="5874" y="1139"/>
                      <a:pt x="5553" y="1243"/>
                      <a:pt x="5231" y="1314"/>
                    </a:cubicBezTo>
                    <a:cubicBezTo>
                      <a:pt x="4970" y="1303"/>
                      <a:pt x="4795" y="1303"/>
                      <a:pt x="4779" y="1297"/>
                    </a:cubicBezTo>
                    <a:lnTo>
                      <a:pt x="4779" y="1663"/>
                    </a:lnTo>
                    <a:cubicBezTo>
                      <a:pt x="5259" y="1668"/>
                      <a:pt x="5738" y="1712"/>
                      <a:pt x="6207" y="1793"/>
                    </a:cubicBezTo>
                    <a:cubicBezTo>
                      <a:pt x="6436" y="1831"/>
                      <a:pt x="6654" y="1891"/>
                      <a:pt x="6871" y="1962"/>
                    </a:cubicBezTo>
                    <a:cubicBezTo>
                      <a:pt x="6550" y="2120"/>
                      <a:pt x="6038" y="2186"/>
                      <a:pt x="5575" y="2207"/>
                    </a:cubicBezTo>
                    <a:cubicBezTo>
                      <a:pt x="5220" y="2164"/>
                      <a:pt x="4932" y="2142"/>
                      <a:pt x="4790" y="2137"/>
                    </a:cubicBezTo>
                    <a:lnTo>
                      <a:pt x="4790" y="2207"/>
                    </a:lnTo>
                    <a:lnTo>
                      <a:pt x="4746" y="2207"/>
                    </a:lnTo>
                    <a:lnTo>
                      <a:pt x="4719" y="2567"/>
                    </a:lnTo>
                    <a:cubicBezTo>
                      <a:pt x="4779" y="2572"/>
                      <a:pt x="4981" y="2583"/>
                      <a:pt x="5248" y="2583"/>
                    </a:cubicBezTo>
                    <a:cubicBezTo>
                      <a:pt x="5346" y="2583"/>
                      <a:pt x="5449" y="2583"/>
                      <a:pt x="5558" y="2578"/>
                    </a:cubicBezTo>
                    <a:cubicBezTo>
                      <a:pt x="6147" y="2654"/>
                      <a:pt x="6757" y="2780"/>
                      <a:pt x="7198" y="2943"/>
                    </a:cubicBezTo>
                    <a:cubicBezTo>
                      <a:pt x="6840" y="3111"/>
                      <a:pt x="6255" y="3159"/>
                      <a:pt x="5732" y="3159"/>
                    </a:cubicBezTo>
                    <a:cubicBezTo>
                      <a:pt x="5357" y="3159"/>
                      <a:pt x="5013" y="3135"/>
                      <a:pt x="4806" y="3112"/>
                    </a:cubicBezTo>
                    <a:lnTo>
                      <a:pt x="4763" y="3477"/>
                    </a:lnTo>
                    <a:cubicBezTo>
                      <a:pt x="5090" y="3510"/>
                      <a:pt x="5422" y="3526"/>
                      <a:pt x="5749" y="3526"/>
                    </a:cubicBezTo>
                    <a:cubicBezTo>
                      <a:pt x="6387" y="3526"/>
                      <a:pt x="7171" y="3450"/>
                      <a:pt x="7591" y="3134"/>
                    </a:cubicBezTo>
                    <a:cubicBezTo>
                      <a:pt x="7727" y="3226"/>
                      <a:pt x="7814" y="3330"/>
                      <a:pt x="7814" y="3444"/>
                    </a:cubicBezTo>
                    <a:cubicBezTo>
                      <a:pt x="7809" y="3510"/>
                      <a:pt x="7781" y="3575"/>
                      <a:pt x="7727" y="3619"/>
                    </a:cubicBezTo>
                    <a:cubicBezTo>
                      <a:pt x="7348" y="3980"/>
                      <a:pt x="6071" y="4060"/>
                      <a:pt x="5241" y="4060"/>
                    </a:cubicBezTo>
                    <a:cubicBezTo>
                      <a:pt x="5045" y="4060"/>
                      <a:pt x="4875" y="4055"/>
                      <a:pt x="4746" y="4049"/>
                    </a:cubicBezTo>
                    <a:lnTo>
                      <a:pt x="4746" y="4066"/>
                    </a:lnTo>
                    <a:lnTo>
                      <a:pt x="4523" y="3886"/>
                    </a:lnTo>
                    <a:lnTo>
                      <a:pt x="4523" y="3886"/>
                    </a:lnTo>
                    <a:cubicBezTo>
                      <a:pt x="4403" y="4033"/>
                      <a:pt x="4278" y="4540"/>
                      <a:pt x="5635" y="6022"/>
                    </a:cubicBezTo>
                    <a:cubicBezTo>
                      <a:pt x="5858" y="6261"/>
                      <a:pt x="6060" y="6518"/>
                      <a:pt x="6239" y="6790"/>
                    </a:cubicBezTo>
                    <a:lnTo>
                      <a:pt x="6234" y="6850"/>
                    </a:lnTo>
                    <a:lnTo>
                      <a:pt x="6278" y="6855"/>
                    </a:lnTo>
                    <a:cubicBezTo>
                      <a:pt x="6408" y="7073"/>
                      <a:pt x="6523" y="7302"/>
                      <a:pt x="6626" y="7537"/>
                    </a:cubicBezTo>
                    <a:cubicBezTo>
                      <a:pt x="6833" y="8005"/>
                      <a:pt x="6975" y="8316"/>
                      <a:pt x="7705" y="8348"/>
                    </a:cubicBezTo>
                    <a:lnTo>
                      <a:pt x="7798" y="8348"/>
                    </a:lnTo>
                    <a:cubicBezTo>
                      <a:pt x="8152" y="8348"/>
                      <a:pt x="8397" y="8245"/>
                      <a:pt x="8528" y="8038"/>
                    </a:cubicBezTo>
                    <a:cubicBezTo>
                      <a:pt x="8691" y="7776"/>
                      <a:pt x="8604" y="7444"/>
                      <a:pt x="8533" y="7264"/>
                    </a:cubicBezTo>
                    <a:cubicBezTo>
                      <a:pt x="8735" y="7008"/>
                      <a:pt x="8621" y="6654"/>
                      <a:pt x="8539" y="6474"/>
                    </a:cubicBezTo>
                    <a:cubicBezTo>
                      <a:pt x="8555" y="6447"/>
                      <a:pt x="8572" y="6425"/>
                      <a:pt x="8588" y="6398"/>
                    </a:cubicBezTo>
                    <a:cubicBezTo>
                      <a:pt x="8779" y="6033"/>
                      <a:pt x="8561" y="5613"/>
                      <a:pt x="8430" y="5417"/>
                    </a:cubicBezTo>
                    <a:cubicBezTo>
                      <a:pt x="8441" y="5395"/>
                      <a:pt x="8452" y="5373"/>
                      <a:pt x="8463" y="5351"/>
                    </a:cubicBezTo>
                    <a:cubicBezTo>
                      <a:pt x="8572" y="5063"/>
                      <a:pt x="8414" y="4785"/>
                      <a:pt x="8283" y="4627"/>
                    </a:cubicBezTo>
                    <a:cubicBezTo>
                      <a:pt x="8288" y="4616"/>
                      <a:pt x="8294" y="4605"/>
                      <a:pt x="8299" y="4594"/>
                    </a:cubicBezTo>
                    <a:cubicBezTo>
                      <a:pt x="8435" y="4267"/>
                      <a:pt x="8223" y="3946"/>
                      <a:pt x="8076" y="3771"/>
                    </a:cubicBezTo>
                    <a:cubicBezTo>
                      <a:pt x="8141" y="3679"/>
                      <a:pt x="8179" y="3564"/>
                      <a:pt x="8179" y="3450"/>
                    </a:cubicBezTo>
                    <a:cubicBezTo>
                      <a:pt x="8179" y="3215"/>
                      <a:pt x="8043" y="3019"/>
                      <a:pt x="7820" y="2861"/>
                    </a:cubicBezTo>
                    <a:cubicBezTo>
                      <a:pt x="7869" y="2769"/>
                      <a:pt x="7890" y="2665"/>
                      <a:pt x="7890" y="2556"/>
                    </a:cubicBezTo>
                    <a:cubicBezTo>
                      <a:pt x="7890" y="2284"/>
                      <a:pt x="7754" y="2055"/>
                      <a:pt x="7482" y="1870"/>
                    </a:cubicBezTo>
                    <a:cubicBezTo>
                      <a:pt x="7509" y="1793"/>
                      <a:pt x="7525" y="1717"/>
                      <a:pt x="7525" y="1635"/>
                    </a:cubicBezTo>
                    <a:cubicBezTo>
                      <a:pt x="7525" y="1270"/>
                      <a:pt x="7209" y="1009"/>
                      <a:pt x="6773" y="823"/>
                    </a:cubicBezTo>
                    <a:cubicBezTo>
                      <a:pt x="6784" y="785"/>
                      <a:pt x="6795" y="747"/>
                      <a:pt x="6795" y="703"/>
                    </a:cubicBezTo>
                    <a:cubicBezTo>
                      <a:pt x="6795" y="137"/>
                      <a:pt x="5111" y="22"/>
                      <a:pt x="438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5" name="Google Shape;14455;p146"/>
              <p:cNvSpPr/>
              <p:nvPr/>
            </p:nvSpPr>
            <p:spPr>
              <a:xfrm>
                <a:off x="3147586" y="3469828"/>
                <a:ext cx="24135" cy="107004"/>
              </a:xfrm>
              <a:custGeom>
                <a:avLst/>
                <a:gdLst/>
                <a:ahLst/>
                <a:cxnLst/>
                <a:rect l="l" t="t" r="r" b="b"/>
                <a:pathLst>
                  <a:path w="955" h="4234" extrusionOk="0">
                    <a:moveTo>
                      <a:pt x="475" y="0"/>
                    </a:moveTo>
                    <a:cubicBezTo>
                      <a:pt x="475" y="0"/>
                      <a:pt x="208" y="33"/>
                      <a:pt x="137" y="76"/>
                    </a:cubicBezTo>
                    <a:cubicBezTo>
                      <a:pt x="61" y="114"/>
                      <a:pt x="1" y="1101"/>
                      <a:pt x="126" y="1210"/>
                    </a:cubicBezTo>
                    <a:cubicBezTo>
                      <a:pt x="251" y="1313"/>
                      <a:pt x="44" y="1477"/>
                      <a:pt x="55" y="1738"/>
                    </a:cubicBezTo>
                    <a:cubicBezTo>
                      <a:pt x="61" y="2005"/>
                      <a:pt x="126" y="2872"/>
                      <a:pt x="191" y="3013"/>
                    </a:cubicBezTo>
                    <a:cubicBezTo>
                      <a:pt x="251" y="3150"/>
                      <a:pt x="240" y="4234"/>
                      <a:pt x="475" y="4234"/>
                    </a:cubicBezTo>
                    <a:cubicBezTo>
                      <a:pt x="709" y="4234"/>
                      <a:pt x="698" y="3150"/>
                      <a:pt x="764" y="3013"/>
                    </a:cubicBezTo>
                    <a:cubicBezTo>
                      <a:pt x="823" y="2872"/>
                      <a:pt x="889" y="2005"/>
                      <a:pt x="900" y="1738"/>
                    </a:cubicBezTo>
                    <a:cubicBezTo>
                      <a:pt x="911" y="1471"/>
                      <a:pt x="698" y="1313"/>
                      <a:pt x="829" y="1210"/>
                    </a:cubicBezTo>
                    <a:cubicBezTo>
                      <a:pt x="954" y="1101"/>
                      <a:pt x="889" y="120"/>
                      <a:pt x="818" y="71"/>
                    </a:cubicBezTo>
                    <a:cubicBezTo>
                      <a:pt x="742" y="27"/>
                      <a:pt x="475" y="0"/>
                      <a:pt x="47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6" name="Google Shape;14456;p146"/>
              <p:cNvSpPr/>
              <p:nvPr/>
            </p:nvSpPr>
            <p:spPr>
              <a:xfrm>
                <a:off x="3316002" y="3800796"/>
                <a:ext cx="45895" cy="28608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1132" extrusionOk="0">
                    <a:moveTo>
                      <a:pt x="915" y="0"/>
                    </a:moveTo>
                    <a:cubicBezTo>
                      <a:pt x="708" y="0"/>
                      <a:pt x="488" y="108"/>
                      <a:pt x="295" y="374"/>
                    </a:cubicBezTo>
                    <a:cubicBezTo>
                      <a:pt x="1" y="784"/>
                      <a:pt x="334" y="1132"/>
                      <a:pt x="575" y="1132"/>
                    </a:cubicBezTo>
                    <a:cubicBezTo>
                      <a:pt x="629" y="1132"/>
                      <a:pt x="678" y="1115"/>
                      <a:pt x="715" y="1077"/>
                    </a:cubicBezTo>
                    <a:cubicBezTo>
                      <a:pt x="916" y="870"/>
                      <a:pt x="1537" y="984"/>
                      <a:pt x="1679" y="674"/>
                    </a:cubicBezTo>
                    <a:cubicBezTo>
                      <a:pt x="1815" y="358"/>
                      <a:pt x="1412" y="221"/>
                      <a:pt x="1412" y="221"/>
                    </a:cubicBezTo>
                    <a:cubicBezTo>
                      <a:pt x="1274" y="85"/>
                      <a:pt x="1099" y="0"/>
                      <a:pt x="91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7" name="Google Shape;14457;p146"/>
              <p:cNvSpPr/>
              <p:nvPr/>
            </p:nvSpPr>
            <p:spPr>
              <a:xfrm>
                <a:off x="2997897" y="3645093"/>
                <a:ext cx="37479" cy="23706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938" extrusionOk="0">
                    <a:moveTo>
                      <a:pt x="568" y="1"/>
                    </a:moveTo>
                    <a:cubicBezTo>
                      <a:pt x="320" y="1"/>
                      <a:pt x="117" y="99"/>
                      <a:pt x="66" y="269"/>
                    </a:cubicBezTo>
                    <a:cubicBezTo>
                      <a:pt x="1" y="503"/>
                      <a:pt x="240" y="781"/>
                      <a:pt x="611" y="890"/>
                    </a:cubicBezTo>
                    <a:cubicBezTo>
                      <a:pt x="716" y="922"/>
                      <a:pt x="820" y="938"/>
                      <a:pt x="917" y="938"/>
                    </a:cubicBezTo>
                    <a:cubicBezTo>
                      <a:pt x="1162" y="938"/>
                      <a:pt x="1361" y="840"/>
                      <a:pt x="1412" y="672"/>
                    </a:cubicBezTo>
                    <a:cubicBezTo>
                      <a:pt x="1483" y="437"/>
                      <a:pt x="1238" y="160"/>
                      <a:pt x="867" y="45"/>
                    </a:cubicBezTo>
                    <a:cubicBezTo>
                      <a:pt x="765" y="15"/>
                      <a:pt x="663" y="1"/>
                      <a:pt x="56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8" name="Google Shape;14458;p146"/>
              <p:cNvSpPr/>
              <p:nvPr/>
            </p:nvSpPr>
            <p:spPr>
              <a:xfrm>
                <a:off x="2968025" y="3658714"/>
                <a:ext cx="65153" cy="151913"/>
              </a:xfrm>
              <a:custGeom>
                <a:avLst/>
                <a:gdLst/>
                <a:ahLst/>
                <a:cxnLst/>
                <a:rect l="l" t="t" r="r" b="b"/>
                <a:pathLst>
                  <a:path w="2578" h="6011" extrusionOk="0">
                    <a:moveTo>
                      <a:pt x="1635" y="1332"/>
                    </a:moveTo>
                    <a:cubicBezTo>
                      <a:pt x="1635" y="1332"/>
                      <a:pt x="1586" y="2770"/>
                      <a:pt x="1471" y="3446"/>
                    </a:cubicBezTo>
                    <a:lnTo>
                      <a:pt x="1471" y="3440"/>
                    </a:lnTo>
                    <a:cubicBezTo>
                      <a:pt x="1357" y="4116"/>
                      <a:pt x="1095" y="5418"/>
                      <a:pt x="1095" y="5418"/>
                    </a:cubicBezTo>
                    <a:cubicBezTo>
                      <a:pt x="1095" y="5418"/>
                      <a:pt x="850" y="4045"/>
                      <a:pt x="1014" y="3135"/>
                    </a:cubicBezTo>
                    <a:cubicBezTo>
                      <a:pt x="1177" y="2225"/>
                      <a:pt x="1635" y="1332"/>
                      <a:pt x="1635" y="1332"/>
                    </a:cubicBezTo>
                    <a:close/>
                    <a:moveTo>
                      <a:pt x="1333" y="0"/>
                    </a:moveTo>
                    <a:cubicBezTo>
                      <a:pt x="1262" y="0"/>
                      <a:pt x="1199" y="23"/>
                      <a:pt x="1155" y="84"/>
                    </a:cubicBezTo>
                    <a:cubicBezTo>
                      <a:pt x="965" y="345"/>
                      <a:pt x="1215" y="1201"/>
                      <a:pt x="861" y="1751"/>
                    </a:cubicBezTo>
                    <a:cubicBezTo>
                      <a:pt x="502" y="2307"/>
                      <a:pt x="442" y="4704"/>
                      <a:pt x="284" y="5004"/>
                    </a:cubicBezTo>
                    <a:cubicBezTo>
                      <a:pt x="131" y="5304"/>
                      <a:pt x="0" y="5734"/>
                      <a:pt x="180" y="5871"/>
                    </a:cubicBezTo>
                    <a:cubicBezTo>
                      <a:pt x="220" y="5899"/>
                      <a:pt x="263" y="5911"/>
                      <a:pt x="309" y="5911"/>
                    </a:cubicBezTo>
                    <a:cubicBezTo>
                      <a:pt x="461" y="5911"/>
                      <a:pt x="642" y="5792"/>
                      <a:pt x="820" y="5792"/>
                    </a:cubicBezTo>
                    <a:cubicBezTo>
                      <a:pt x="834" y="5792"/>
                      <a:pt x="847" y="5793"/>
                      <a:pt x="861" y="5794"/>
                    </a:cubicBezTo>
                    <a:cubicBezTo>
                      <a:pt x="1075" y="5813"/>
                      <a:pt x="1073" y="6010"/>
                      <a:pt x="1242" y="6010"/>
                    </a:cubicBezTo>
                    <a:cubicBezTo>
                      <a:pt x="1267" y="6010"/>
                      <a:pt x="1296" y="6006"/>
                      <a:pt x="1330" y="5996"/>
                    </a:cubicBezTo>
                    <a:cubicBezTo>
                      <a:pt x="1591" y="5920"/>
                      <a:pt x="1531" y="4786"/>
                      <a:pt x="1777" y="4301"/>
                    </a:cubicBezTo>
                    <a:cubicBezTo>
                      <a:pt x="2016" y="3816"/>
                      <a:pt x="2060" y="1114"/>
                      <a:pt x="2365" y="645"/>
                    </a:cubicBezTo>
                    <a:cubicBezTo>
                      <a:pt x="2577" y="319"/>
                      <a:pt x="2413" y="123"/>
                      <a:pt x="2183" y="123"/>
                    </a:cubicBezTo>
                    <a:cubicBezTo>
                      <a:pt x="2082" y="123"/>
                      <a:pt x="1969" y="160"/>
                      <a:pt x="1869" y="242"/>
                    </a:cubicBezTo>
                    <a:cubicBezTo>
                      <a:pt x="1869" y="242"/>
                      <a:pt x="1561" y="0"/>
                      <a:pt x="133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9" name="Google Shape;14459;p146"/>
              <p:cNvSpPr/>
              <p:nvPr/>
            </p:nvSpPr>
            <p:spPr>
              <a:xfrm>
                <a:off x="2997948" y="3820282"/>
                <a:ext cx="10994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26" extrusionOk="0">
                    <a:moveTo>
                      <a:pt x="177" y="1"/>
                    </a:moveTo>
                    <a:cubicBezTo>
                      <a:pt x="154" y="1"/>
                      <a:pt x="131" y="8"/>
                      <a:pt x="113" y="22"/>
                    </a:cubicBezTo>
                    <a:cubicBezTo>
                      <a:pt x="113" y="22"/>
                      <a:pt x="0" y="1025"/>
                      <a:pt x="211" y="1025"/>
                    </a:cubicBezTo>
                    <a:cubicBezTo>
                      <a:pt x="213" y="1025"/>
                      <a:pt x="215" y="1025"/>
                      <a:pt x="217" y="1025"/>
                    </a:cubicBezTo>
                    <a:cubicBezTo>
                      <a:pt x="435" y="1014"/>
                      <a:pt x="277" y="22"/>
                      <a:pt x="211" y="6"/>
                    </a:cubicBezTo>
                    <a:cubicBezTo>
                      <a:pt x="200" y="2"/>
                      <a:pt x="189" y="1"/>
                      <a:pt x="1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0" name="Google Shape;14460;p146"/>
              <p:cNvSpPr/>
              <p:nvPr/>
            </p:nvSpPr>
            <p:spPr>
              <a:xfrm>
                <a:off x="2999869" y="3845352"/>
                <a:ext cx="10994" cy="25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025" extrusionOk="0">
                    <a:moveTo>
                      <a:pt x="173" y="0"/>
                    </a:moveTo>
                    <a:cubicBezTo>
                      <a:pt x="152" y="0"/>
                      <a:pt x="132" y="8"/>
                      <a:pt x="113" y="22"/>
                    </a:cubicBezTo>
                    <a:cubicBezTo>
                      <a:pt x="113" y="22"/>
                      <a:pt x="1" y="1025"/>
                      <a:pt x="212" y="1025"/>
                    </a:cubicBezTo>
                    <a:cubicBezTo>
                      <a:pt x="213" y="1025"/>
                      <a:pt x="215" y="1025"/>
                      <a:pt x="217" y="1025"/>
                    </a:cubicBezTo>
                    <a:cubicBezTo>
                      <a:pt x="435" y="1014"/>
                      <a:pt x="277" y="22"/>
                      <a:pt x="206" y="6"/>
                    </a:cubicBezTo>
                    <a:cubicBezTo>
                      <a:pt x="195" y="2"/>
                      <a:pt x="184" y="0"/>
                      <a:pt x="173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1" name="Google Shape;14461;p146"/>
              <p:cNvSpPr/>
              <p:nvPr/>
            </p:nvSpPr>
            <p:spPr>
              <a:xfrm>
                <a:off x="3001258" y="3869437"/>
                <a:ext cx="10842" cy="2593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1026" extrusionOk="0">
                    <a:moveTo>
                      <a:pt x="172" y="1"/>
                    </a:moveTo>
                    <a:cubicBezTo>
                      <a:pt x="149" y="1"/>
                      <a:pt x="126" y="8"/>
                      <a:pt x="107" y="23"/>
                    </a:cubicBezTo>
                    <a:cubicBezTo>
                      <a:pt x="107" y="23"/>
                      <a:pt x="0" y="1026"/>
                      <a:pt x="206" y="1026"/>
                    </a:cubicBezTo>
                    <a:cubicBezTo>
                      <a:pt x="208" y="1026"/>
                      <a:pt x="209" y="1025"/>
                      <a:pt x="211" y="1025"/>
                    </a:cubicBezTo>
                    <a:cubicBezTo>
                      <a:pt x="429" y="1014"/>
                      <a:pt x="271" y="23"/>
                      <a:pt x="205" y="6"/>
                    </a:cubicBezTo>
                    <a:cubicBezTo>
                      <a:pt x="195" y="3"/>
                      <a:pt x="183" y="1"/>
                      <a:pt x="17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2" name="Google Shape;14462;p146"/>
              <p:cNvSpPr/>
              <p:nvPr/>
            </p:nvSpPr>
            <p:spPr>
              <a:xfrm>
                <a:off x="3124740" y="3316398"/>
                <a:ext cx="31818" cy="3123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236" extrusionOk="0">
                    <a:moveTo>
                      <a:pt x="805" y="0"/>
                    </a:moveTo>
                    <a:cubicBezTo>
                      <a:pt x="602" y="0"/>
                      <a:pt x="240" y="105"/>
                      <a:pt x="120" y="241"/>
                    </a:cubicBezTo>
                    <a:cubicBezTo>
                      <a:pt x="0" y="382"/>
                      <a:pt x="0" y="873"/>
                      <a:pt x="87" y="987"/>
                    </a:cubicBezTo>
                    <a:cubicBezTo>
                      <a:pt x="162" y="1085"/>
                      <a:pt x="321" y="1235"/>
                      <a:pt x="505" y="1235"/>
                    </a:cubicBezTo>
                    <a:cubicBezTo>
                      <a:pt x="536" y="1235"/>
                      <a:pt x="567" y="1231"/>
                      <a:pt x="600" y="1221"/>
                    </a:cubicBezTo>
                    <a:cubicBezTo>
                      <a:pt x="817" y="1156"/>
                      <a:pt x="1052" y="687"/>
                      <a:pt x="1155" y="573"/>
                    </a:cubicBezTo>
                    <a:cubicBezTo>
                      <a:pt x="1259" y="459"/>
                      <a:pt x="1128" y="17"/>
                      <a:pt x="834" y="1"/>
                    </a:cubicBezTo>
                    <a:cubicBezTo>
                      <a:pt x="825" y="0"/>
                      <a:pt x="815" y="0"/>
                      <a:pt x="80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3" name="Google Shape;14463;p146"/>
              <p:cNvSpPr/>
              <p:nvPr/>
            </p:nvSpPr>
            <p:spPr>
              <a:xfrm>
                <a:off x="3163710" y="3316398"/>
                <a:ext cx="31970" cy="3108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230" extrusionOk="0">
                    <a:moveTo>
                      <a:pt x="454" y="0"/>
                    </a:moveTo>
                    <a:cubicBezTo>
                      <a:pt x="444" y="0"/>
                      <a:pt x="434" y="0"/>
                      <a:pt x="425" y="1"/>
                    </a:cubicBezTo>
                    <a:cubicBezTo>
                      <a:pt x="131" y="17"/>
                      <a:pt x="0" y="459"/>
                      <a:pt x="104" y="573"/>
                    </a:cubicBezTo>
                    <a:cubicBezTo>
                      <a:pt x="207" y="687"/>
                      <a:pt x="442" y="1156"/>
                      <a:pt x="665" y="1216"/>
                    </a:cubicBezTo>
                    <a:cubicBezTo>
                      <a:pt x="697" y="1225"/>
                      <a:pt x="729" y="1230"/>
                      <a:pt x="760" y="1230"/>
                    </a:cubicBezTo>
                    <a:cubicBezTo>
                      <a:pt x="944" y="1230"/>
                      <a:pt x="1103" y="1080"/>
                      <a:pt x="1177" y="982"/>
                    </a:cubicBezTo>
                    <a:cubicBezTo>
                      <a:pt x="1264" y="867"/>
                      <a:pt x="1264" y="382"/>
                      <a:pt x="1139" y="241"/>
                    </a:cubicBezTo>
                    <a:cubicBezTo>
                      <a:pt x="1020" y="105"/>
                      <a:pt x="657" y="0"/>
                      <a:pt x="45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4" name="Google Shape;14464;p146"/>
              <p:cNvSpPr/>
              <p:nvPr/>
            </p:nvSpPr>
            <p:spPr>
              <a:xfrm>
                <a:off x="3148825" y="3340786"/>
                <a:ext cx="23984" cy="19333"/>
              </a:xfrm>
              <a:custGeom>
                <a:avLst/>
                <a:gdLst/>
                <a:ahLst/>
                <a:cxnLst/>
                <a:rect l="l" t="t" r="r" b="b"/>
                <a:pathLst>
                  <a:path w="949" h="765" extrusionOk="0">
                    <a:moveTo>
                      <a:pt x="475" y="0"/>
                    </a:moveTo>
                    <a:cubicBezTo>
                      <a:pt x="355" y="0"/>
                      <a:pt x="1" y="649"/>
                      <a:pt x="208" y="736"/>
                    </a:cubicBezTo>
                    <a:cubicBezTo>
                      <a:pt x="248" y="753"/>
                      <a:pt x="283" y="760"/>
                      <a:pt x="313" y="760"/>
                    </a:cubicBezTo>
                    <a:cubicBezTo>
                      <a:pt x="436" y="760"/>
                      <a:pt x="475" y="643"/>
                      <a:pt x="475" y="643"/>
                    </a:cubicBezTo>
                    <a:cubicBezTo>
                      <a:pt x="475" y="643"/>
                      <a:pt x="514" y="765"/>
                      <a:pt x="639" y="765"/>
                    </a:cubicBezTo>
                    <a:cubicBezTo>
                      <a:pt x="668" y="765"/>
                      <a:pt x="702" y="758"/>
                      <a:pt x="742" y="741"/>
                    </a:cubicBezTo>
                    <a:cubicBezTo>
                      <a:pt x="949" y="654"/>
                      <a:pt x="595" y="0"/>
                      <a:pt x="47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65" name="Google Shape;14465;p146"/>
          <p:cNvGrpSpPr/>
          <p:nvPr/>
        </p:nvGrpSpPr>
        <p:grpSpPr>
          <a:xfrm>
            <a:off x="4707616" y="3256553"/>
            <a:ext cx="447702" cy="1135923"/>
            <a:chOff x="4707616" y="3256553"/>
            <a:chExt cx="447702" cy="1135923"/>
          </a:xfrm>
        </p:grpSpPr>
        <p:sp>
          <p:nvSpPr>
            <p:cNvPr id="14466" name="Google Shape;14466;p146"/>
            <p:cNvSpPr/>
            <p:nvPr/>
          </p:nvSpPr>
          <p:spPr>
            <a:xfrm>
              <a:off x="4707616" y="3256553"/>
              <a:ext cx="447702" cy="1135923"/>
            </a:xfrm>
            <a:custGeom>
              <a:avLst/>
              <a:gdLst/>
              <a:ahLst/>
              <a:cxnLst/>
              <a:rect l="l" t="t" r="r" b="b"/>
              <a:pathLst>
                <a:path w="17715" h="44947" extrusionOk="0">
                  <a:moveTo>
                    <a:pt x="8707" y="1"/>
                  </a:moveTo>
                  <a:cubicBezTo>
                    <a:pt x="7995" y="1"/>
                    <a:pt x="6260" y="235"/>
                    <a:pt x="6588" y="2603"/>
                  </a:cubicBezTo>
                  <a:cubicBezTo>
                    <a:pt x="6588" y="2603"/>
                    <a:pt x="6530" y="2587"/>
                    <a:pt x="6458" y="2587"/>
                  </a:cubicBezTo>
                  <a:cubicBezTo>
                    <a:pt x="6328" y="2587"/>
                    <a:pt x="6156" y="2641"/>
                    <a:pt x="6212" y="2946"/>
                  </a:cubicBezTo>
                  <a:cubicBezTo>
                    <a:pt x="6294" y="3415"/>
                    <a:pt x="6457" y="3965"/>
                    <a:pt x="7040" y="3965"/>
                  </a:cubicBezTo>
                  <a:cubicBezTo>
                    <a:pt x="7040" y="3965"/>
                    <a:pt x="7051" y="4690"/>
                    <a:pt x="7585" y="5022"/>
                  </a:cubicBezTo>
                  <a:cubicBezTo>
                    <a:pt x="7585" y="5022"/>
                    <a:pt x="7716" y="5720"/>
                    <a:pt x="7618" y="5851"/>
                  </a:cubicBezTo>
                  <a:cubicBezTo>
                    <a:pt x="7525" y="5982"/>
                    <a:pt x="5749" y="7224"/>
                    <a:pt x="5166" y="7278"/>
                  </a:cubicBezTo>
                  <a:cubicBezTo>
                    <a:pt x="4588" y="7338"/>
                    <a:pt x="2796" y="7758"/>
                    <a:pt x="2774" y="9725"/>
                  </a:cubicBezTo>
                  <a:cubicBezTo>
                    <a:pt x="2752" y="11687"/>
                    <a:pt x="2621" y="12259"/>
                    <a:pt x="2441" y="12542"/>
                  </a:cubicBezTo>
                  <a:cubicBezTo>
                    <a:pt x="2267" y="12825"/>
                    <a:pt x="2147" y="14640"/>
                    <a:pt x="2191" y="15485"/>
                  </a:cubicBezTo>
                  <a:cubicBezTo>
                    <a:pt x="2240" y="16324"/>
                    <a:pt x="1390" y="18422"/>
                    <a:pt x="1542" y="20874"/>
                  </a:cubicBezTo>
                  <a:cubicBezTo>
                    <a:pt x="1542" y="20874"/>
                    <a:pt x="665" y="21691"/>
                    <a:pt x="594" y="22334"/>
                  </a:cubicBezTo>
                  <a:cubicBezTo>
                    <a:pt x="523" y="22971"/>
                    <a:pt x="0" y="23838"/>
                    <a:pt x="60" y="23958"/>
                  </a:cubicBezTo>
                  <a:cubicBezTo>
                    <a:pt x="87" y="24009"/>
                    <a:pt x="166" y="24037"/>
                    <a:pt x="260" y="24037"/>
                  </a:cubicBezTo>
                  <a:cubicBezTo>
                    <a:pt x="376" y="24037"/>
                    <a:pt x="515" y="23994"/>
                    <a:pt x="605" y="23898"/>
                  </a:cubicBezTo>
                  <a:cubicBezTo>
                    <a:pt x="769" y="23718"/>
                    <a:pt x="1030" y="23386"/>
                    <a:pt x="1030" y="23386"/>
                  </a:cubicBezTo>
                  <a:lnTo>
                    <a:pt x="1030" y="23386"/>
                  </a:lnTo>
                  <a:cubicBezTo>
                    <a:pt x="1030" y="23386"/>
                    <a:pt x="474" y="25511"/>
                    <a:pt x="758" y="25603"/>
                  </a:cubicBezTo>
                  <a:cubicBezTo>
                    <a:pt x="769" y="25607"/>
                    <a:pt x="781" y="25609"/>
                    <a:pt x="792" y="25609"/>
                  </a:cubicBezTo>
                  <a:cubicBezTo>
                    <a:pt x="1101" y="25609"/>
                    <a:pt x="1317" y="24295"/>
                    <a:pt x="1422" y="24143"/>
                  </a:cubicBezTo>
                  <a:cubicBezTo>
                    <a:pt x="1441" y="24117"/>
                    <a:pt x="1456" y="24106"/>
                    <a:pt x="1468" y="24106"/>
                  </a:cubicBezTo>
                  <a:cubicBezTo>
                    <a:pt x="1530" y="24106"/>
                    <a:pt x="1525" y="24383"/>
                    <a:pt x="1493" y="24546"/>
                  </a:cubicBezTo>
                  <a:cubicBezTo>
                    <a:pt x="1451" y="24741"/>
                    <a:pt x="1378" y="25771"/>
                    <a:pt x="1600" y="25771"/>
                  </a:cubicBezTo>
                  <a:cubicBezTo>
                    <a:pt x="1608" y="25771"/>
                    <a:pt x="1616" y="25769"/>
                    <a:pt x="1624" y="25767"/>
                  </a:cubicBezTo>
                  <a:cubicBezTo>
                    <a:pt x="1851" y="25701"/>
                    <a:pt x="1928" y="24271"/>
                    <a:pt x="2034" y="24271"/>
                  </a:cubicBezTo>
                  <a:cubicBezTo>
                    <a:pt x="2042" y="24271"/>
                    <a:pt x="2051" y="24280"/>
                    <a:pt x="2060" y="24301"/>
                  </a:cubicBezTo>
                  <a:cubicBezTo>
                    <a:pt x="2180" y="24573"/>
                    <a:pt x="2000" y="25592"/>
                    <a:pt x="2169" y="25625"/>
                  </a:cubicBezTo>
                  <a:cubicBezTo>
                    <a:pt x="2183" y="25628"/>
                    <a:pt x="2195" y="25629"/>
                    <a:pt x="2207" y="25629"/>
                  </a:cubicBezTo>
                  <a:cubicBezTo>
                    <a:pt x="2334" y="25629"/>
                    <a:pt x="2346" y="25475"/>
                    <a:pt x="2371" y="25380"/>
                  </a:cubicBezTo>
                  <a:cubicBezTo>
                    <a:pt x="2396" y="25279"/>
                    <a:pt x="2346" y="24133"/>
                    <a:pt x="2444" y="24133"/>
                  </a:cubicBezTo>
                  <a:cubicBezTo>
                    <a:pt x="2451" y="24133"/>
                    <a:pt x="2459" y="24140"/>
                    <a:pt x="2469" y="24154"/>
                  </a:cubicBezTo>
                  <a:cubicBezTo>
                    <a:pt x="2599" y="24350"/>
                    <a:pt x="2523" y="25353"/>
                    <a:pt x="2632" y="25385"/>
                  </a:cubicBezTo>
                  <a:cubicBezTo>
                    <a:pt x="2632" y="25385"/>
                    <a:pt x="2671" y="25404"/>
                    <a:pt x="2719" y="25404"/>
                  </a:cubicBezTo>
                  <a:cubicBezTo>
                    <a:pt x="2796" y="25404"/>
                    <a:pt x="2895" y="25356"/>
                    <a:pt x="2888" y="25107"/>
                  </a:cubicBezTo>
                  <a:cubicBezTo>
                    <a:pt x="2877" y="24704"/>
                    <a:pt x="3024" y="22966"/>
                    <a:pt x="3030" y="22563"/>
                  </a:cubicBezTo>
                  <a:cubicBezTo>
                    <a:pt x="3041" y="22007"/>
                    <a:pt x="2725" y="21228"/>
                    <a:pt x="2812" y="21097"/>
                  </a:cubicBezTo>
                  <a:cubicBezTo>
                    <a:pt x="2894" y="20966"/>
                    <a:pt x="3509" y="18950"/>
                    <a:pt x="3782" y="18133"/>
                  </a:cubicBezTo>
                  <a:cubicBezTo>
                    <a:pt x="4054" y="17315"/>
                    <a:pt x="4054" y="15185"/>
                    <a:pt x="4218" y="14912"/>
                  </a:cubicBezTo>
                  <a:cubicBezTo>
                    <a:pt x="4351" y="14693"/>
                    <a:pt x="4644" y="13388"/>
                    <a:pt x="4850" y="13388"/>
                  </a:cubicBezTo>
                  <a:cubicBezTo>
                    <a:pt x="4905" y="13388"/>
                    <a:pt x="4954" y="13481"/>
                    <a:pt x="4992" y="13714"/>
                  </a:cubicBezTo>
                  <a:cubicBezTo>
                    <a:pt x="5166" y="14814"/>
                    <a:pt x="5438" y="17517"/>
                    <a:pt x="5357" y="18111"/>
                  </a:cubicBezTo>
                  <a:cubicBezTo>
                    <a:pt x="5275" y="18705"/>
                    <a:pt x="5035" y="19724"/>
                    <a:pt x="5095" y="20301"/>
                  </a:cubicBezTo>
                  <a:cubicBezTo>
                    <a:pt x="5155" y="20884"/>
                    <a:pt x="4534" y="22067"/>
                    <a:pt x="4425" y="23418"/>
                  </a:cubicBezTo>
                  <a:cubicBezTo>
                    <a:pt x="4316" y="24770"/>
                    <a:pt x="4550" y="28311"/>
                    <a:pt x="4752" y="29227"/>
                  </a:cubicBezTo>
                  <a:cubicBezTo>
                    <a:pt x="4953" y="30137"/>
                    <a:pt x="4316" y="32060"/>
                    <a:pt x="4245" y="32447"/>
                  </a:cubicBezTo>
                  <a:cubicBezTo>
                    <a:pt x="4174" y="32840"/>
                    <a:pt x="4185" y="33929"/>
                    <a:pt x="4103" y="35330"/>
                  </a:cubicBezTo>
                  <a:cubicBezTo>
                    <a:pt x="4016" y="36730"/>
                    <a:pt x="4458" y="39760"/>
                    <a:pt x="4289" y="40283"/>
                  </a:cubicBezTo>
                  <a:cubicBezTo>
                    <a:pt x="4125" y="40806"/>
                    <a:pt x="1259" y="44032"/>
                    <a:pt x="1613" y="44538"/>
                  </a:cubicBezTo>
                  <a:cubicBezTo>
                    <a:pt x="1802" y="44809"/>
                    <a:pt x="2158" y="44946"/>
                    <a:pt x="2522" y="44946"/>
                  </a:cubicBezTo>
                  <a:cubicBezTo>
                    <a:pt x="2839" y="44946"/>
                    <a:pt x="3164" y="44842"/>
                    <a:pt x="3390" y="44631"/>
                  </a:cubicBezTo>
                  <a:cubicBezTo>
                    <a:pt x="3874" y="44184"/>
                    <a:pt x="4599" y="43520"/>
                    <a:pt x="4964" y="43236"/>
                  </a:cubicBezTo>
                  <a:cubicBezTo>
                    <a:pt x="5335" y="42947"/>
                    <a:pt x="6185" y="42795"/>
                    <a:pt x="6054" y="41089"/>
                  </a:cubicBezTo>
                  <a:cubicBezTo>
                    <a:pt x="6054" y="41089"/>
                    <a:pt x="5831" y="38550"/>
                    <a:pt x="6615" y="36872"/>
                  </a:cubicBezTo>
                  <a:cubicBezTo>
                    <a:pt x="7395" y="35188"/>
                    <a:pt x="7040" y="32840"/>
                    <a:pt x="7122" y="32082"/>
                  </a:cubicBezTo>
                  <a:cubicBezTo>
                    <a:pt x="7204" y="31325"/>
                    <a:pt x="7280" y="30093"/>
                    <a:pt x="7738" y="29216"/>
                  </a:cubicBezTo>
                  <a:cubicBezTo>
                    <a:pt x="8119" y="28491"/>
                    <a:pt x="8582" y="25936"/>
                    <a:pt x="8855" y="25058"/>
                  </a:cubicBezTo>
                  <a:cubicBezTo>
                    <a:pt x="9127" y="25936"/>
                    <a:pt x="9585" y="28491"/>
                    <a:pt x="9966" y="29216"/>
                  </a:cubicBezTo>
                  <a:cubicBezTo>
                    <a:pt x="10430" y="30093"/>
                    <a:pt x="10500" y="31325"/>
                    <a:pt x="10588" y="32082"/>
                  </a:cubicBezTo>
                  <a:cubicBezTo>
                    <a:pt x="10669" y="32840"/>
                    <a:pt x="10315" y="35188"/>
                    <a:pt x="11094" y="36872"/>
                  </a:cubicBezTo>
                  <a:cubicBezTo>
                    <a:pt x="11879" y="38556"/>
                    <a:pt x="11650" y="41089"/>
                    <a:pt x="11650" y="41089"/>
                  </a:cubicBezTo>
                  <a:cubicBezTo>
                    <a:pt x="11519" y="42789"/>
                    <a:pt x="12375" y="42947"/>
                    <a:pt x="12740" y="43236"/>
                  </a:cubicBezTo>
                  <a:cubicBezTo>
                    <a:pt x="13111" y="43520"/>
                    <a:pt x="13830" y="44184"/>
                    <a:pt x="14320" y="44631"/>
                  </a:cubicBezTo>
                  <a:cubicBezTo>
                    <a:pt x="14546" y="44842"/>
                    <a:pt x="14870" y="44946"/>
                    <a:pt x="15188" y="44946"/>
                  </a:cubicBezTo>
                  <a:cubicBezTo>
                    <a:pt x="15552" y="44946"/>
                    <a:pt x="15907" y="44809"/>
                    <a:pt x="16097" y="44538"/>
                  </a:cubicBezTo>
                  <a:cubicBezTo>
                    <a:pt x="16451" y="44026"/>
                    <a:pt x="13585" y="40806"/>
                    <a:pt x="13416" y="40283"/>
                  </a:cubicBezTo>
                  <a:cubicBezTo>
                    <a:pt x="13252" y="39760"/>
                    <a:pt x="13688" y="36730"/>
                    <a:pt x="13606" y="35330"/>
                  </a:cubicBezTo>
                  <a:cubicBezTo>
                    <a:pt x="13525" y="33929"/>
                    <a:pt x="13541" y="32840"/>
                    <a:pt x="13465" y="32447"/>
                  </a:cubicBezTo>
                  <a:cubicBezTo>
                    <a:pt x="13394" y="32060"/>
                    <a:pt x="12756" y="30137"/>
                    <a:pt x="12958" y="29227"/>
                  </a:cubicBezTo>
                  <a:cubicBezTo>
                    <a:pt x="13160" y="28311"/>
                    <a:pt x="13394" y="24770"/>
                    <a:pt x="13285" y="23418"/>
                  </a:cubicBezTo>
                  <a:cubicBezTo>
                    <a:pt x="13176" y="22067"/>
                    <a:pt x="12555" y="20884"/>
                    <a:pt x="12615" y="20301"/>
                  </a:cubicBezTo>
                  <a:cubicBezTo>
                    <a:pt x="12669" y="19724"/>
                    <a:pt x="12435" y="18705"/>
                    <a:pt x="12353" y="18111"/>
                  </a:cubicBezTo>
                  <a:cubicBezTo>
                    <a:pt x="12266" y="17517"/>
                    <a:pt x="12544" y="14814"/>
                    <a:pt x="12718" y="13714"/>
                  </a:cubicBezTo>
                  <a:cubicBezTo>
                    <a:pt x="12756" y="13482"/>
                    <a:pt x="12805" y="13389"/>
                    <a:pt x="12860" y="13389"/>
                  </a:cubicBezTo>
                  <a:cubicBezTo>
                    <a:pt x="13066" y="13389"/>
                    <a:pt x="13359" y="14697"/>
                    <a:pt x="13492" y="14912"/>
                  </a:cubicBezTo>
                  <a:cubicBezTo>
                    <a:pt x="13655" y="15185"/>
                    <a:pt x="13655" y="17315"/>
                    <a:pt x="13928" y="18133"/>
                  </a:cubicBezTo>
                  <a:cubicBezTo>
                    <a:pt x="14200" y="18950"/>
                    <a:pt x="14811" y="20966"/>
                    <a:pt x="14898" y="21097"/>
                  </a:cubicBezTo>
                  <a:cubicBezTo>
                    <a:pt x="14985" y="21228"/>
                    <a:pt x="14527" y="21893"/>
                    <a:pt x="14783" y="23342"/>
                  </a:cubicBezTo>
                  <a:cubicBezTo>
                    <a:pt x="14865" y="23925"/>
                    <a:pt x="14903" y="24513"/>
                    <a:pt x="14898" y="25102"/>
                  </a:cubicBezTo>
                  <a:cubicBezTo>
                    <a:pt x="14891" y="25359"/>
                    <a:pt x="14966" y="25406"/>
                    <a:pt x="15021" y="25406"/>
                  </a:cubicBezTo>
                  <a:cubicBezTo>
                    <a:pt x="15053" y="25406"/>
                    <a:pt x="15078" y="25391"/>
                    <a:pt x="15078" y="25391"/>
                  </a:cubicBezTo>
                  <a:cubicBezTo>
                    <a:pt x="15187" y="25353"/>
                    <a:pt x="15143" y="24230"/>
                    <a:pt x="15279" y="24029"/>
                  </a:cubicBezTo>
                  <a:cubicBezTo>
                    <a:pt x="15288" y="24015"/>
                    <a:pt x="15296" y="24008"/>
                    <a:pt x="15303" y="24008"/>
                  </a:cubicBezTo>
                  <a:cubicBezTo>
                    <a:pt x="15403" y="24008"/>
                    <a:pt x="15319" y="25278"/>
                    <a:pt x="15339" y="25374"/>
                  </a:cubicBezTo>
                  <a:cubicBezTo>
                    <a:pt x="15364" y="25474"/>
                    <a:pt x="15375" y="25629"/>
                    <a:pt x="15507" y="25629"/>
                  </a:cubicBezTo>
                  <a:cubicBezTo>
                    <a:pt x="15519" y="25629"/>
                    <a:pt x="15532" y="25628"/>
                    <a:pt x="15546" y="25625"/>
                  </a:cubicBezTo>
                  <a:cubicBezTo>
                    <a:pt x="15715" y="25587"/>
                    <a:pt x="15552" y="24383"/>
                    <a:pt x="15672" y="24110"/>
                  </a:cubicBezTo>
                  <a:cubicBezTo>
                    <a:pt x="15680" y="24092"/>
                    <a:pt x="15688" y="24083"/>
                    <a:pt x="15695" y="24083"/>
                  </a:cubicBezTo>
                  <a:cubicBezTo>
                    <a:pt x="15799" y="24083"/>
                    <a:pt x="15858" y="25701"/>
                    <a:pt x="16091" y="25767"/>
                  </a:cubicBezTo>
                  <a:cubicBezTo>
                    <a:pt x="16099" y="25769"/>
                    <a:pt x="16106" y="25770"/>
                    <a:pt x="16113" y="25770"/>
                  </a:cubicBezTo>
                  <a:cubicBezTo>
                    <a:pt x="16331" y="25770"/>
                    <a:pt x="16254" y="24741"/>
                    <a:pt x="16222" y="24546"/>
                  </a:cubicBezTo>
                  <a:cubicBezTo>
                    <a:pt x="16189" y="24377"/>
                    <a:pt x="16225" y="23997"/>
                    <a:pt x="16305" y="23997"/>
                  </a:cubicBezTo>
                  <a:cubicBezTo>
                    <a:pt x="16318" y="23997"/>
                    <a:pt x="16332" y="24007"/>
                    <a:pt x="16347" y="24029"/>
                  </a:cubicBezTo>
                  <a:cubicBezTo>
                    <a:pt x="16448" y="24178"/>
                    <a:pt x="16752" y="25600"/>
                    <a:pt x="16944" y="25600"/>
                  </a:cubicBezTo>
                  <a:cubicBezTo>
                    <a:pt x="16949" y="25600"/>
                    <a:pt x="16953" y="25599"/>
                    <a:pt x="16957" y="25598"/>
                  </a:cubicBezTo>
                  <a:cubicBezTo>
                    <a:pt x="17246" y="25494"/>
                    <a:pt x="16685" y="23386"/>
                    <a:pt x="16685" y="23386"/>
                  </a:cubicBezTo>
                  <a:lnTo>
                    <a:pt x="16685" y="23386"/>
                  </a:lnTo>
                  <a:cubicBezTo>
                    <a:pt x="16685" y="23386"/>
                    <a:pt x="16941" y="23718"/>
                    <a:pt x="17110" y="23892"/>
                  </a:cubicBezTo>
                  <a:cubicBezTo>
                    <a:pt x="17200" y="23991"/>
                    <a:pt x="17338" y="24036"/>
                    <a:pt x="17454" y="24036"/>
                  </a:cubicBezTo>
                  <a:cubicBezTo>
                    <a:pt x="17548" y="24036"/>
                    <a:pt x="17628" y="24006"/>
                    <a:pt x="17655" y="23952"/>
                  </a:cubicBezTo>
                  <a:cubicBezTo>
                    <a:pt x="17715" y="23832"/>
                    <a:pt x="17186" y="22971"/>
                    <a:pt x="17116" y="22334"/>
                  </a:cubicBezTo>
                  <a:cubicBezTo>
                    <a:pt x="17045" y="21691"/>
                    <a:pt x="16167" y="20874"/>
                    <a:pt x="16167" y="20874"/>
                  </a:cubicBezTo>
                  <a:cubicBezTo>
                    <a:pt x="16320" y="18422"/>
                    <a:pt x="15464" y="16324"/>
                    <a:pt x="15514" y="15485"/>
                  </a:cubicBezTo>
                  <a:cubicBezTo>
                    <a:pt x="15563" y="14640"/>
                    <a:pt x="15448" y="12825"/>
                    <a:pt x="15268" y="12542"/>
                  </a:cubicBezTo>
                  <a:cubicBezTo>
                    <a:pt x="15083" y="12259"/>
                    <a:pt x="14958" y="11692"/>
                    <a:pt x="14930" y="9725"/>
                  </a:cubicBezTo>
                  <a:cubicBezTo>
                    <a:pt x="14909" y="7758"/>
                    <a:pt x="13121" y="7338"/>
                    <a:pt x="12538" y="7278"/>
                  </a:cubicBezTo>
                  <a:cubicBezTo>
                    <a:pt x="11961" y="7224"/>
                    <a:pt x="10179" y="5976"/>
                    <a:pt x="10086" y="5851"/>
                  </a:cubicBezTo>
                  <a:cubicBezTo>
                    <a:pt x="9994" y="5725"/>
                    <a:pt x="10124" y="5022"/>
                    <a:pt x="10124" y="5022"/>
                  </a:cubicBezTo>
                  <a:cubicBezTo>
                    <a:pt x="10658" y="4690"/>
                    <a:pt x="10669" y="3965"/>
                    <a:pt x="10669" y="3965"/>
                  </a:cubicBezTo>
                  <a:cubicBezTo>
                    <a:pt x="11247" y="3965"/>
                    <a:pt x="11416" y="3420"/>
                    <a:pt x="11498" y="2946"/>
                  </a:cubicBezTo>
                  <a:cubicBezTo>
                    <a:pt x="11546" y="2641"/>
                    <a:pt x="11378" y="2585"/>
                    <a:pt x="11249" y="2585"/>
                  </a:cubicBezTo>
                  <a:cubicBezTo>
                    <a:pt x="11176" y="2585"/>
                    <a:pt x="11116" y="2603"/>
                    <a:pt x="11116" y="2603"/>
                  </a:cubicBezTo>
                  <a:cubicBezTo>
                    <a:pt x="11449" y="235"/>
                    <a:pt x="9710" y="1"/>
                    <a:pt x="9002" y="1"/>
                  </a:cubicBezTo>
                  <a:cubicBezTo>
                    <a:pt x="8946" y="1"/>
                    <a:pt x="8896" y="2"/>
                    <a:pt x="8855" y="4"/>
                  </a:cubicBezTo>
                  <a:cubicBezTo>
                    <a:pt x="8813" y="2"/>
                    <a:pt x="8763" y="1"/>
                    <a:pt x="870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7" name="Google Shape;14467;p146"/>
            <p:cNvGrpSpPr/>
            <p:nvPr/>
          </p:nvGrpSpPr>
          <p:grpSpPr>
            <a:xfrm>
              <a:off x="4724641" y="3320695"/>
              <a:ext cx="412877" cy="1031270"/>
              <a:chOff x="4724641" y="3320695"/>
              <a:chExt cx="412877" cy="1031270"/>
            </a:xfrm>
          </p:grpSpPr>
          <p:sp>
            <p:nvSpPr>
              <p:cNvPr id="14468" name="Google Shape;14468;p146"/>
              <p:cNvSpPr/>
              <p:nvPr/>
            </p:nvSpPr>
            <p:spPr>
              <a:xfrm>
                <a:off x="4923763" y="3572333"/>
                <a:ext cx="18474" cy="14167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606" extrusionOk="0">
                    <a:moveTo>
                      <a:pt x="403" y="1"/>
                    </a:moveTo>
                    <a:cubicBezTo>
                      <a:pt x="278" y="1"/>
                      <a:pt x="145" y="88"/>
                      <a:pt x="148" y="249"/>
                    </a:cubicBezTo>
                    <a:cubicBezTo>
                      <a:pt x="153" y="821"/>
                      <a:pt x="191" y="1388"/>
                      <a:pt x="229" y="1960"/>
                    </a:cubicBezTo>
                    <a:cubicBezTo>
                      <a:pt x="153" y="1949"/>
                      <a:pt x="77" y="1943"/>
                      <a:pt x="1" y="1932"/>
                    </a:cubicBezTo>
                    <a:lnTo>
                      <a:pt x="1" y="2554"/>
                    </a:lnTo>
                    <a:cubicBezTo>
                      <a:pt x="88" y="2515"/>
                      <a:pt x="175" y="2483"/>
                      <a:pt x="262" y="2445"/>
                    </a:cubicBezTo>
                    <a:cubicBezTo>
                      <a:pt x="268" y="2559"/>
                      <a:pt x="273" y="2679"/>
                      <a:pt x="279" y="2793"/>
                    </a:cubicBezTo>
                    <a:cubicBezTo>
                      <a:pt x="317" y="3567"/>
                      <a:pt x="366" y="4395"/>
                      <a:pt x="159" y="5147"/>
                    </a:cubicBezTo>
                    <a:lnTo>
                      <a:pt x="355" y="5147"/>
                    </a:lnTo>
                    <a:lnTo>
                      <a:pt x="355" y="5605"/>
                    </a:lnTo>
                    <a:cubicBezTo>
                      <a:pt x="393" y="5507"/>
                      <a:pt x="437" y="5409"/>
                      <a:pt x="469" y="5311"/>
                    </a:cubicBezTo>
                    <a:cubicBezTo>
                      <a:pt x="731" y="4559"/>
                      <a:pt x="682" y="3676"/>
                      <a:pt x="682" y="2891"/>
                    </a:cubicBezTo>
                    <a:cubicBezTo>
                      <a:pt x="682" y="2668"/>
                      <a:pt x="676" y="2450"/>
                      <a:pt x="671" y="2232"/>
                    </a:cubicBezTo>
                    <a:cubicBezTo>
                      <a:pt x="720" y="2167"/>
                      <a:pt x="720" y="2080"/>
                      <a:pt x="665" y="2020"/>
                    </a:cubicBezTo>
                    <a:cubicBezTo>
                      <a:pt x="644" y="1415"/>
                      <a:pt x="611" y="810"/>
                      <a:pt x="611" y="205"/>
                    </a:cubicBezTo>
                    <a:cubicBezTo>
                      <a:pt x="611" y="66"/>
                      <a:pt x="510" y="1"/>
                      <a:pt x="40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9" name="Google Shape;14469;p146"/>
              <p:cNvSpPr/>
              <p:nvPr/>
            </p:nvSpPr>
            <p:spPr>
              <a:xfrm>
                <a:off x="4931193" y="3678983"/>
                <a:ext cx="72734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5871" extrusionOk="0">
                    <a:moveTo>
                      <a:pt x="6" y="1"/>
                    </a:moveTo>
                    <a:cubicBezTo>
                      <a:pt x="28" y="377"/>
                      <a:pt x="1" y="742"/>
                      <a:pt x="115" y="1085"/>
                    </a:cubicBezTo>
                    <a:cubicBezTo>
                      <a:pt x="301" y="1619"/>
                      <a:pt x="595" y="2099"/>
                      <a:pt x="884" y="2584"/>
                    </a:cubicBezTo>
                    <a:cubicBezTo>
                      <a:pt x="867" y="2791"/>
                      <a:pt x="884" y="2992"/>
                      <a:pt x="878" y="3200"/>
                    </a:cubicBezTo>
                    <a:cubicBezTo>
                      <a:pt x="878" y="3418"/>
                      <a:pt x="845" y="3635"/>
                      <a:pt x="851" y="3853"/>
                    </a:cubicBezTo>
                    <a:cubicBezTo>
                      <a:pt x="851" y="3872"/>
                      <a:pt x="866" y="3884"/>
                      <a:pt x="880" y="3884"/>
                    </a:cubicBezTo>
                    <a:cubicBezTo>
                      <a:pt x="891" y="3884"/>
                      <a:pt x="901" y="3878"/>
                      <a:pt x="905" y="3864"/>
                    </a:cubicBezTo>
                    <a:cubicBezTo>
                      <a:pt x="1031" y="3614"/>
                      <a:pt x="1085" y="3276"/>
                      <a:pt x="1102" y="2954"/>
                    </a:cubicBezTo>
                    <a:cubicBezTo>
                      <a:pt x="1151" y="3036"/>
                      <a:pt x="1194" y="3118"/>
                      <a:pt x="1238" y="3200"/>
                    </a:cubicBezTo>
                    <a:cubicBezTo>
                      <a:pt x="1439" y="3554"/>
                      <a:pt x="1608" y="3919"/>
                      <a:pt x="1745" y="4300"/>
                    </a:cubicBezTo>
                    <a:cubicBezTo>
                      <a:pt x="1892" y="4753"/>
                      <a:pt x="1864" y="5205"/>
                      <a:pt x="1913" y="5668"/>
                    </a:cubicBezTo>
                    <a:cubicBezTo>
                      <a:pt x="1916" y="5709"/>
                      <a:pt x="1945" y="5727"/>
                      <a:pt x="1975" y="5727"/>
                    </a:cubicBezTo>
                    <a:cubicBezTo>
                      <a:pt x="2010" y="5727"/>
                      <a:pt x="2047" y="5703"/>
                      <a:pt x="2050" y="5662"/>
                    </a:cubicBezTo>
                    <a:cubicBezTo>
                      <a:pt x="2061" y="5592"/>
                      <a:pt x="2077" y="5499"/>
                      <a:pt x="2088" y="5417"/>
                    </a:cubicBezTo>
                    <a:cubicBezTo>
                      <a:pt x="2197" y="5608"/>
                      <a:pt x="2360" y="5766"/>
                      <a:pt x="2562" y="5864"/>
                    </a:cubicBezTo>
                    <a:cubicBezTo>
                      <a:pt x="2571" y="5868"/>
                      <a:pt x="2580" y="5870"/>
                      <a:pt x="2589" y="5870"/>
                    </a:cubicBezTo>
                    <a:cubicBezTo>
                      <a:pt x="2644" y="5870"/>
                      <a:pt x="2674" y="5787"/>
                      <a:pt x="2622" y="5744"/>
                    </a:cubicBezTo>
                    <a:cubicBezTo>
                      <a:pt x="2437" y="5597"/>
                      <a:pt x="2344" y="5412"/>
                      <a:pt x="2257" y="5216"/>
                    </a:cubicBezTo>
                    <a:lnTo>
                      <a:pt x="2257" y="5216"/>
                    </a:lnTo>
                    <a:cubicBezTo>
                      <a:pt x="2378" y="5256"/>
                      <a:pt x="2505" y="5279"/>
                      <a:pt x="2634" y="5279"/>
                    </a:cubicBezTo>
                    <a:cubicBezTo>
                      <a:pt x="2679" y="5279"/>
                      <a:pt x="2724" y="5276"/>
                      <a:pt x="2769" y="5270"/>
                    </a:cubicBezTo>
                    <a:cubicBezTo>
                      <a:pt x="2878" y="5259"/>
                      <a:pt x="2862" y="5096"/>
                      <a:pt x="2764" y="5085"/>
                    </a:cubicBezTo>
                    <a:cubicBezTo>
                      <a:pt x="2535" y="5052"/>
                      <a:pt x="2322" y="4998"/>
                      <a:pt x="2159" y="4829"/>
                    </a:cubicBezTo>
                    <a:cubicBezTo>
                      <a:pt x="2148" y="4818"/>
                      <a:pt x="2137" y="4807"/>
                      <a:pt x="2126" y="4802"/>
                    </a:cubicBezTo>
                    <a:cubicBezTo>
                      <a:pt x="2126" y="4693"/>
                      <a:pt x="2110" y="4578"/>
                      <a:pt x="2082" y="4475"/>
                    </a:cubicBezTo>
                    <a:cubicBezTo>
                      <a:pt x="1995" y="4093"/>
                      <a:pt x="1864" y="3728"/>
                      <a:pt x="1696" y="3385"/>
                    </a:cubicBezTo>
                    <a:cubicBezTo>
                      <a:pt x="1336" y="2671"/>
                      <a:pt x="845" y="2012"/>
                      <a:pt x="546" y="1271"/>
                    </a:cubicBezTo>
                    <a:cubicBezTo>
                      <a:pt x="388" y="867"/>
                      <a:pt x="301" y="437"/>
                      <a:pt x="28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0" name="Google Shape;14470;p146"/>
              <p:cNvSpPr/>
              <p:nvPr/>
            </p:nvSpPr>
            <p:spPr>
              <a:xfrm>
                <a:off x="4861946" y="3572333"/>
                <a:ext cx="76449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0093" extrusionOk="0">
                    <a:moveTo>
                      <a:pt x="2701" y="1"/>
                    </a:moveTo>
                    <a:cubicBezTo>
                      <a:pt x="2577" y="1"/>
                      <a:pt x="2444" y="88"/>
                      <a:pt x="2447" y="249"/>
                    </a:cubicBezTo>
                    <a:cubicBezTo>
                      <a:pt x="2452" y="821"/>
                      <a:pt x="2490" y="1388"/>
                      <a:pt x="2528" y="1960"/>
                    </a:cubicBezTo>
                    <a:cubicBezTo>
                      <a:pt x="2316" y="1949"/>
                      <a:pt x="2109" y="1900"/>
                      <a:pt x="1918" y="1813"/>
                    </a:cubicBezTo>
                    <a:cubicBezTo>
                      <a:pt x="1689" y="1704"/>
                      <a:pt x="1482" y="1556"/>
                      <a:pt x="1259" y="1442"/>
                    </a:cubicBezTo>
                    <a:cubicBezTo>
                      <a:pt x="1243" y="1435"/>
                      <a:pt x="1228" y="1431"/>
                      <a:pt x="1213" y="1431"/>
                    </a:cubicBezTo>
                    <a:cubicBezTo>
                      <a:pt x="1118" y="1431"/>
                      <a:pt x="1045" y="1567"/>
                      <a:pt x="1139" y="1633"/>
                    </a:cubicBezTo>
                    <a:cubicBezTo>
                      <a:pt x="1330" y="1769"/>
                      <a:pt x="1553" y="1965"/>
                      <a:pt x="1793" y="2118"/>
                    </a:cubicBezTo>
                    <a:cubicBezTo>
                      <a:pt x="1406" y="2145"/>
                      <a:pt x="1019" y="2199"/>
                      <a:pt x="703" y="2357"/>
                    </a:cubicBezTo>
                    <a:cubicBezTo>
                      <a:pt x="630" y="2394"/>
                      <a:pt x="637" y="2516"/>
                      <a:pt x="724" y="2516"/>
                    </a:cubicBezTo>
                    <a:cubicBezTo>
                      <a:pt x="728" y="2516"/>
                      <a:pt x="732" y="2516"/>
                      <a:pt x="736" y="2515"/>
                    </a:cubicBezTo>
                    <a:cubicBezTo>
                      <a:pt x="868" y="2499"/>
                      <a:pt x="1006" y="2493"/>
                      <a:pt x="1145" y="2493"/>
                    </a:cubicBezTo>
                    <a:cubicBezTo>
                      <a:pt x="1319" y="2493"/>
                      <a:pt x="1497" y="2502"/>
                      <a:pt x="1673" y="2505"/>
                    </a:cubicBezTo>
                    <a:cubicBezTo>
                      <a:pt x="1449" y="2706"/>
                      <a:pt x="1275" y="2951"/>
                      <a:pt x="1155" y="3224"/>
                    </a:cubicBezTo>
                    <a:cubicBezTo>
                      <a:pt x="1130" y="3300"/>
                      <a:pt x="1189" y="3392"/>
                      <a:pt x="1261" y="3392"/>
                    </a:cubicBezTo>
                    <a:cubicBezTo>
                      <a:pt x="1281" y="3392"/>
                      <a:pt x="1303" y="3384"/>
                      <a:pt x="1324" y="3366"/>
                    </a:cubicBezTo>
                    <a:cubicBezTo>
                      <a:pt x="1558" y="3158"/>
                      <a:pt x="1749" y="2913"/>
                      <a:pt x="2005" y="2723"/>
                    </a:cubicBezTo>
                    <a:cubicBezTo>
                      <a:pt x="2174" y="2608"/>
                      <a:pt x="2359" y="2515"/>
                      <a:pt x="2556" y="2445"/>
                    </a:cubicBezTo>
                    <a:cubicBezTo>
                      <a:pt x="2561" y="2559"/>
                      <a:pt x="2567" y="2679"/>
                      <a:pt x="2572" y="2793"/>
                    </a:cubicBezTo>
                    <a:cubicBezTo>
                      <a:pt x="2616" y="3687"/>
                      <a:pt x="2681" y="4651"/>
                      <a:pt x="2338" y="5496"/>
                    </a:cubicBezTo>
                    <a:cubicBezTo>
                      <a:pt x="2038" y="6232"/>
                      <a:pt x="1548" y="6891"/>
                      <a:pt x="1188" y="7605"/>
                    </a:cubicBezTo>
                    <a:cubicBezTo>
                      <a:pt x="1014" y="7954"/>
                      <a:pt x="883" y="8319"/>
                      <a:pt x="796" y="8695"/>
                    </a:cubicBezTo>
                    <a:cubicBezTo>
                      <a:pt x="774" y="8804"/>
                      <a:pt x="757" y="8913"/>
                      <a:pt x="752" y="9022"/>
                    </a:cubicBezTo>
                    <a:cubicBezTo>
                      <a:pt x="741" y="9032"/>
                      <a:pt x="730" y="9038"/>
                      <a:pt x="725" y="9049"/>
                    </a:cubicBezTo>
                    <a:cubicBezTo>
                      <a:pt x="561" y="9218"/>
                      <a:pt x="349" y="9272"/>
                      <a:pt x="120" y="9305"/>
                    </a:cubicBezTo>
                    <a:cubicBezTo>
                      <a:pt x="16" y="9321"/>
                      <a:pt x="0" y="9479"/>
                      <a:pt x="114" y="9490"/>
                    </a:cubicBezTo>
                    <a:cubicBezTo>
                      <a:pt x="163" y="9496"/>
                      <a:pt x="212" y="9499"/>
                      <a:pt x="261" y="9499"/>
                    </a:cubicBezTo>
                    <a:cubicBezTo>
                      <a:pt x="386" y="9499"/>
                      <a:pt x="509" y="9479"/>
                      <a:pt x="627" y="9436"/>
                    </a:cubicBezTo>
                    <a:lnTo>
                      <a:pt x="627" y="9436"/>
                    </a:lnTo>
                    <a:cubicBezTo>
                      <a:pt x="539" y="9632"/>
                      <a:pt x="447" y="9823"/>
                      <a:pt x="262" y="9970"/>
                    </a:cubicBezTo>
                    <a:cubicBezTo>
                      <a:pt x="210" y="10007"/>
                      <a:pt x="235" y="10092"/>
                      <a:pt x="291" y="10092"/>
                    </a:cubicBezTo>
                    <a:cubicBezTo>
                      <a:pt x="300" y="10092"/>
                      <a:pt x="310" y="10090"/>
                      <a:pt x="322" y="10084"/>
                    </a:cubicBezTo>
                    <a:cubicBezTo>
                      <a:pt x="518" y="9986"/>
                      <a:pt x="687" y="9833"/>
                      <a:pt x="796" y="9637"/>
                    </a:cubicBezTo>
                    <a:cubicBezTo>
                      <a:pt x="806" y="9724"/>
                      <a:pt x="817" y="9806"/>
                      <a:pt x="828" y="9888"/>
                    </a:cubicBezTo>
                    <a:cubicBezTo>
                      <a:pt x="834" y="9930"/>
                      <a:pt x="870" y="9952"/>
                      <a:pt x="904" y="9952"/>
                    </a:cubicBezTo>
                    <a:cubicBezTo>
                      <a:pt x="937" y="9952"/>
                      <a:pt x="967" y="9933"/>
                      <a:pt x="970" y="9893"/>
                    </a:cubicBezTo>
                    <a:cubicBezTo>
                      <a:pt x="1019" y="9425"/>
                      <a:pt x="992" y="8978"/>
                      <a:pt x="1139" y="8526"/>
                    </a:cubicBezTo>
                    <a:cubicBezTo>
                      <a:pt x="1275" y="8144"/>
                      <a:pt x="1444" y="7774"/>
                      <a:pt x="1640" y="7425"/>
                    </a:cubicBezTo>
                    <a:cubicBezTo>
                      <a:pt x="1689" y="7343"/>
                      <a:pt x="1733" y="7262"/>
                      <a:pt x="1776" y="7180"/>
                    </a:cubicBezTo>
                    <a:cubicBezTo>
                      <a:pt x="1798" y="7496"/>
                      <a:pt x="1853" y="7834"/>
                      <a:pt x="1973" y="8090"/>
                    </a:cubicBezTo>
                    <a:cubicBezTo>
                      <a:pt x="1979" y="8103"/>
                      <a:pt x="1991" y="8110"/>
                      <a:pt x="2002" y="8110"/>
                    </a:cubicBezTo>
                    <a:cubicBezTo>
                      <a:pt x="2018" y="8110"/>
                      <a:pt x="2033" y="8098"/>
                      <a:pt x="2033" y="8079"/>
                    </a:cubicBezTo>
                    <a:cubicBezTo>
                      <a:pt x="2038" y="7861"/>
                      <a:pt x="2005" y="7638"/>
                      <a:pt x="2005" y="7420"/>
                    </a:cubicBezTo>
                    <a:cubicBezTo>
                      <a:pt x="2005" y="7212"/>
                      <a:pt x="2016" y="7011"/>
                      <a:pt x="2000" y="6804"/>
                    </a:cubicBezTo>
                    <a:cubicBezTo>
                      <a:pt x="2289" y="6324"/>
                      <a:pt x="2583" y="5845"/>
                      <a:pt x="2763" y="5305"/>
                    </a:cubicBezTo>
                    <a:cubicBezTo>
                      <a:pt x="3024" y="4559"/>
                      <a:pt x="2981" y="3671"/>
                      <a:pt x="2981" y="2891"/>
                    </a:cubicBezTo>
                    <a:cubicBezTo>
                      <a:pt x="2981" y="2668"/>
                      <a:pt x="2975" y="2450"/>
                      <a:pt x="2970" y="2232"/>
                    </a:cubicBezTo>
                    <a:cubicBezTo>
                      <a:pt x="3019" y="2167"/>
                      <a:pt x="3019" y="2080"/>
                      <a:pt x="2964" y="2020"/>
                    </a:cubicBezTo>
                    <a:cubicBezTo>
                      <a:pt x="2942" y="1415"/>
                      <a:pt x="2910" y="810"/>
                      <a:pt x="2910" y="205"/>
                    </a:cubicBezTo>
                    <a:cubicBezTo>
                      <a:pt x="2910" y="66"/>
                      <a:pt x="2809" y="1"/>
                      <a:pt x="2701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1" name="Google Shape;14471;p146"/>
              <p:cNvSpPr/>
              <p:nvPr/>
            </p:nvSpPr>
            <p:spPr>
              <a:xfrm>
                <a:off x="4724641" y="3320695"/>
                <a:ext cx="217697" cy="547933"/>
              </a:xfrm>
              <a:custGeom>
                <a:avLst/>
                <a:gdLst/>
                <a:ahLst/>
                <a:cxnLst/>
                <a:rect l="l" t="t" r="r" b="b"/>
                <a:pathLst>
                  <a:path w="8614" h="21681" extrusionOk="0">
                    <a:moveTo>
                      <a:pt x="7854" y="1"/>
                    </a:moveTo>
                    <a:cubicBezTo>
                      <a:pt x="7845" y="1"/>
                      <a:pt x="7836" y="7"/>
                      <a:pt x="7836" y="16"/>
                    </a:cubicBezTo>
                    <a:cubicBezTo>
                      <a:pt x="7874" y="648"/>
                      <a:pt x="7357" y="1035"/>
                      <a:pt x="7166" y="1558"/>
                    </a:cubicBezTo>
                    <a:cubicBezTo>
                      <a:pt x="7149" y="1515"/>
                      <a:pt x="7133" y="1476"/>
                      <a:pt x="7117" y="1433"/>
                    </a:cubicBezTo>
                    <a:cubicBezTo>
                      <a:pt x="7030" y="1220"/>
                      <a:pt x="6915" y="1019"/>
                      <a:pt x="6812" y="812"/>
                    </a:cubicBezTo>
                    <a:cubicBezTo>
                      <a:pt x="6686" y="572"/>
                      <a:pt x="6665" y="299"/>
                      <a:pt x="6659" y="32"/>
                    </a:cubicBezTo>
                    <a:cubicBezTo>
                      <a:pt x="6656" y="27"/>
                      <a:pt x="6651" y="24"/>
                      <a:pt x="6646" y="24"/>
                    </a:cubicBezTo>
                    <a:cubicBezTo>
                      <a:pt x="6641" y="24"/>
                      <a:pt x="6637" y="27"/>
                      <a:pt x="6637" y="32"/>
                    </a:cubicBezTo>
                    <a:cubicBezTo>
                      <a:pt x="6583" y="425"/>
                      <a:pt x="6594" y="724"/>
                      <a:pt x="6763" y="1084"/>
                    </a:cubicBezTo>
                    <a:cubicBezTo>
                      <a:pt x="6991" y="1553"/>
                      <a:pt x="7122" y="2065"/>
                      <a:pt x="7144" y="2588"/>
                    </a:cubicBezTo>
                    <a:cubicBezTo>
                      <a:pt x="7188" y="3460"/>
                      <a:pt x="6991" y="4457"/>
                      <a:pt x="7182" y="5334"/>
                    </a:cubicBezTo>
                    <a:cubicBezTo>
                      <a:pt x="7030" y="5276"/>
                      <a:pt x="6872" y="5251"/>
                      <a:pt x="6712" y="5251"/>
                    </a:cubicBezTo>
                    <a:cubicBezTo>
                      <a:pt x="6337" y="5251"/>
                      <a:pt x="5952" y="5385"/>
                      <a:pt x="5624" y="5530"/>
                    </a:cubicBezTo>
                    <a:cubicBezTo>
                      <a:pt x="5564" y="5552"/>
                      <a:pt x="5509" y="5580"/>
                      <a:pt x="5455" y="5607"/>
                    </a:cubicBezTo>
                    <a:cubicBezTo>
                      <a:pt x="5396" y="5612"/>
                      <a:pt x="5337" y="5614"/>
                      <a:pt x="5278" y="5614"/>
                    </a:cubicBezTo>
                    <a:cubicBezTo>
                      <a:pt x="5147" y="5614"/>
                      <a:pt x="5016" y="5602"/>
                      <a:pt x="4888" y="5580"/>
                    </a:cubicBezTo>
                    <a:cubicBezTo>
                      <a:pt x="4756" y="5556"/>
                      <a:pt x="4624" y="5543"/>
                      <a:pt x="4491" y="5543"/>
                    </a:cubicBezTo>
                    <a:cubicBezTo>
                      <a:pt x="4411" y="5543"/>
                      <a:pt x="4331" y="5547"/>
                      <a:pt x="4251" y="5558"/>
                    </a:cubicBezTo>
                    <a:cubicBezTo>
                      <a:pt x="3853" y="5612"/>
                      <a:pt x="3466" y="5754"/>
                      <a:pt x="3128" y="5977"/>
                    </a:cubicBezTo>
                    <a:cubicBezTo>
                      <a:pt x="3101" y="5991"/>
                      <a:pt x="3119" y="6026"/>
                      <a:pt x="3144" y="6026"/>
                    </a:cubicBezTo>
                    <a:cubicBezTo>
                      <a:pt x="3149" y="6026"/>
                      <a:pt x="3155" y="6025"/>
                      <a:pt x="3161" y="6021"/>
                    </a:cubicBezTo>
                    <a:cubicBezTo>
                      <a:pt x="3478" y="5789"/>
                      <a:pt x="3874" y="5705"/>
                      <a:pt x="4273" y="5705"/>
                    </a:cubicBezTo>
                    <a:cubicBezTo>
                      <a:pt x="4333" y="5705"/>
                      <a:pt x="4393" y="5707"/>
                      <a:pt x="4452" y="5710"/>
                    </a:cubicBezTo>
                    <a:cubicBezTo>
                      <a:pt x="4158" y="6168"/>
                      <a:pt x="3760" y="6560"/>
                      <a:pt x="3302" y="6855"/>
                    </a:cubicBezTo>
                    <a:cubicBezTo>
                      <a:pt x="3068" y="7007"/>
                      <a:pt x="2736" y="7122"/>
                      <a:pt x="2649" y="7410"/>
                    </a:cubicBezTo>
                    <a:cubicBezTo>
                      <a:pt x="2638" y="7448"/>
                      <a:pt x="2671" y="7472"/>
                      <a:pt x="2702" y="7472"/>
                    </a:cubicBezTo>
                    <a:cubicBezTo>
                      <a:pt x="2720" y="7472"/>
                      <a:pt x="2739" y="7464"/>
                      <a:pt x="2747" y="7443"/>
                    </a:cubicBezTo>
                    <a:cubicBezTo>
                      <a:pt x="2818" y="7236"/>
                      <a:pt x="3074" y="7143"/>
                      <a:pt x="3259" y="7056"/>
                    </a:cubicBezTo>
                    <a:cubicBezTo>
                      <a:pt x="3450" y="6953"/>
                      <a:pt x="3629" y="6838"/>
                      <a:pt x="3793" y="6702"/>
                    </a:cubicBezTo>
                    <a:cubicBezTo>
                      <a:pt x="4136" y="6451"/>
                      <a:pt x="4485" y="6141"/>
                      <a:pt x="4627" y="5732"/>
                    </a:cubicBezTo>
                    <a:cubicBezTo>
                      <a:pt x="4627" y="5727"/>
                      <a:pt x="4627" y="5727"/>
                      <a:pt x="4627" y="5727"/>
                    </a:cubicBezTo>
                    <a:cubicBezTo>
                      <a:pt x="4659" y="5732"/>
                      <a:pt x="4697" y="5738"/>
                      <a:pt x="4736" y="5743"/>
                    </a:cubicBezTo>
                    <a:cubicBezTo>
                      <a:pt x="4872" y="5765"/>
                      <a:pt x="5003" y="5787"/>
                      <a:pt x="5122" y="5797"/>
                    </a:cubicBezTo>
                    <a:cubicBezTo>
                      <a:pt x="4430" y="6244"/>
                      <a:pt x="3913" y="6925"/>
                      <a:pt x="3580" y="7688"/>
                    </a:cubicBezTo>
                    <a:cubicBezTo>
                      <a:pt x="3411" y="7759"/>
                      <a:pt x="3253" y="7852"/>
                      <a:pt x="3112" y="7972"/>
                    </a:cubicBezTo>
                    <a:cubicBezTo>
                      <a:pt x="2981" y="8086"/>
                      <a:pt x="2828" y="8255"/>
                      <a:pt x="2807" y="8435"/>
                    </a:cubicBezTo>
                    <a:cubicBezTo>
                      <a:pt x="2804" y="8459"/>
                      <a:pt x="2821" y="8473"/>
                      <a:pt x="2838" y="8473"/>
                    </a:cubicBezTo>
                    <a:cubicBezTo>
                      <a:pt x="2851" y="8473"/>
                      <a:pt x="2864" y="8465"/>
                      <a:pt x="2867" y="8446"/>
                    </a:cubicBezTo>
                    <a:cubicBezTo>
                      <a:pt x="2883" y="8271"/>
                      <a:pt x="3079" y="8119"/>
                      <a:pt x="3210" y="8021"/>
                    </a:cubicBezTo>
                    <a:cubicBezTo>
                      <a:pt x="3302" y="7955"/>
                      <a:pt x="3406" y="7895"/>
                      <a:pt x="3510" y="7852"/>
                    </a:cubicBezTo>
                    <a:lnTo>
                      <a:pt x="3510" y="7852"/>
                    </a:lnTo>
                    <a:cubicBezTo>
                      <a:pt x="3324" y="8342"/>
                      <a:pt x="3221" y="8860"/>
                      <a:pt x="3199" y="9388"/>
                    </a:cubicBezTo>
                    <a:lnTo>
                      <a:pt x="3199" y="9481"/>
                    </a:lnTo>
                    <a:cubicBezTo>
                      <a:pt x="3008" y="9650"/>
                      <a:pt x="2823" y="9835"/>
                      <a:pt x="2649" y="10020"/>
                    </a:cubicBezTo>
                    <a:cubicBezTo>
                      <a:pt x="2436" y="10244"/>
                      <a:pt x="2371" y="10500"/>
                      <a:pt x="2289" y="10789"/>
                    </a:cubicBezTo>
                    <a:cubicBezTo>
                      <a:pt x="2289" y="10799"/>
                      <a:pt x="2298" y="10805"/>
                      <a:pt x="2306" y="10805"/>
                    </a:cubicBezTo>
                    <a:cubicBezTo>
                      <a:pt x="2310" y="10805"/>
                      <a:pt x="2314" y="10803"/>
                      <a:pt x="2316" y="10800"/>
                    </a:cubicBezTo>
                    <a:cubicBezTo>
                      <a:pt x="2425" y="10549"/>
                      <a:pt x="2578" y="10315"/>
                      <a:pt x="2758" y="10113"/>
                    </a:cubicBezTo>
                    <a:cubicBezTo>
                      <a:pt x="2894" y="9971"/>
                      <a:pt x="3063" y="9852"/>
                      <a:pt x="3199" y="9710"/>
                    </a:cubicBezTo>
                    <a:cubicBezTo>
                      <a:pt x="3204" y="9939"/>
                      <a:pt x="3221" y="10168"/>
                      <a:pt x="3226" y="10391"/>
                    </a:cubicBezTo>
                    <a:cubicBezTo>
                      <a:pt x="2992" y="10647"/>
                      <a:pt x="2730" y="10887"/>
                      <a:pt x="2545" y="11192"/>
                    </a:cubicBezTo>
                    <a:cubicBezTo>
                      <a:pt x="2349" y="11513"/>
                      <a:pt x="2316" y="11862"/>
                      <a:pt x="2305" y="12233"/>
                    </a:cubicBezTo>
                    <a:cubicBezTo>
                      <a:pt x="2305" y="12261"/>
                      <a:pt x="2330" y="12276"/>
                      <a:pt x="2354" y="12276"/>
                    </a:cubicBezTo>
                    <a:cubicBezTo>
                      <a:pt x="2377" y="12276"/>
                      <a:pt x="2401" y="12262"/>
                      <a:pt x="2403" y="12233"/>
                    </a:cubicBezTo>
                    <a:cubicBezTo>
                      <a:pt x="2447" y="11851"/>
                      <a:pt x="2534" y="11519"/>
                      <a:pt x="2747" y="11203"/>
                    </a:cubicBezTo>
                    <a:cubicBezTo>
                      <a:pt x="2768" y="11323"/>
                      <a:pt x="2774" y="11443"/>
                      <a:pt x="2763" y="11568"/>
                    </a:cubicBezTo>
                    <a:cubicBezTo>
                      <a:pt x="2760" y="11599"/>
                      <a:pt x="2785" y="11616"/>
                      <a:pt x="2810" y="11616"/>
                    </a:cubicBezTo>
                    <a:cubicBezTo>
                      <a:pt x="2829" y="11616"/>
                      <a:pt x="2849" y="11606"/>
                      <a:pt x="2856" y="11584"/>
                    </a:cubicBezTo>
                    <a:cubicBezTo>
                      <a:pt x="2883" y="11410"/>
                      <a:pt x="2883" y="11230"/>
                      <a:pt x="2856" y="11056"/>
                    </a:cubicBezTo>
                    <a:cubicBezTo>
                      <a:pt x="2970" y="10920"/>
                      <a:pt x="3106" y="10800"/>
                      <a:pt x="3226" y="10669"/>
                    </a:cubicBezTo>
                    <a:lnTo>
                      <a:pt x="3226" y="10669"/>
                    </a:lnTo>
                    <a:cubicBezTo>
                      <a:pt x="3221" y="10860"/>
                      <a:pt x="3199" y="11056"/>
                      <a:pt x="3155" y="11246"/>
                    </a:cubicBezTo>
                    <a:cubicBezTo>
                      <a:pt x="3003" y="11938"/>
                      <a:pt x="2605" y="12630"/>
                      <a:pt x="2398" y="13344"/>
                    </a:cubicBezTo>
                    <a:cubicBezTo>
                      <a:pt x="2011" y="13535"/>
                      <a:pt x="1690" y="14036"/>
                      <a:pt x="1581" y="14445"/>
                    </a:cubicBezTo>
                    <a:cubicBezTo>
                      <a:pt x="1574" y="14470"/>
                      <a:pt x="1597" y="14486"/>
                      <a:pt x="1618" y="14486"/>
                    </a:cubicBezTo>
                    <a:cubicBezTo>
                      <a:pt x="1634" y="14486"/>
                      <a:pt x="1649" y="14477"/>
                      <a:pt x="1651" y="14456"/>
                    </a:cubicBezTo>
                    <a:cubicBezTo>
                      <a:pt x="1690" y="14058"/>
                      <a:pt x="2049" y="13780"/>
                      <a:pt x="2343" y="13535"/>
                    </a:cubicBezTo>
                    <a:lnTo>
                      <a:pt x="2343" y="13535"/>
                    </a:lnTo>
                    <a:cubicBezTo>
                      <a:pt x="2300" y="13715"/>
                      <a:pt x="2273" y="13900"/>
                      <a:pt x="2262" y="14085"/>
                    </a:cubicBezTo>
                    <a:cubicBezTo>
                      <a:pt x="2218" y="14091"/>
                      <a:pt x="2180" y="14124"/>
                      <a:pt x="2169" y="14167"/>
                    </a:cubicBezTo>
                    <a:cubicBezTo>
                      <a:pt x="2082" y="14461"/>
                      <a:pt x="1935" y="14734"/>
                      <a:pt x="1842" y="15028"/>
                    </a:cubicBezTo>
                    <a:cubicBezTo>
                      <a:pt x="1766" y="15306"/>
                      <a:pt x="1728" y="15600"/>
                      <a:pt x="1739" y="15889"/>
                    </a:cubicBezTo>
                    <a:cubicBezTo>
                      <a:pt x="1750" y="16646"/>
                      <a:pt x="1777" y="17360"/>
                      <a:pt x="1564" y="18101"/>
                    </a:cubicBezTo>
                    <a:cubicBezTo>
                      <a:pt x="1368" y="18782"/>
                      <a:pt x="992" y="19327"/>
                      <a:pt x="556" y="19878"/>
                    </a:cubicBezTo>
                    <a:cubicBezTo>
                      <a:pt x="267" y="20243"/>
                      <a:pt x="0" y="20640"/>
                      <a:pt x="17" y="21125"/>
                    </a:cubicBezTo>
                    <a:cubicBezTo>
                      <a:pt x="17" y="21138"/>
                      <a:pt x="26" y="21143"/>
                      <a:pt x="35" y="21143"/>
                    </a:cubicBezTo>
                    <a:cubicBezTo>
                      <a:pt x="46" y="21143"/>
                      <a:pt x="58" y="21135"/>
                      <a:pt x="55" y="21120"/>
                    </a:cubicBezTo>
                    <a:cubicBezTo>
                      <a:pt x="55" y="20488"/>
                      <a:pt x="534" y="20019"/>
                      <a:pt x="910" y="19562"/>
                    </a:cubicBezTo>
                    <a:lnTo>
                      <a:pt x="910" y="19562"/>
                    </a:lnTo>
                    <a:cubicBezTo>
                      <a:pt x="845" y="19839"/>
                      <a:pt x="818" y="20139"/>
                      <a:pt x="731" y="20423"/>
                    </a:cubicBezTo>
                    <a:cubicBezTo>
                      <a:pt x="600" y="20842"/>
                      <a:pt x="594" y="21224"/>
                      <a:pt x="567" y="21654"/>
                    </a:cubicBezTo>
                    <a:cubicBezTo>
                      <a:pt x="564" y="21670"/>
                      <a:pt x="578" y="21681"/>
                      <a:pt x="591" y="21681"/>
                    </a:cubicBezTo>
                    <a:cubicBezTo>
                      <a:pt x="600" y="21681"/>
                      <a:pt x="608" y="21676"/>
                      <a:pt x="611" y="21665"/>
                    </a:cubicBezTo>
                    <a:cubicBezTo>
                      <a:pt x="682" y="21251"/>
                      <a:pt x="731" y="20864"/>
                      <a:pt x="872" y="20466"/>
                    </a:cubicBezTo>
                    <a:cubicBezTo>
                      <a:pt x="1003" y="20128"/>
                      <a:pt x="1074" y="19774"/>
                      <a:pt x="1090" y="19414"/>
                    </a:cubicBezTo>
                    <a:cubicBezTo>
                      <a:pt x="1090" y="19393"/>
                      <a:pt x="1085" y="19371"/>
                      <a:pt x="1068" y="19360"/>
                    </a:cubicBezTo>
                    <a:cubicBezTo>
                      <a:pt x="1183" y="19191"/>
                      <a:pt x="1292" y="19017"/>
                      <a:pt x="1379" y="18831"/>
                    </a:cubicBezTo>
                    <a:lnTo>
                      <a:pt x="1379" y="18831"/>
                    </a:lnTo>
                    <a:cubicBezTo>
                      <a:pt x="1417" y="19213"/>
                      <a:pt x="1401" y="19600"/>
                      <a:pt x="1335" y="19981"/>
                    </a:cubicBezTo>
                    <a:cubicBezTo>
                      <a:pt x="1275" y="20335"/>
                      <a:pt x="1210" y="20706"/>
                      <a:pt x="1314" y="21060"/>
                    </a:cubicBezTo>
                    <a:cubicBezTo>
                      <a:pt x="1316" y="21064"/>
                      <a:pt x="1319" y="21066"/>
                      <a:pt x="1323" y="21066"/>
                    </a:cubicBezTo>
                    <a:cubicBezTo>
                      <a:pt x="1329" y="21066"/>
                      <a:pt x="1335" y="21061"/>
                      <a:pt x="1335" y="21055"/>
                    </a:cubicBezTo>
                    <a:cubicBezTo>
                      <a:pt x="1341" y="20613"/>
                      <a:pt x="1395" y="20172"/>
                      <a:pt x="1499" y="19741"/>
                    </a:cubicBezTo>
                    <a:cubicBezTo>
                      <a:pt x="1521" y="19649"/>
                      <a:pt x="1537" y="19551"/>
                      <a:pt x="1553" y="19453"/>
                    </a:cubicBezTo>
                    <a:cubicBezTo>
                      <a:pt x="1673" y="19622"/>
                      <a:pt x="1766" y="19801"/>
                      <a:pt x="1842" y="19992"/>
                    </a:cubicBezTo>
                    <a:cubicBezTo>
                      <a:pt x="1946" y="20297"/>
                      <a:pt x="1946" y="20640"/>
                      <a:pt x="1973" y="20962"/>
                    </a:cubicBezTo>
                    <a:cubicBezTo>
                      <a:pt x="1973" y="20965"/>
                      <a:pt x="1977" y="20966"/>
                      <a:pt x="1981" y="20966"/>
                    </a:cubicBezTo>
                    <a:cubicBezTo>
                      <a:pt x="1985" y="20966"/>
                      <a:pt x="1989" y="20965"/>
                      <a:pt x="1989" y="20962"/>
                    </a:cubicBezTo>
                    <a:cubicBezTo>
                      <a:pt x="2060" y="20297"/>
                      <a:pt x="1913" y="19790"/>
                      <a:pt x="1575" y="19235"/>
                    </a:cubicBezTo>
                    <a:cubicBezTo>
                      <a:pt x="1586" y="19055"/>
                      <a:pt x="1564" y="18875"/>
                      <a:pt x="1521" y="18701"/>
                    </a:cubicBezTo>
                    <a:cubicBezTo>
                      <a:pt x="1515" y="18673"/>
                      <a:pt x="1493" y="18657"/>
                      <a:pt x="1466" y="18652"/>
                    </a:cubicBezTo>
                    <a:cubicBezTo>
                      <a:pt x="1548" y="18483"/>
                      <a:pt x="1613" y="18303"/>
                      <a:pt x="1673" y="18129"/>
                    </a:cubicBezTo>
                    <a:cubicBezTo>
                      <a:pt x="1717" y="17976"/>
                      <a:pt x="1755" y="17823"/>
                      <a:pt x="1782" y="17676"/>
                    </a:cubicBezTo>
                    <a:cubicBezTo>
                      <a:pt x="1804" y="17802"/>
                      <a:pt x="1831" y="17927"/>
                      <a:pt x="1848" y="18058"/>
                    </a:cubicBezTo>
                    <a:cubicBezTo>
                      <a:pt x="1880" y="18319"/>
                      <a:pt x="1869" y="18592"/>
                      <a:pt x="1946" y="18848"/>
                    </a:cubicBezTo>
                    <a:cubicBezTo>
                      <a:pt x="1946" y="18853"/>
                      <a:pt x="1950" y="18856"/>
                      <a:pt x="1955" y="18856"/>
                    </a:cubicBezTo>
                    <a:cubicBezTo>
                      <a:pt x="1959" y="18856"/>
                      <a:pt x="1965" y="18853"/>
                      <a:pt x="1967" y="18848"/>
                    </a:cubicBezTo>
                    <a:cubicBezTo>
                      <a:pt x="2087" y="18363"/>
                      <a:pt x="1978" y="17785"/>
                      <a:pt x="1869" y="17306"/>
                    </a:cubicBezTo>
                    <a:cubicBezTo>
                      <a:pt x="1864" y="17295"/>
                      <a:pt x="1859" y="17284"/>
                      <a:pt x="1848" y="17278"/>
                    </a:cubicBezTo>
                    <a:cubicBezTo>
                      <a:pt x="1886" y="16941"/>
                      <a:pt x="1902" y="16603"/>
                      <a:pt x="1891" y="16270"/>
                    </a:cubicBezTo>
                    <a:cubicBezTo>
                      <a:pt x="1880" y="15867"/>
                      <a:pt x="1880" y="15475"/>
                      <a:pt x="2017" y="15088"/>
                    </a:cubicBezTo>
                    <a:cubicBezTo>
                      <a:pt x="2093" y="14870"/>
                      <a:pt x="2196" y="14663"/>
                      <a:pt x="2289" y="14450"/>
                    </a:cubicBezTo>
                    <a:cubicBezTo>
                      <a:pt x="2300" y="14554"/>
                      <a:pt x="2316" y="14658"/>
                      <a:pt x="2349" y="14756"/>
                    </a:cubicBezTo>
                    <a:cubicBezTo>
                      <a:pt x="2351" y="14769"/>
                      <a:pt x="2361" y="14775"/>
                      <a:pt x="2372" y="14775"/>
                    </a:cubicBezTo>
                    <a:cubicBezTo>
                      <a:pt x="2387" y="14775"/>
                      <a:pt x="2403" y="14764"/>
                      <a:pt x="2403" y="14745"/>
                    </a:cubicBezTo>
                    <a:cubicBezTo>
                      <a:pt x="2382" y="14200"/>
                      <a:pt x="2507" y="13693"/>
                      <a:pt x="2676" y="13203"/>
                    </a:cubicBezTo>
                    <a:cubicBezTo>
                      <a:pt x="2703" y="13410"/>
                      <a:pt x="2752" y="13617"/>
                      <a:pt x="2796" y="13829"/>
                    </a:cubicBezTo>
                    <a:cubicBezTo>
                      <a:pt x="2867" y="14178"/>
                      <a:pt x="2856" y="14538"/>
                      <a:pt x="2768" y="14881"/>
                    </a:cubicBezTo>
                    <a:cubicBezTo>
                      <a:pt x="2627" y="15480"/>
                      <a:pt x="2414" y="16047"/>
                      <a:pt x="2420" y="16668"/>
                    </a:cubicBezTo>
                    <a:cubicBezTo>
                      <a:pt x="2420" y="16685"/>
                      <a:pt x="2432" y="16693"/>
                      <a:pt x="2445" y="16693"/>
                    </a:cubicBezTo>
                    <a:cubicBezTo>
                      <a:pt x="2458" y="16693"/>
                      <a:pt x="2472" y="16685"/>
                      <a:pt x="2474" y="16668"/>
                    </a:cubicBezTo>
                    <a:cubicBezTo>
                      <a:pt x="2512" y="16009"/>
                      <a:pt x="2807" y="15426"/>
                      <a:pt x="2970" y="14799"/>
                    </a:cubicBezTo>
                    <a:cubicBezTo>
                      <a:pt x="3139" y="14129"/>
                      <a:pt x="2856" y="13524"/>
                      <a:pt x="2867" y="12859"/>
                    </a:cubicBezTo>
                    <a:cubicBezTo>
                      <a:pt x="2867" y="12832"/>
                      <a:pt x="2856" y="12805"/>
                      <a:pt x="2828" y="12783"/>
                    </a:cubicBezTo>
                    <a:cubicBezTo>
                      <a:pt x="2992" y="12374"/>
                      <a:pt x="3166" y="11960"/>
                      <a:pt x="3302" y="11530"/>
                    </a:cubicBezTo>
                    <a:cubicBezTo>
                      <a:pt x="3608" y="10549"/>
                      <a:pt x="3313" y="9546"/>
                      <a:pt x="3537" y="8549"/>
                    </a:cubicBezTo>
                    <a:cubicBezTo>
                      <a:pt x="3755" y="7552"/>
                      <a:pt x="4338" y="6653"/>
                      <a:pt x="5215" y="6108"/>
                    </a:cubicBezTo>
                    <a:cubicBezTo>
                      <a:pt x="5628" y="5856"/>
                      <a:pt x="6171" y="5629"/>
                      <a:pt x="6669" y="5629"/>
                    </a:cubicBezTo>
                    <a:cubicBezTo>
                      <a:pt x="6730" y="5629"/>
                      <a:pt x="6791" y="5632"/>
                      <a:pt x="6850" y="5639"/>
                    </a:cubicBezTo>
                    <a:cubicBezTo>
                      <a:pt x="7498" y="5710"/>
                      <a:pt x="7874" y="6386"/>
                      <a:pt x="8288" y="6806"/>
                    </a:cubicBezTo>
                    <a:cubicBezTo>
                      <a:pt x="8318" y="6836"/>
                      <a:pt x="8355" y="6849"/>
                      <a:pt x="8392" y="6849"/>
                    </a:cubicBezTo>
                    <a:cubicBezTo>
                      <a:pt x="8502" y="6849"/>
                      <a:pt x="8614" y="6733"/>
                      <a:pt x="8561" y="6615"/>
                    </a:cubicBezTo>
                    <a:cubicBezTo>
                      <a:pt x="8343" y="6141"/>
                      <a:pt x="7891" y="5716"/>
                      <a:pt x="7427" y="5454"/>
                    </a:cubicBezTo>
                    <a:cubicBezTo>
                      <a:pt x="7389" y="5035"/>
                      <a:pt x="7340" y="4620"/>
                      <a:pt x="7340" y="4195"/>
                    </a:cubicBezTo>
                    <a:cubicBezTo>
                      <a:pt x="7340" y="3700"/>
                      <a:pt x="7362" y="3204"/>
                      <a:pt x="7346" y="2702"/>
                    </a:cubicBezTo>
                    <a:cubicBezTo>
                      <a:pt x="7335" y="2425"/>
                      <a:pt x="7307" y="2147"/>
                      <a:pt x="7253" y="1874"/>
                    </a:cubicBezTo>
                    <a:cubicBezTo>
                      <a:pt x="7406" y="1220"/>
                      <a:pt x="8087" y="724"/>
                      <a:pt x="7869" y="11"/>
                    </a:cubicBezTo>
                    <a:cubicBezTo>
                      <a:pt x="7866" y="4"/>
                      <a:pt x="7860" y="1"/>
                      <a:pt x="785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2" name="Google Shape;14472;p146"/>
              <p:cNvSpPr/>
              <p:nvPr/>
            </p:nvSpPr>
            <p:spPr>
              <a:xfrm>
                <a:off x="4802227" y="3815202"/>
                <a:ext cx="106498" cy="536763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1239" extrusionOk="0">
                    <a:moveTo>
                      <a:pt x="3219" y="1"/>
                    </a:moveTo>
                    <a:cubicBezTo>
                      <a:pt x="3164" y="1"/>
                      <a:pt x="3110" y="42"/>
                      <a:pt x="3110" y="109"/>
                    </a:cubicBezTo>
                    <a:cubicBezTo>
                      <a:pt x="3110" y="300"/>
                      <a:pt x="3126" y="490"/>
                      <a:pt x="3153" y="681"/>
                    </a:cubicBezTo>
                    <a:cubicBezTo>
                      <a:pt x="3142" y="681"/>
                      <a:pt x="3131" y="687"/>
                      <a:pt x="3120" y="692"/>
                    </a:cubicBezTo>
                    <a:cubicBezTo>
                      <a:pt x="3028" y="779"/>
                      <a:pt x="2930" y="856"/>
                      <a:pt x="2826" y="926"/>
                    </a:cubicBezTo>
                    <a:cubicBezTo>
                      <a:pt x="2821" y="924"/>
                      <a:pt x="2815" y="922"/>
                      <a:pt x="2811" y="922"/>
                    </a:cubicBezTo>
                    <a:cubicBezTo>
                      <a:pt x="2806" y="922"/>
                      <a:pt x="2802" y="924"/>
                      <a:pt x="2799" y="926"/>
                    </a:cubicBezTo>
                    <a:cubicBezTo>
                      <a:pt x="2396" y="1014"/>
                      <a:pt x="1954" y="986"/>
                      <a:pt x="1638" y="1281"/>
                    </a:cubicBezTo>
                    <a:cubicBezTo>
                      <a:pt x="1612" y="1307"/>
                      <a:pt x="1643" y="1348"/>
                      <a:pt x="1673" y="1348"/>
                    </a:cubicBezTo>
                    <a:cubicBezTo>
                      <a:pt x="1680" y="1348"/>
                      <a:pt x="1687" y="1346"/>
                      <a:pt x="1693" y="1340"/>
                    </a:cubicBezTo>
                    <a:cubicBezTo>
                      <a:pt x="1933" y="1155"/>
                      <a:pt x="2216" y="1155"/>
                      <a:pt x="2494" y="1128"/>
                    </a:cubicBezTo>
                    <a:lnTo>
                      <a:pt x="2494" y="1128"/>
                    </a:lnTo>
                    <a:cubicBezTo>
                      <a:pt x="2161" y="1324"/>
                      <a:pt x="1824" y="1509"/>
                      <a:pt x="1567" y="1825"/>
                    </a:cubicBezTo>
                    <a:cubicBezTo>
                      <a:pt x="1547" y="1850"/>
                      <a:pt x="1572" y="1883"/>
                      <a:pt x="1600" y="1883"/>
                    </a:cubicBezTo>
                    <a:cubicBezTo>
                      <a:pt x="1609" y="1883"/>
                      <a:pt x="1619" y="1879"/>
                      <a:pt x="1627" y="1869"/>
                    </a:cubicBezTo>
                    <a:cubicBezTo>
                      <a:pt x="1938" y="1504"/>
                      <a:pt x="2379" y="1324"/>
                      <a:pt x="2777" y="1084"/>
                    </a:cubicBezTo>
                    <a:lnTo>
                      <a:pt x="2832" y="1073"/>
                    </a:lnTo>
                    <a:cubicBezTo>
                      <a:pt x="2853" y="1068"/>
                      <a:pt x="2870" y="1046"/>
                      <a:pt x="2875" y="1024"/>
                    </a:cubicBezTo>
                    <a:cubicBezTo>
                      <a:pt x="2957" y="970"/>
                      <a:pt x="3033" y="915"/>
                      <a:pt x="3110" y="856"/>
                    </a:cubicBezTo>
                    <a:lnTo>
                      <a:pt x="3110" y="856"/>
                    </a:lnTo>
                    <a:cubicBezTo>
                      <a:pt x="3006" y="1090"/>
                      <a:pt x="2913" y="1324"/>
                      <a:pt x="2744" y="1537"/>
                    </a:cubicBezTo>
                    <a:cubicBezTo>
                      <a:pt x="2521" y="1809"/>
                      <a:pt x="2200" y="2016"/>
                      <a:pt x="1954" y="2272"/>
                    </a:cubicBezTo>
                    <a:cubicBezTo>
                      <a:pt x="1524" y="2725"/>
                      <a:pt x="1121" y="3351"/>
                      <a:pt x="1148" y="3994"/>
                    </a:cubicBezTo>
                    <a:cubicBezTo>
                      <a:pt x="1148" y="4030"/>
                      <a:pt x="1173" y="4048"/>
                      <a:pt x="1200" y="4048"/>
                    </a:cubicBezTo>
                    <a:cubicBezTo>
                      <a:pt x="1225" y="4048"/>
                      <a:pt x="1252" y="4032"/>
                      <a:pt x="1257" y="4000"/>
                    </a:cubicBezTo>
                    <a:cubicBezTo>
                      <a:pt x="1355" y="3531"/>
                      <a:pt x="1551" y="3090"/>
                      <a:pt x="1840" y="2703"/>
                    </a:cubicBezTo>
                    <a:lnTo>
                      <a:pt x="1840" y="2703"/>
                    </a:lnTo>
                    <a:cubicBezTo>
                      <a:pt x="1807" y="3111"/>
                      <a:pt x="1873" y="3531"/>
                      <a:pt x="1785" y="3934"/>
                    </a:cubicBezTo>
                    <a:cubicBezTo>
                      <a:pt x="1785" y="3941"/>
                      <a:pt x="1792" y="3946"/>
                      <a:pt x="1798" y="3946"/>
                    </a:cubicBezTo>
                    <a:cubicBezTo>
                      <a:pt x="1801" y="3946"/>
                      <a:pt x="1805" y="3944"/>
                      <a:pt x="1807" y="3940"/>
                    </a:cubicBezTo>
                    <a:cubicBezTo>
                      <a:pt x="1998" y="3526"/>
                      <a:pt x="2020" y="2986"/>
                      <a:pt x="1976" y="2523"/>
                    </a:cubicBezTo>
                    <a:cubicBezTo>
                      <a:pt x="2129" y="2349"/>
                      <a:pt x="2298" y="2180"/>
                      <a:pt x="2472" y="2027"/>
                    </a:cubicBezTo>
                    <a:lnTo>
                      <a:pt x="2505" y="2000"/>
                    </a:lnTo>
                    <a:lnTo>
                      <a:pt x="2505" y="2000"/>
                    </a:lnTo>
                    <a:cubicBezTo>
                      <a:pt x="2494" y="2332"/>
                      <a:pt x="2516" y="2670"/>
                      <a:pt x="2570" y="3002"/>
                    </a:cubicBezTo>
                    <a:cubicBezTo>
                      <a:pt x="2573" y="3024"/>
                      <a:pt x="2589" y="3035"/>
                      <a:pt x="2606" y="3035"/>
                    </a:cubicBezTo>
                    <a:cubicBezTo>
                      <a:pt x="2623" y="3035"/>
                      <a:pt x="2641" y="3024"/>
                      <a:pt x="2646" y="3002"/>
                    </a:cubicBezTo>
                    <a:cubicBezTo>
                      <a:pt x="2695" y="2632"/>
                      <a:pt x="2701" y="2250"/>
                      <a:pt x="2663" y="1874"/>
                    </a:cubicBezTo>
                    <a:cubicBezTo>
                      <a:pt x="2657" y="1869"/>
                      <a:pt x="2657" y="1864"/>
                      <a:pt x="2657" y="1858"/>
                    </a:cubicBezTo>
                    <a:cubicBezTo>
                      <a:pt x="2859" y="1667"/>
                      <a:pt x="3028" y="1444"/>
                      <a:pt x="3164" y="1204"/>
                    </a:cubicBezTo>
                    <a:cubicBezTo>
                      <a:pt x="3219" y="1629"/>
                      <a:pt x="3246" y="2060"/>
                      <a:pt x="3246" y="2490"/>
                    </a:cubicBezTo>
                    <a:cubicBezTo>
                      <a:pt x="3240" y="2501"/>
                      <a:pt x="3229" y="2507"/>
                      <a:pt x="3229" y="2517"/>
                    </a:cubicBezTo>
                    <a:cubicBezTo>
                      <a:pt x="2832" y="3302"/>
                      <a:pt x="2374" y="4038"/>
                      <a:pt x="2096" y="4882"/>
                    </a:cubicBezTo>
                    <a:cubicBezTo>
                      <a:pt x="2047" y="5019"/>
                      <a:pt x="2020" y="5160"/>
                      <a:pt x="2009" y="5302"/>
                    </a:cubicBezTo>
                    <a:cubicBezTo>
                      <a:pt x="1638" y="5542"/>
                      <a:pt x="1388" y="5809"/>
                      <a:pt x="1333" y="6272"/>
                    </a:cubicBezTo>
                    <a:cubicBezTo>
                      <a:pt x="1330" y="6281"/>
                      <a:pt x="1338" y="6287"/>
                      <a:pt x="1346" y="6287"/>
                    </a:cubicBezTo>
                    <a:cubicBezTo>
                      <a:pt x="1352" y="6287"/>
                      <a:pt x="1358" y="6284"/>
                      <a:pt x="1360" y="6277"/>
                    </a:cubicBezTo>
                    <a:cubicBezTo>
                      <a:pt x="1388" y="6054"/>
                      <a:pt x="1480" y="5847"/>
                      <a:pt x="1633" y="5683"/>
                    </a:cubicBezTo>
                    <a:cubicBezTo>
                      <a:pt x="1742" y="5574"/>
                      <a:pt x="1867" y="5482"/>
                      <a:pt x="1998" y="5411"/>
                    </a:cubicBezTo>
                    <a:lnTo>
                      <a:pt x="1998" y="5411"/>
                    </a:lnTo>
                    <a:cubicBezTo>
                      <a:pt x="1993" y="5591"/>
                      <a:pt x="1993" y="5771"/>
                      <a:pt x="1998" y="5950"/>
                    </a:cubicBezTo>
                    <a:cubicBezTo>
                      <a:pt x="2020" y="6457"/>
                      <a:pt x="1949" y="6964"/>
                      <a:pt x="1785" y="7449"/>
                    </a:cubicBezTo>
                    <a:cubicBezTo>
                      <a:pt x="1573" y="8092"/>
                      <a:pt x="1333" y="8691"/>
                      <a:pt x="1382" y="9378"/>
                    </a:cubicBezTo>
                    <a:cubicBezTo>
                      <a:pt x="1398" y="9598"/>
                      <a:pt x="1414" y="10318"/>
                      <a:pt x="1760" y="10318"/>
                    </a:cubicBezTo>
                    <a:cubicBezTo>
                      <a:pt x="1773" y="10318"/>
                      <a:pt x="1787" y="10317"/>
                      <a:pt x="1802" y="10315"/>
                    </a:cubicBezTo>
                    <a:cubicBezTo>
                      <a:pt x="1840" y="10310"/>
                      <a:pt x="1851" y="10255"/>
                      <a:pt x="1813" y="10239"/>
                    </a:cubicBezTo>
                    <a:cubicBezTo>
                      <a:pt x="1486" y="10081"/>
                      <a:pt x="1535" y="9247"/>
                      <a:pt x="1551" y="8942"/>
                    </a:cubicBezTo>
                    <a:cubicBezTo>
                      <a:pt x="1551" y="8893"/>
                      <a:pt x="1557" y="8844"/>
                      <a:pt x="1562" y="8800"/>
                    </a:cubicBezTo>
                    <a:cubicBezTo>
                      <a:pt x="1606" y="8893"/>
                      <a:pt x="1660" y="8985"/>
                      <a:pt x="1720" y="9073"/>
                    </a:cubicBezTo>
                    <a:cubicBezTo>
                      <a:pt x="1829" y="9231"/>
                      <a:pt x="1922" y="9400"/>
                      <a:pt x="1993" y="9579"/>
                    </a:cubicBezTo>
                    <a:cubicBezTo>
                      <a:pt x="1997" y="9588"/>
                      <a:pt x="2005" y="9593"/>
                      <a:pt x="2013" y="9593"/>
                    </a:cubicBezTo>
                    <a:cubicBezTo>
                      <a:pt x="2024" y="9593"/>
                      <a:pt x="2034" y="9584"/>
                      <a:pt x="2031" y="9568"/>
                    </a:cubicBezTo>
                    <a:cubicBezTo>
                      <a:pt x="2020" y="9247"/>
                      <a:pt x="1802" y="8871"/>
                      <a:pt x="1589" y="8642"/>
                    </a:cubicBezTo>
                    <a:cubicBezTo>
                      <a:pt x="1693" y="8059"/>
                      <a:pt x="1971" y="7509"/>
                      <a:pt x="2096" y="6937"/>
                    </a:cubicBezTo>
                    <a:cubicBezTo>
                      <a:pt x="2172" y="6610"/>
                      <a:pt x="2167" y="6277"/>
                      <a:pt x="2145" y="5939"/>
                    </a:cubicBezTo>
                    <a:cubicBezTo>
                      <a:pt x="2134" y="5732"/>
                      <a:pt x="2140" y="5520"/>
                      <a:pt x="2167" y="5307"/>
                    </a:cubicBezTo>
                    <a:cubicBezTo>
                      <a:pt x="2167" y="5302"/>
                      <a:pt x="2167" y="5296"/>
                      <a:pt x="2167" y="5286"/>
                    </a:cubicBezTo>
                    <a:cubicBezTo>
                      <a:pt x="2200" y="5040"/>
                      <a:pt x="2265" y="4801"/>
                      <a:pt x="2358" y="4577"/>
                    </a:cubicBezTo>
                    <a:cubicBezTo>
                      <a:pt x="2494" y="4228"/>
                      <a:pt x="2652" y="3885"/>
                      <a:pt x="2837" y="3558"/>
                    </a:cubicBezTo>
                    <a:cubicBezTo>
                      <a:pt x="2973" y="3318"/>
                      <a:pt x="3126" y="3084"/>
                      <a:pt x="3246" y="2834"/>
                    </a:cubicBezTo>
                    <a:lnTo>
                      <a:pt x="3246" y="3585"/>
                    </a:lnTo>
                    <a:cubicBezTo>
                      <a:pt x="3246" y="4436"/>
                      <a:pt x="3159" y="5280"/>
                      <a:pt x="2984" y="6114"/>
                    </a:cubicBezTo>
                    <a:cubicBezTo>
                      <a:pt x="2821" y="6904"/>
                      <a:pt x="2499" y="7650"/>
                      <a:pt x="2358" y="8441"/>
                    </a:cubicBezTo>
                    <a:cubicBezTo>
                      <a:pt x="2298" y="8773"/>
                      <a:pt x="2276" y="9111"/>
                      <a:pt x="2287" y="9449"/>
                    </a:cubicBezTo>
                    <a:cubicBezTo>
                      <a:pt x="2276" y="10037"/>
                      <a:pt x="2379" y="10631"/>
                      <a:pt x="2450" y="11219"/>
                    </a:cubicBezTo>
                    <a:cubicBezTo>
                      <a:pt x="2161" y="11525"/>
                      <a:pt x="1965" y="11890"/>
                      <a:pt x="1971" y="12320"/>
                    </a:cubicBezTo>
                    <a:cubicBezTo>
                      <a:pt x="1971" y="12337"/>
                      <a:pt x="1983" y="12345"/>
                      <a:pt x="1995" y="12345"/>
                    </a:cubicBezTo>
                    <a:cubicBezTo>
                      <a:pt x="2007" y="12345"/>
                      <a:pt x="2020" y="12337"/>
                      <a:pt x="2020" y="12320"/>
                    </a:cubicBezTo>
                    <a:cubicBezTo>
                      <a:pt x="2047" y="11950"/>
                      <a:pt x="2227" y="11655"/>
                      <a:pt x="2472" y="11399"/>
                    </a:cubicBezTo>
                    <a:cubicBezTo>
                      <a:pt x="2483" y="11514"/>
                      <a:pt x="2494" y="11634"/>
                      <a:pt x="2505" y="11748"/>
                    </a:cubicBezTo>
                    <a:cubicBezTo>
                      <a:pt x="2521" y="12162"/>
                      <a:pt x="2488" y="12576"/>
                      <a:pt x="2407" y="12980"/>
                    </a:cubicBezTo>
                    <a:cubicBezTo>
                      <a:pt x="2401" y="12978"/>
                      <a:pt x="2396" y="12978"/>
                      <a:pt x="2391" y="12978"/>
                    </a:cubicBezTo>
                    <a:cubicBezTo>
                      <a:pt x="2375" y="12978"/>
                      <a:pt x="2360" y="12985"/>
                      <a:pt x="2352" y="13001"/>
                    </a:cubicBezTo>
                    <a:cubicBezTo>
                      <a:pt x="2134" y="13426"/>
                      <a:pt x="1742" y="13699"/>
                      <a:pt x="1480" y="14091"/>
                    </a:cubicBezTo>
                    <a:cubicBezTo>
                      <a:pt x="1262" y="14413"/>
                      <a:pt x="1153" y="14783"/>
                      <a:pt x="1083" y="15159"/>
                    </a:cubicBezTo>
                    <a:cubicBezTo>
                      <a:pt x="1079" y="15169"/>
                      <a:pt x="1087" y="15174"/>
                      <a:pt x="1095" y="15174"/>
                    </a:cubicBezTo>
                    <a:cubicBezTo>
                      <a:pt x="1101" y="15174"/>
                      <a:pt x="1107" y="15171"/>
                      <a:pt x="1110" y="15165"/>
                    </a:cubicBezTo>
                    <a:cubicBezTo>
                      <a:pt x="1235" y="14690"/>
                      <a:pt x="1415" y="14244"/>
                      <a:pt x="1736" y="13868"/>
                    </a:cubicBezTo>
                    <a:cubicBezTo>
                      <a:pt x="1954" y="13612"/>
                      <a:pt x="2200" y="13410"/>
                      <a:pt x="2379" y="13121"/>
                    </a:cubicBezTo>
                    <a:lnTo>
                      <a:pt x="2379" y="13121"/>
                    </a:lnTo>
                    <a:cubicBezTo>
                      <a:pt x="2309" y="13443"/>
                      <a:pt x="2232" y="13764"/>
                      <a:pt x="2156" y="14086"/>
                    </a:cubicBezTo>
                    <a:cubicBezTo>
                      <a:pt x="2052" y="14511"/>
                      <a:pt x="1982" y="14947"/>
                      <a:pt x="1922" y="15377"/>
                    </a:cubicBezTo>
                    <a:cubicBezTo>
                      <a:pt x="1905" y="15377"/>
                      <a:pt x="1884" y="15388"/>
                      <a:pt x="1873" y="15404"/>
                    </a:cubicBezTo>
                    <a:cubicBezTo>
                      <a:pt x="1666" y="15655"/>
                      <a:pt x="1480" y="15917"/>
                      <a:pt x="1311" y="16194"/>
                    </a:cubicBezTo>
                    <a:cubicBezTo>
                      <a:pt x="1164" y="16461"/>
                      <a:pt x="1159" y="16783"/>
                      <a:pt x="1132" y="17077"/>
                    </a:cubicBezTo>
                    <a:cubicBezTo>
                      <a:pt x="1129" y="17104"/>
                      <a:pt x="1149" y="17120"/>
                      <a:pt x="1169" y="17120"/>
                    </a:cubicBezTo>
                    <a:cubicBezTo>
                      <a:pt x="1185" y="17120"/>
                      <a:pt x="1200" y="17110"/>
                      <a:pt x="1202" y="17088"/>
                    </a:cubicBezTo>
                    <a:cubicBezTo>
                      <a:pt x="1251" y="16805"/>
                      <a:pt x="1333" y="16521"/>
                      <a:pt x="1453" y="16260"/>
                    </a:cubicBezTo>
                    <a:cubicBezTo>
                      <a:pt x="1562" y="16036"/>
                      <a:pt x="1747" y="15873"/>
                      <a:pt x="1884" y="15671"/>
                    </a:cubicBezTo>
                    <a:lnTo>
                      <a:pt x="1884" y="15671"/>
                    </a:lnTo>
                    <a:cubicBezTo>
                      <a:pt x="1851" y="15911"/>
                      <a:pt x="1813" y="16156"/>
                      <a:pt x="1780" y="16401"/>
                    </a:cubicBezTo>
                    <a:cubicBezTo>
                      <a:pt x="1726" y="16777"/>
                      <a:pt x="1606" y="17197"/>
                      <a:pt x="1589" y="17600"/>
                    </a:cubicBezTo>
                    <a:cubicBezTo>
                      <a:pt x="1208" y="17775"/>
                      <a:pt x="1044" y="18161"/>
                      <a:pt x="903" y="18537"/>
                    </a:cubicBezTo>
                    <a:cubicBezTo>
                      <a:pt x="647" y="19159"/>
                      <a:pt x="358" y="19758"/>
                      <a:pt x="25" y="20341"/>
                    </a:cubicBezTo>
                    <a:cubicBezTo>
                      <a:pt x="21" y="20349"/>
                      <a:pt x="29" y="20354"/>
                      <a:pt x="36" y="20354"/>
                    </a:cubicBezTo>
                    <a:cubicBezTo>
                      <a:pt x="38" y="20354"/>
                      <a:pt x="40" y="20353"/>
                      <a:pt x="42" y="20352"/>
                    </a:cubicBezTo>
                    <a:cubicBezTo>
                      <a:pt x="374" y="19938"/>
                      <a:pt x="614" y="19464"/>
                      <a:pt x="826" y="18984"/>
                    </a:cubicBezTo>
                    <a:cubicBezTo>
                      <a:pt x="854" y="18913"/>
                      <a:pt x="881" y="18848"/>
                      <a:pt x="908" y="18777"/>
                    </a:cubicBezTo>
                    <a:lnTo>
                      <a:pt x="908" y="18777"/>
                    </a:lnTo>
                    <a:cubicBezTo>
                      <a:pt x="903" y="19044"/>
                      <a:pt x="897" y="19306"/>
                      <a:pt x="826" y="19562"/>
                    </a:cubicBezTo>
                    <a:cubicBezTo>
                      <a:pt x="817" y="19589"/>
                      <a:pt x="837" y="19605"/>
                      <a:pt x="859" y="19605"/>
                    </a:cubicBezTo>
                    <a:cubicBezTo>
                      <a:pt x="876" y="19605"/>
                      <a:pt x="895" y="19595"/>
                      <a:pt x="903" y="19573"/>
                    </a:cubicBezTo>
                    <a:cubicBezTo>
                      <a:pt x="995" y="19251"/>
                      <a:pt x="979" y="18919"/>
                      <a:pt x="990" y="18586"/>
                    </a:cubicBezTo>
                    <a:cubicBezTo>
                      <a:pt x="990" y="18581"/>
                      <a:pt x="990" y="18570"/>
                      <a:pt x="990" y="18565"/>
                    </a:cubicBezTo>
                    <a:cubicBezTo>
                      <a:pt x="1115" y="18227"/>
                      <a:pt x="1268" y="17878"/>
                      <a:pt x="1584" y="17698"/>
                    </a:cubicBezTo>
                    <a:cubicBezTo>
                      <a:pt x="1584" y="17867"/>
                      <a:pt x="1611" y="18042"/>
                      <a:pt x="1671" y="18200"/>
                    </a:cubicBezTo>
                    <a:cubicBezTo>
                      <a:pt x="1671" y="18202"/>
                      <a:pt x="1672" y="18204"/>
                      <a:pt x="1674" y="18204"/>
                    </a:cubicBezTo>
                    <a:cubicBezTo>
                      <a:pt x="1675" y="18204"/>
                      <a:pt x="1676" y="18202"/>
                      <a:pt x="1676" y="18200"/>
                    </a:cubicBezTo>
                    <a:cubicBezTo>
                      <a:pt x="1671" y="18042"/>
                      <a:pt x="1676" y="17884"/>
                      <a:pt x="1682" y="17731"/>
                    </a:cubicBezTo>
                    <a:cubicBezTo>
                      <a:pt x="1834" y="18031"/>
                      <a:pt x="1911" y="18358"/>
                      <a:pt x="1911" y="18690"/>
                    </a:cubicBezTo>
                    <a:cubicBezTo>
                      <a:pt x="1905" y="18695"/>
                      <a:pt x="1900" y="18701"/>
                      <a:pt x="1894" y="18712"/>
                    </a:cubicBezTo>
                    <a:cubicBezTo>
                      <a:pt x="1709" y="19066"/>
                      <a:pt x="1377" y="19289"/>
                      <a:pt x="1164" y="19622"/>
                    </a:cubicBezTo>
                    <a:cubicBezTo>
                      <a:pt x="1148" y="19646"/>
                      <a:pt x="1168" y="19677"/>
                      <a:pt x="1191" y="19677"/>
                    </a:cubicBezTo>
                    <a:cubicBezTo>
                      <a:pt x="1199" y="19677"/>
                      <a:pt x="1206" y="19674"/>
                      <a:pt x="1213" y="19665"/>
                    </a:cubicBezTo>
                    <a:cubicBezTo>
                      <a:pt x="1399" y="19404"/>
                      <a:pt x="1682" y="19229"/>
                      <a:pt x="1884" y="18990"/>
                    </a:cubicBezTo>
                    <a:lnTo>
                      <a:pt x="1884" y="18990"/>
                    </a:lnTo>
                    <a:cubicBezTo>
                      <a:pt x="1834" y="19289"/>
                      <a:pt x="1726" y="19584"/>
                      <a:pt x="1573" y="19851"/>
                    </a:cubicBezTo>
                    <a:cubicBezTo>
                      <a:pt x="1241" y="20439"/>
                      <a:pt x="549" y="20837"/>
                      <a:pt x="9" y="21218"/>
                    </a:cubicBezTo>
                    <a:cubicBezTo>
                      <a:pt x="1" y="21227"/>
                      <a:pt x="5" y="21238"/>
                      <a:pt x="13" y="21238"/>
                    </a:cubicBezTo>
                    <a:cubicBezTo>
                      <a:pt x="15" y="21238"/>
                      <a:pt x="17" y="21237"/>
                      <a:pt x="20" y="21235"/>
                    </a:cubicBezTo>
                    <a:cubicBezTo>
                      <a:pt x="668" y="20782"/>
                      <a:pt x="1366" y="20374"/>
                      <a:pt x="1780" y="19687"/>
                    </a:cubicBezTo>
                    <a:cubicBezTo>
                      <a:pt x="2189" y="19022"/>
                      <a:pt x="2178" y="18183"/>
                      <a:pt x="1758" y="17524"/>
                    </a:cubicBezTo>
                    <a:cubicBezTo>
                      <a:pt x="1747" y="17508"/>
                      <a:pt x="1726" y="17491"/>
                      <a:pt x="1704" y="17491"/>
                    </a:cubicBezTo>
                    <a:cubicBezTo>
                      <a:pt x="1747" y="17039"/>
                      <a:pt x="1834" y="16603"/>
                      <a:pt x="1900" y="16140"/>
                    </a:cubicBezTo>
                    <a:cubicBezTo>
                      <a:pt x="2003" y="15366"/>
                      <a:pt x="2151" y="14603"/>
                      <a:pt x="2336" y="13846"/>
                    </a:cubicBezTo>
                    <a:cubicBezTo>
                      <a:pt x="2510" y="13181"/>
                      <a:pt x="2646" y="12533"/>
                      <a:pt x="2646" y="11846"/>
                    </a:cubicBezTo>
                    <a:cubicBezTo>
                      <a:pt x="2701" y="11944"/>
                      <a:pt x="2761" y="12037"/>
                      <a:pt x="2815" y="12135"/>
                    </a:cubicBezTo>
                    <a:cubicBezTo>
                      <a:pt x="2984" y="12435"/>
                      <a:pt x="3061" y="12778"/>
                      <a:pt x="3028" y="13121"/>
                    </a:cubicBezTo>
                    <a:cubicBezTo>
                      <a:pt x="3028" y="13131"/>
                      <a:pt x="3035" y="13136"/>
                      <a:pt x="3042" y="13136"/>
                    </a:cubicBezTo>
                    <a:cubicBezTo>
                      <a:pt x="3048" y="13136"/>
                      <a:pt x="3053" y="13133"/>
                      <a:pt x="3055" y="13127"/>
                    </a:cubicBezTo>
                    <a:cubicBezTo>
                      <a:pt x="3099" y="12876"/>
                      <a:pt x="3088" y="12620"/>
                      <a:pt x="3028" y="12375"/>
                    </a:cubicBezTo>
                    <a:cubicBezTo>
                      <a:pt x="2952" y="12091"/>
                      <a:pt x="2761" y="11841"/>
                      <a:pt x="2646" y="11574"/>
                    </a:cubicBezTo>
                    <a:cubicBezTo>
                      <a:pt x="2619" y="10844"/>
                      <a:pt x="2527" y="10113"/>
                      <a:pt x="2461" y="9389"/>
                    </a:cubicBezTo>
                    <a:cubicBezTo>
                      <a:pt x="2461" y="9378"/>
                      <a:pt x="2461" y="9372"/>
                      <a:pt x="2456" y="9361"/>
                    </a:cubicBezTo>
                    <a:cubicBezTo>
                      <a:pt x="2461" y="8980"/>
                      <a:pt x="2510" y="8599"/>
                      <a:pt x="2592" y="8228"/>
                    </a:cubicBezTo>
                    <a:cubicBezTo>
                      <a:pt x="2772" y="7438"/>
                      <a:pt x="3088" y="6691"/>
                      <a:pt x="3246" y="5890"/>
                    </a:cubicBezTo>
                    <a:cubicBezTo>
                      <a:pt x="3387" y="5187"/>
                      <a:pt x="3475" y="4474"/>
                      <a:pt x="3507" y="3760"/>
                    </a:cubicBezTo>
                    <a:cubicBezTo>
                      <a:pt x="3556" y="3809"/>
                      <a:pt x="3605" y="3852"/>
                      <a:pt x="3649" y="3896"/>
                    </a:cubicBezTo>
                    <a:cubicBezTo>
                      <a:pt x="3709" y="3951"/>
                      <a:pt x="3763" y="4005"/>
                      <a:pt x="3823" y="4065"/>
                    </a:cubicBezTo>
                    <a:cubicBezTo>
                      <a:pt x="3660" y="4299"/>
                      <a:pt x="3714" y="4561"/>
                      <a:pt x="3725" y="4844"/>
                    </a:cubicBezTo>
                    <a:cubicBezTo>
                      <a:pt x="3725" y="4854"/>
                      <a:pt x="3734" y="4860"/>
                      <a:pt x="3743" y="4860"/>
                    </a:cubicBezTo>
                    <a:cubicBezTo>
                      <a:pt x="3753" y="4860"/>
                      <a:pt x="3763" y="4853"/>
                      <a:pt x="3763" y="4839"/>
                    </a:cubicBezTo>
                    <a:cubicBezTo>
                      <a:pt x="3769" y="4588"/>
                      <a:pt x="3736" y="4337"/>
                      <a:pt x="3883" y="4130"/>
                    </a:cubicBezTo>
                    <a:cubicBezTo>
                      <a:pt x="4041" y="4299"/>
                      <a:pt x="4167" y="4485"/>
                      <a:pt x="4172" y="4735"/>
                    </a:cubicBezTo>
                    <a:cubicBezTo>
                      <a:pt x="4172" y="4738"/>
                      <a:pt x="4175" y="4739"/>
                      <a:pt x="4178" y="4739"/>
                    </a:cubicBezTo>
                    <a:cubicBezTo>
                      <a:pt x="4182" y="4739"/>
                      <a:pt x="4186" y="4738"/>
                      <a:pt x="4188" y="4735"/>
                    </a:cubicBezTo>
                    <a:cubicBezTo>
                      <a:pt x="4199" y="4468"/>
                      <a:pt x="4079" y="4245"/>
                      <a:pt x="3932" y="4027"/>
                    </a:cubicBezTo>
                    <a:cubicBezTo>
                      <a:pt x="3834" y="3891"/>
                      <a:pt x="3725" y="3760"/>
                      <a:pt x="3622" y="3624"/>
                    </a:cubicBezTo>
                    <a:cubicBezTo>
                      <a:pt x="3584" y="3569"/>
                      <a:pt x="3551" y="3515"/>
                      <a:pt x="3518" y="3455"/>
                    </a:cubicBezTo>
                    <a:cubicBezTo>
                      <a:pt x="3524" y="3133"/>
                      <a:pt x="3529" y="2812"/>
                      <a:pt x="3529" y="2490"/>
                    </a:cubicBezTo>
                    <a:cubicBezTo>
                      <a:pt x="3709" y="2817"/>
                      <a:pt x="4074" y="3084"/>
                      <a:pt x="4172" y="3444"/>
                    </a:cubicBezTo>
                    <a:cubicBezTo>
                      <a:pt x="4174" y="3453"/>
                      <a:pt x="4179" y="3456"/>
                      <a:pt x="4185" y="3456"/>
                    </a:cubicBezTo>
                    <a:cubicBezTo>
                      <a:pt x="4198" y="3456"/>
                      <a:pt x="4214" y="3440"/>
                      <a:pt x="4210" y="3422"/>
                    </a:cubicBezTo>
                    <a:cubicBezTo>
                      <a:pt x="4156" y="3215"/>
                      <a:pt x="4063" y="3019"/>
                      <a:pt x="3932" y="2844"/>
                    </a:cubicBezTo>
                    <a:cubicBezTo>
                      <a:pt x="3780" y="2616"/>
                      <a:pt x="3654" y="2370"/>
                      <a:pt x="3551" y="2109"/>
                    </a:cubicBezTo>
                    <a:cubicBezTo>
                      <a:pt x="3545" y="2092"/>
                      <a:pt x="3535" y="2082"/>
                      <a:pt x="3518" y="2071"/>
                    </a:cubicBezTo>
                    <a:cubicBezTo>
                      <a:pt x="3518" y="1755"/>
                      <a:pt x="3562" y="1400"/>
                      <a:pt x="3458" y="1095"/>
                    </a:cubicBezTo>
                    <a:cubicBezTo>
                      <a:pt x="3458" y="736"/>
                      <a:pt x="3436" y="376"/>
                      <a:pt x="3317" y="65"/>
                    </a:cubicBezTo>
                    <a:cubicBezTo>
                      <a:pt x="3296" y="21"/>
                      <a:pt x="3258" y="1"/>
                      <a:pt x="321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3" name="Google Shape;14473;p146"/>
              <p:cNvSpPr/>
              <p:nvPr/>
            </p:nvSpPr>
            <p:spPr>
              <a:xfrm>
                <a:off x="4927478" y="3678983"/>
                <a:ext cx="72886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5871" extrusionOk="0">
                    <a:moveTo>
                      <a:pt x="6" y="1"/>
                    </a:moveTo>
                    <a:cubicBezTo>
                      <a:pt x="33" y="377"/>
                      <a:pt x="1" y="742"/>
                      <a:pt x="121" y="1085"/>
                    </a:cubicBezTo>
                    <a:cubicBezTo>
                      <a:pt x="300" y="1619"/>
                      <a:pt x="595" y="2099"/>
                      <a:pt x="883" y="2584"/>
                    </a:cubicBezTo>
                    <a:cubicBezTo>
                      <a:pt x="867" y="2791"/>
                      <a:pt x="883" y="2992"/>
                      <a:pt x="878" y="3200"/>
                    </a:cubicBezTo>
                    <a:cubicBezTo>
                      <a:pt x="878" y="3418"/>
                      <a:pt x="845" y="3635"/>
                      <a:pt x="851" y="3853"/>
                    </a:cubicBezTo>
                    <a:cubicBezTo>
                      <a:pt x="851" y="3872"/>
                      <a:pt x="866" y="3884"/>
                      <a:pt x="881" y="3884"/>
                    </a:cubicBezTo>
                    <a:cubicBezTo>
                      <a:pt x="892" y="3884"/>
                      <a:pt x="904" y="3878"/>
                      <a:pt x="911" y="3864"/>
                    </a:cubicBezTo>
                    <a:cubicBezTo>
                      <a:pt x="1031" y="3614"/>
                      <a:pt x="1085" y="3276"/>
                      <a:pt x="1107" y="2954"/>
                    </a:cubicBezTo>
                    <a:cubicBezTo>
                      <a:pt x="1150" y="3036"/>
                      <a:pt x="1194" y="3118"/>
                      <a:pt x="1243" y="3200"/>
                    </a:cubicBezTo>
                    <a:cubicBezTo>
                      <a:pt x="1439" y="3554"/>
                      <a:pt x="1608" y="3919"/>
                      <a:pt x="1744" y="4300"/>
                    </a:cubicBezTo>
                    <a:cubicBezTo>
                      <a:pt x="1892" y="4753"/>
                      <a:pt x="1864" y="5205"/>
                      <a:pt x="1913" y="5668"/>
                    </a:cubicBezTo>
                    <a:cubicBezTo>
                      <a:pt x="1918" y="5709"/>
                      <a:pt x="1947" y="5727"/>
                      <a:pt x="1978" y="5727"/>
                    </a:cubicBezTo>
                    <a:cubicBezTo>
                      <a:pt x="2012" y="5727"/>
                      <a:pt x="2049" y="5703"/>
                      <a:pt x="2055" y="5662"/>
                    </a:cubicBezTo>
                    <a:cubicBezTo>
                      <a:pt x="2060" y="5592"/>
                      <a:pt x="2077" y="5499"/>
                      <a:pt x="2088" y="5417"/>
                    </a:cubicBezTo>
                    <a:cubicBezTo>
                      <a:pt x="2197" y="5608"/>
                      <a:pt x="2360" y="5766"/>
                      <a:pt x="2562" y="5864"/>
                    </a:cubicBezTo>
                    <a:cubicBezTo>
                      <a:pt x="2571" y="5868"/>
                      <a:pt x="2580" y="5870"/>
                      <a:pt x="2588" y="5870"/>
                    </a:cubicBezTo>
                    <a:cubicBezTo>
                      <a:pt x="2642" y="5870"/>
                      <a:pt x="2669" y="5787"/>
                      <a:pt x="2622" y="5744"/>
                    </a:cubicBezTo>
                    <a:cubicBezTo>
                      <a:pt x="2431" y="5597"/>
                      <a:pt x="2338" y="5412"/>
                      <a:pt x="2251" y="5216"/>
                    </a:cubicBezTo>
                    <a:lnTo>
                      <a:pt x="2251" y="5216"/>
                    </a:lnTo>
                    <a:cubicBezTo>
                      <a:pt x="2376" y="5256"/>
                      <a:pt x="2505" y="5279"/>
                      <a:pt x="2634" y="5279"/>
                    </a:cubicBezTo>
                    <a:cubicBezTo>
                      <a:pt x="2679" y="5279"/>
                      <a:pt x="2724" y="5276"/>
                      <a:pt x="2769" y="5270"/>
                    </a:cubicBezTo>
                    <a:cubicBezTo>
                      <a:pt x="2883" y="5259"/>
                      <a:pt x="2867" y="5096"/>
                      <a:pt x="2763" y="5085"/>
                    </a:cubicBezTo>
                    <a:cubicBezTo>
                      <a:pt x="2535" y="5052"/>
                      <a:pt x="2322" y="4998"/>
                      <a:pt x="2159" y="4829"/>
                    </a:cubicBezTo>
                    <a:cubicBezTo>
                      <a:pt x="2148" y="4818"/>
                      <a:pt x="2142" y="4807"/>
                      <a:pt x="2131" y="4802"/>
                    </a:cubicBezTo>
                    <a:cubicBezTo>
                      <a:pt x="2126" y="4693"/>
                      <a:pt x="2110" y="4578"/>
                      <a:pt x="2088" y="4475"/>
                    </a:cubicBezTo>
                    <a:cubicBezTo>
                      <a:pt x="2001" y="4093"/>
                      <a:pt x="1870" y="3728"/>
                      <a:pt x="1695" y="3385"/>
                    </a:cubicBezTo>
                    <a:cubicBezTo>
                      <a:pt x="1336" y="2671"/>
                      <a:pt x="845" y="2012"/>
                      <a:pt x="546" y="1271"/>
                    </a:cubicBezTo>
                    <a:cubicBezTo>
                      <a:pt x="388" y="867"/>
                      <a:pt x="300" y="437"/>
                      <a:pt x="29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4" name="Google Shape;14474;p146"/>
              <p:cNvSpPr/>
              <p:nvPr/>
            </p:nvSpPr>
            <p:spPr>
              <a:xfrm>
                <a:off x="4920098" y="3320695"/>
                <a:ext cx="217419" cy="547933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21681" extrusionOk="0">
                    <a:moveTo>
                      <a:pt x="760" y="1"/>
                    </a:moveTo>
                    <a:cubicBezTo>
                      <a:pt x="753" y="1"/>
                      <a:pt x="747" y="4"/>
                      <a:pt x="745" y="11"/>
                    </a:cubicBezTo>
                    <a:cubicBezTo>
                      <a:pt x="522" y="724"/>
                      <a:pt x="1208" y="1220"/>
                      <a:pt x="1361" y="1874"/>
                    </a:cubicBezTo>
                    <a:cubicBezTo>
                      <a:pt x="1306" y="2147"/>
                      <a:pt x="1274" y="2425"/>
                      <a:pt x="1268" y="2702"/>
                    </a:cubicBezTo>
                    <a:cubicBezTo>
                      <a:pt x="1246" y="3204"/>
                      <a:pt x="1274" y="3700"/>
                      <a:pt x="1274" y="4195"/>
                    </a:cubicBezTo>
                    <a:cubicBezTo>
                      <a:pt x="1274" y="4620"/>
                      <a:pt x="1219" y="5035"/>
                      <a:pt x="1186" y="5454"/>
                    </a:cubicBezTo>
                    <a:cubicBezTo>
                      <a:pt x="723" y="5716"/>
                      <a:pt x="266" y="6141"/>
                      <a:pt x="53" y="6615"/>
                    </a:cubicBezTo>
                    <a:cubicBezTo>
                      <a:pt x="0" y="6732"/>
                      <a:pt x="110" y="6846"/>
                      <a:pt x="217" y="6846"/>
                    </a:cubicBezTo>
                    <a:cubicBezTo>
                      <a:pt x="254" y="6846"/>
                      <a:pt x="290" y="6832"/>
                      <a:pt x="320" y="6800"/>
                    </a:cubicBezTo>
                    <a:cubicBezTo>
                      <a:pt x="734" y="6375"/>
                      <a:pt x="1105" y="5705"/>
                      <a:pt x="1759" y="5629"/>
                    </a:cubicBezTo>
                    <a:cubicBezTo>
                      <a:pt x="1818" y="5621"/>
                      <a:pt x="1878" y="5618"/>
                      <a:pt x="1939" y="5618"/>
                    </a:cubicBezTo>
                    <a:cubicBezTo>
                      <a:pt x="2438" y="5618"/>
                      <a:pt x="2980" y="5845"/>
                      <a:pt x="3393" y="6097"/>
                    </a:cubicBezTo>
                    <a:cubicBezTo>
                      <a:pt x="4271" y="6642"/>
                      <a:pt x="4854" y="7541"/>
                      <a:pt x="5072" y="8538"/>
                    </a:cubicBezTo>
                    <a:cubicBezTo>
                      <a:pt x="5295" y="9535"/>
                      <a:pt x="5001" y="10544"/>
                      <a:pt x="5306" y="11524"/>
                    </a:cubicBezTo>
                    <a:cubicBezTo>
                      <a:pt x="5442" y="11955"/>
                      <a:pt x="5616" y="12363"/>
                      <a:pt x="5780" y="12778"/>
                    </a:cubicBezTo>
                    <a:cubicBezTo>
                      <a:pt x="5753" y="12794"/>
                      <a:pt x="5742" y="12821"/>
                      <a:pt x="5742" y="12854"/>
                    </a:cubicBezTo>
                    <a:cubicBezTo>
                      <a:pt x="5753" y="13519"/>
                      <a:pt x="5469" y="14124"/>
                      <a:pt x="5638" y="14788"/>
                    </a:cubicBezTo>
                    <a:cubicBezTo>
                      <a:pt x="5802" y="15420"/>
                      <a:pt x="6096" y="15998"/>
                      <a:pt x="6134" y="16663"/>
                    </a:cubicBezTo>
                    <a:cubicBezTo>
                      <a:pt x="6137" y="16676"/>
                      <a:pt x="6150" y="16683"/>
                      <a:pt x="6163" y="16683"/>
                    </a:cubicBezTo>
                    <a:cubicBezTo>
                      <a:pt x="6176" y="16683"/>
                      <a:pt x="6189" y="16676"/>
                      <a:pt x="6189" y="16663"/>
                    </a:cubicBezTo>
                    <a:cubicBezTo>
                      <a:pt x="6194" y="16036"/>
                      <a:pt x="5981" y="15469"/>
                      <a:pt x="5840" y="14870"/>
                    </a:cubicBezTo>
                    <a:cubicBezTo>
                      <a:pt x="5747" y="14527"/>
                      <a:pt x="5742" y="14167"/>
                      <a:pt x="5813" y="13824"/>
                    </a:cubicBezTo>
                    <a:cubicBezTo>
                      <a:pt x="5856" y="13611"/>
                      <a:pt x="5905" y="13404"/>
                      <a:pt x="5932" y="13192"/>
                    </a:cubicBezTo>
                    <a:cubicBezTo>
                      <a:pt x="6101" y="13682"/>
                      <a:pt x="6227" y="14189"/>
                      <a:pt x="6205" y="14734"/>
                    </a:cubicBezTo>
                    <a:cubicBezTo>
                      <a:pt x="6205" y="14753"/>
                      <a:pt x="6222" y="14767"/>
                      <a:pt x="6237" y="14767"/>
                    </a:cubicBezTo>
                    <a:cubicBezTo>
                      <a:pt x="6248" y="14767"/>
                      <a:pt x="6257" y="14760"/>
                      <a:pt x="6259" y="14745"/>
                    </a:cubicBezTo>
                    <a:cubicBezTo>
                      <a:pt x="6287" y="14647"/>
                      <a:pt x="6308" y="14543"/>
                      <a:pt x="6319" y="14440"/>
                    </a:cubicBezTo>
                    <a:cubicBezTo>
                      <a:pt x="6412" y="14652"/>
                      <a:pt x="6515" y="14859"/>
                      <a:pt x="6592" y="15083"/>
                    </a:cubicBezTo>
                    <a:cubicBezTo>
                      <a:pt x="6728" y="15464"/>
                      <a:pt x="6728" y="15856"/>
                      <a:pt x="6717" y="16260"/>
                    </a:cubicBezTo>
                    <a:cubicBezTo>
                      <a:pt x="6706" y="16597"/>
                      <a:pt x="6723" y="16935"/>
                      <a:pt x="6761" y="17268"/>
                    </a:cubicBezTo>
                    <a:cubicBezTo>
                      <a:pt x="6750" y="17273"/>
                      <a:pt x="6744" y="17284"/>
                      <a:pt x="6739" y="17295"/>
                    </a:cubicBezTo>
                    <a:cubicBezTo>
                      <a:pt x="6630" y="17774"/>
                      <a:pt x="6521" y="18352"/>
                      <a:pt x="6641" y="18837"/>
                    </a:cubicBezTo>
                    <a:cubicBezTo>
                      <a:pt x="6641" y="18843"/>
                      <a:pt x="6647" y="18847"/>
                      <a:pt x="6653" y="18847"/>
                    </a:cubicBezTo>
                    <a:cubicBezTo>
                      <a:pt x="6658" y="18847"/>
                      <a:pt x="6663" y="18844"/>
                      <a:pt x="6663" y="18837"/>
                    </a:cubicBezTo>
                    <a:cubicBezTo>
                      <a:pt x="6739" y="18581"/>
                      <a:pt x="6728" y="18308"/>
                      <a:pt x="6755" y="18047"/>
                    </a:cubicBezTo>
                    <a:cubicBezTo>
                      <a:pt x="6777" y="17921"/>
                      <a:pt x="6804" y="17791"/>
                      <a:pt x="6826" y="17665"/>
                    </a:cubicBezTo>
                    <a:cubicBezTo>
                      <a:pt x="6853" y="17818"/>
                      <a:pt x="6891" y="17965"/>
                      <a:pt x="6935" y="18118"/>
                    </a:cubicBezTo>
                    <a:cubicBezTo>
                      <a:pt x="6990" y="18297"/>
                      <a:pt x="7055" y="18477"/>
                      <a:pt x="7137" y="18652"/>
                    </a:cubicBezTo>
                    <a:cubicBezTo>
                      <a:pt x="7109" y="18657"/>
                      <a:pt x="7088" y="18673"/>
                      <a:pt x="7082" y="18701"/>
                    </a:cubicBezTo>
                    <a:cubicBezTo>
                      <a:pt x="7033" y="18875"/>
                      <a:pt x="7017" y="19055"/>
                      <a:pt x="7028" y="19235"/>
                    </a:cubicBezTo>
                    <a:cubicBezTo>
                      <a:pt x="6690" y="19790"/>
                      <a:pt x="6537" y="20297"/>
                      <a:pt x="6608" y="20962"/>
                    </a:cubicBezTo>
                    <a:cubicBezTo>
                      <a:pt x="6608" y="20967"/>
                      <a:pt x="6614" y="20970"/>
                      <a:pt x="6619" y="20970"/>
                    </a:cubicBezTo>
                    <a:cubicBezTo>
                      <a:pt x="6624" y="20970"/>
                      <a:pt x="6630" y="20967"/>
                      <a:pt x="6630" y="20962"/>
                    </a:cubicBezTo>
                    <a:cubicBezTo>
                      <a:pt x="6657" y="20640"/>
                      <a:pt x="6663" y="20297"/>
                      <a:pt x="6766" y="19992"/>
                    </a:cubicBezTo>
                    <a:cubicBezTo>
                      <a:pt x="6837" y="19801"/>
                      <a:pt x="6935" y="19622"/>
                      <a:pt x="7055" y="19453"/>
                    </a:cubicBezTo>
                    <a:cubicBezTo>
                      <a:pt x="7066" y="19551"/>
                      <a:pt x="7082" y="19649"/>
                      <a:pt x="7104" y="19741"/>
                    </a:cubicBezTo>
                    <a:cubicBezTo>
                      <a:pt x="7213" y="20172"/>
                      <a:pt x="7267" y="20613"/>
                      <a:pt x="7267" y="21055"/>
                    </a:cubicBezTo>
                    <a:cubicBezTo>
                      <a:pt x="7267" y="21061"/>
                      <a:pt x="7276" y="21066"/>
                      <a:pt x="7282" y="21066"/>
                    </a:cubicBezTo>
                    <a:cubicBezTo>
                      <a:pt x="7286" y="21066"/>
                      <a:pt x="7289" y="21064"/>
                      <a:pt x="7289" y="21060"/>
                    </a:cubicBezTo>
                    <a:cubicBezTo>
                      <a:pt x="7393" y="20706"/>
                      <a:pt x="7333" y="20335"/>
                      <a:pt x="7267" y="19981"/>
                    </a:cubicBezTo>
                    <a:cubicBezTo>
                      <a:pt x="7202" y="19600"/>
                      <a:pt x="7191" y="19213"/>
                      <a:pt x="7224" y="18831"/>
                    </a:cubicBezTo>
                    <a:lnTo>
                      <a:pt x="7224" y="18831"/>
                    </a:lnTo>
                    <a:cubicBezTo>
                      <a:pt x="7316" y="19017"/>
                      <a:pt x="7420" y="19191"/>
                      <a:pt x="7540" y="19360"/>
                    </a:cubicBezTo>
                    <a:cubicBezTo>
                      <a:pt x="7524" y="19371"/>
                      <a:pt x="7513" y="19393"/>
                      <a:pt x="7513" y="19414"/>
                    </a:cubicBezTo>
                    <a:cubicBezTo>
                      <a:pt x="7529" y="19774"/>
                      <a:pt x="7600" y="20128"/>
                      <a:pt x="7731" y="20466"/>
                    </a:cubicBezTo>
                    <a:cubicBezTo>
                      <a:pt x="7872" y="20864"/>
                      <a:pt x="7921" y="21251"/>
                      <a:pt x="7998" y="21665"/>
                    </a:cubicBezTo>
                    <a:cubicBezTo>
                      <a:pt x="7998" y="21676"/>
                      <a:pt x="8004" y="21681"/>
                      <a:pt x="8011" y="21681"/>
                    </a:cubicBezTo>
                    <a:cubicBezTo>
                      <a:pt x="8022" y="21681"/>
                      <a:pt x="8036" y="21670"/>
                      <a:pt x="8036" y="21654"/>
                    </a:cubicBezTo>
                    <a:cubicBezTo>
                      <a:pt x="8009" y="21224"/>
                      <a:pt x="8009" y="20842"/>
                      <a:pt x="7872" y="20423"/>
                    </a:cubicBezTo>
                    <a:cubicBezTo>
                      <a:pt x="7785" y="20139"/>
                      <a:pt x="7763" y="19839"/>
                      <a:pt x="7692" y="19562"/>
                    </a:cubicBezTo>
                    <a:lnTo>
                      <a:pt x="7692" y="19562"/>
                    </a:lnTo>
                    <a:cubicBezTo>
                      <a:pt x="8068" y="20019"/>
                      <a:pt x="8548" y="20488"/>
                      <a:pt x="8548" y="21120"/>
                    </a:cubicBezTo>
                    <a:cubicBezTo>
                      <a:pt x="8548" y="21135"/>
                      <a:pt x="8561" y="21143"/>
                      <a:pt x="8573" y="21143"/>
                    </a:cubicBezTo>
                    <a:cubicBezTo>
                      <a:pt x="8583" y="21143"/>
                      <a:pt x="8592" y="21138"/>
                      <a:pt x="8592" y="21125"/>
                    </a:cubicBezTo>
                    <a:cubicBezTo>
                      <a:pt x="8602" y="20640"/>
                      <a:pt x="8341" y="20243"/>
                      <a:pt x="8052" y="19878"/>
                    </a:cubicBezTo>
                    <a:cubicBezTo>
                      <a:pt x="7616" y="19327"/>
                      <a:pt x="7235" y="18782"/>
                      <a:pt x="7039" y="18101"/>
                    </a:cubicBezTo>
                    <a:cubicBezTo>
                      <a:pt x="6832" y="17360"/>
                      <a:pt x="6853" y="16646"/>
                      <a:pt x="6864" y="15889"/>
                    </a:cubicBezTo>
                    <a:cubicBezTo>
                      <a:pt x="6875" y="15600"/>
                      <a:pt x="6842" y="15306"/>
                      <a:pt x="6761" y="15028"/>
                    </a:cubicBezTo>
                    <a:cubicBezTo>
                      <a:pt x="6668" y="14734"/>
                      <a:pt x="6526" y="14461"/>
                      <a:pt x="6434" y="14167"/>
                    </a:cubicBezTo>
                    <a:cubicBezTo>
                      <a:pt x="6423" y="14124"/>
                      <a:pt x="6385" y="14091"/>
                      <a:pt x="6341" y="14085"/>
                    </a:cubicBezTo>
                    <a:cubicBezTo>
                      <a:pt x="6330" y="13900"/>
                      <a:pt x="6303" y="13715"/>
                      <a:pt x="6259" y="13535"/>
                    </a:cubicBezTo>
                    <a:lnTo>
                      <a:pt x="6259" y="13535"/>
                    </a:lnTo>
                    <a:cubicBezTo>
                      <a:pt x="6554" y="13780"/>
                      <a:pt x="6913" y="14058"/>
                      <a:pt x="6951" y="14456"/>
                    </a:cubicBezTo>
                    <a:cubicBezTo>
                      <a:pt x="6954" y="14477"/>
                      <a:pt x="6970" y="14486"/>
                      <a:pt x="6987" y="14486"/>
                    </a:cubicBezTo>
                    <a:cubicBezTo>
                      <a:pt x="7009" y="14486"/>
                      <a:pt x="7032" y="14470"/>
                      <a:pt x="7022" y="14445"/>
                    </a:cubicBezTo>
                    <a:cubicBezTo>
                      <a:pt x="6913" y="14036"/>
                      <a:pt x="6597" y="13535"/>
                      <a:pt x="6205" y="13344"/>
                    </a:cubicBezTo>
                    <a:cubicBezTo>
                      <a:pt x="5998" y="12630"/>
                      <a:pt x="5606" y="11938"/>
                      <a:pt x="5447" y="11246"/>
                    </a:cubicBezTo>
                    <a:cubicBezTo>
                      <a:pt x="5409" y="11056"/>
                      <a:pt x="5382" y="10860"/>
                      <a:pt x="5382" y="10669"/>
                    </a:cubicBezTo>
                    <a:lnTo>
                      <a:pt x="5382" y="10669"/>
                    </a:lnTo>
                    <a:cubicBezTo>
                      <a:pt x="5497" y="10800"/>
                      <a:pt x="5633" y="10920"/>
                      <a:pt x="5753" y="11056"/>
                    </a:cubicBezTo>
                    <a:cubicBezTo>
                      <a:pt x="5720" y="11230"/>
                      <a:pt x="5725" y="11410"/>
                      <a:pt x="5753" y="11584"/>
                    </a:cubicBezTo>
                    <a:cubicBezTo>
                      <a:pt x="5760" y="11610"/>
                      <a:pt x="5780" y="11622"/>
                      <a:pt x="5800" y="11622"/>
                    </a:cubicBezTo>
                    <a:cubicBezTo>
                      <a:pt x="5826" y="11622"/>
                      <a:pt x="5851" y="11602"/>
                      <a:pt x="5845" y="11568"/>
                    </a:cubicBezTo>
                    <a:cubicBezTo>
                      <a:pt x="5834" y="11443"/>
                      <a:pt x="5840" y="11323"/>
                      <a:pt x="5862" y="11203"/>
                    </a:cubicBezTo>
                    <a:cubicBezTo>
                      <a:pt x="6074" y="11519"/>
                      <a:pt x="6161" y="11851"/>
                      <a:pt x="6205" y="12233"/>
                    </a:cubicBezTo>
                    <a:cubicBezTo>
                      <a:pt x="6208" y="12262"/>
                      <a:pt x="6231" y="12276"/>
                      <a:pt x="6254" y="12276"/>
                    </a:cubicBezTo>
                    <a:cubicBezTo>
                      <a:pt x="6279" y="12276"/>
                      <a:pt x="6303" y="12261"/>
                      <a:pt x="6303" y="12233"/>
                    </a:cubicBezTo>
                    <a:cubicBezTo>
                      <a:pt x="6292" y="11862"/>
                      <a:pt x="6259" y="11513"/>
                      <a:pt x="6063" y="11192"/>
                    </a:cubicBezTo>
                    <a:cubicBezTo>
                      <a:pt x="5878" y="10887"/>
                      <a:pt x="5622" y="10647"/>
                      <a:pt x="5382" y="10391"/>
                    </a:cubicBezTo>
                    <a:cubicBezTo>
                      <a:pt x="5388" y="10168"/>
                      <a:pt x="5404" y="9939"/>
                      <a:pt x="5409" y="9710"/>
                    </a:cubicBezTo>
                    <a:cubicBezTo>
                      <a:pt x="5546" y="9852"/>
                      <a:pt x="5714" y="9971"/>
                      <a:pt x="5851" y="10113"/>
                    </a:cubicBezTo>
                    <a:cubicBezTo>
                      <a:pt x="6031" y="10315"/>
                      <a:pt x="6183" y="10549"/>
                      <a:pt x="6292" y="10800"/>
                    </a:cubicBezTo>
                    <a:cubicBezTo>
                      <a:pt x="6294" y="10803"/>
                      <a:pt x="6299" y="10805"/>
                      <a:pt x="6304" y="10805"/>
                    </a:cubicBezTo>
                    <a:cubicBezTo>
                      <a:pt x="6313" y="10805"/>
                      <a:pt x="6323" y="10799"/>
                      <a:pt x="6319" y="10789"/>
                    </a:cubicBezTo>
                    <a:cubicBezTo>
                      <a:pt x="6238" y="10500"/>
                      <a:pt x="6172" y="10244"/>
                      <a:pt x="5960" y="10020"/>
                    </a:cubicBezTo>
                    <a:cubicBezTo>
                      <a:pt x="5785" y="9835"/>
                      <a:pt x="5600" y="9650"/>
                      <a:pt x="5409" y="9481"/>
                    </a:cubicBezTo>
                    <a:lnTo>
                      <a:pt x="5409" y="9388"/>
                    </a:lnTo>
                    <a:cubicBezTo>
                      <a:pt x="5388" y="8860"/>
                      <a:pt x="5284" y="8342"/>
                      <a:pt x="5099" y="7852"/>
                    </a:cubicBezTo>
                    <a:lnTo>
                      <a:pt x="5099" y="7852"/>
                    </a:lnTo>
                    <a:cubicBezTo>
                      <a:pt x="5202" y="7895"/>
                      <a:pt x="5306" y="7955"/>
                      <a:pt x="5398" y="8021"/>
                    </a:cubicBezTo>
                    <a:cubicBezTo>
                      <a:pt x="5535" y="8119"/>
                      <a:pt x="5725" y="8271"/>
                      <a:pt x="5747" y="8446"/>
                    </a:cubicBezTo>
                    <a:cubicBezTo>
                      <a:pt x="5747" y="8465"/>
                      <a:pt x="5760" y="8473"/>
                      <a:pt x="5773" y="8473"/>
                    </a:cubicBezTo>
                    <a:cubicBezTo>
                      <a:pt x="5791" y="8473"/>
                      <a:pt x="5810" y="8459"/>
                      <a:pt x="5807" y="8435"/>
                    </a:cubicBezTo>
                    <a:cubicBezTo>
                      <a:pt x="5785" y="8255"/>
                      <a:pt x="5633" y="8086"/>
                      <a:pt x="5502" y="7972"/>
                    </a:cubicBezTo>
                    <a:cubicBezTo>
                      <a:pt x="5360" y="7852"/>
                      <a:pt x="5202" y="7759"/>
                      <a:pt x="5028" y="7688"/>
                    </a:cubicBezTo>
                    <a:cubicBezTo>
                      <a:pt x="4701" y="6925"/>
                      <a:pt x="4183" y="6244"/>
                      <a:pt x="3486" y="5797"/>
                    </a:cubicBezTo>
                    <a:cubicBezTo>
                      <a:pt x="3611" y="5787"/>
                      <a:pt x="3742" y="5765"/>
                      <a:pt x="3878" y="5743"/>
                    </a:cubicBezTo>
                    <a:cubicBezTo>
                      <a:pt x="3911" y="5738"/>
                      <a:pt x="3949" y="5732"/>
                      <a:pt x="3987" y="5727"/>
                    </a:cubicBezTo>
                    <a:lnTo>
                      <a:pt x="3987" y="5732"/>
                    </a:lnTo>
                    <a:cubicBezTo>
                      <a:pt x="4129" y="6141"/>
                      <a:pt x="4478" y="6451"/>
                      <a:pt x="4815" y="6702"/>
                    </a:cubicBezTo>
                    <a:cubicBezTo>
                      <a:pt x="4984" y="6838"/>
                      <a:pt x="5164" y="6953"/>
                      <a:pt x="5355" y="7056"/>
                    </a:cubicBezTo>
                    <a:cubicBezTo>
                      <a:pt x="5535" y="7143"/>
                      <a:pt x="5791" y="7236"/>
                      <a:pt x="5867" y="7443"/>
                    </a:cubicBezTo>
                    <a:cubicBezTo>
                      <a:pt x="5873" y="7464"/>
                      <a:pt x="5891" y="7472"/>
                      <a:pt x="5910" y="7472"/>
                    </a:cubicBezTo>
                    <a:cubicBezTo>
                      <a:pt x="5941" y="7472"/>
                      <a:pt x="5975" y="7448"/>
                      <a:pt x="5965" y="7410"/>
                    </a:cubicBezTo>
                    <a:cubicBezTo>
                      <a:pt x="5878" y="7122"/>
                      <a:pt x="5546" y="7007"/>
                      <a:pt x="5311" y="6855"/>
                    </a:cubicBezTo>
                    <a:cubicBezTo>
                      <a:pt x="4848" y="6560"/>
                      <a:pt x="4456" y="6168"/>
                      <a:pt x="4162" y="5710"/>
                    </a:cubicBezTo>
                    <a:cubicBezTo>
                      <a:pt x="4221" y="5707"/>
                      <a:pt x="4280" y="5705"/>
                      <a:pt x="4339" y="5705"/>
                    </a:cubicBezTo>
                    <a:cubicBezTo>
                      <a:pt x="4734" y="5705"/>
                      <a:pt x="5131" y="5789"/>
                      <a:pt x="5453" y="6021"/>
                    </a:cubicBezTo>
                    <a:cubicBezTo>
                      <a:pt x="5459" y="6025"/>
                      <a:pt x="5464" y="6026"/>
                      <a:pt x="5469" y="6026"/>
                    </a:cubicBezTo>
                    <a:cubicBezTo>
                      <a:pt x="5494" y="6026"/>
                      <a:pt x="5508" y="5991"/>
                      <a:pt x="5486" y="5977"/>
                    </a:cubicBezTo>
                    <a:cubicBezTo>
                      <a:pt x="5148" y="5754"/>
                      <a:pt x="4761" y="5612"/>
                      <a:pt x="4358" y="5558"/>
                    </a:cubicBezTo>
                    <a:cubicBezTo>
                      <a:pt x="4277" y="5547"/>
                      <a:pt x="4197" y="5543"/>
                      <a:pt x="4117" y="5543"/>
                    </a:cubicBezTo>
                    <a:cubicBezTo>
                      <a:pt x="3986" y="5543"/>
                      <a:pt x="3855" y="5556"/>
                      <a:pt x="3726" y="5580"/>
                    </a:cubicBezTo>
                    <a:cubicBezTo>
                      <a:pt x="3598" y="5602"/>
                      <a:pt x="3465" y="5614"/>
                      <a:pt x="3333" y="5614"/>
                    </a:cubicBezTo>
                    <a:cubicBezTo>
                      <a:pt x="3275" y="5614"/>
                      <a:pt x="3216" y="5612"/>
                      <a:pt x="3159" y="5607"/>
                    </a:cubicBezTo>
                    <a:cubicBezTo>
                      <a:pt x="3104" y="5580"/>
                      <a:pt x="3044" y="5552"/>
                      <a:pt x="2990" y="5530"/>
                    </a:cubicBezTo>
                    <a:cubicBezTo>
                      <a:pt x="2658" y="5385"/>
                      <a:pt x="2272" y="5251"/>
                      <a:pt x="1897" y="5251"/>
                    </a:cubicBezTo>
                    <a:cubicBezTo>
                      <a:pt x="1736" y="5251"/>
                      <a:pt x="1578" y="5276"/>
                      <a:pt x="1426" y="5334"/>
                    </a:cubicBezTo>
                    <a:cubicBezTo>
                      <a:pt x="1617" y="4457"/>
                      <a:pt x="1426" y="3460"/>
                      <a:pt x="1470" y="2588"/>
                    </a:cubicBezTo>
                    <a:cubicBezTo>
                      <a:pt x="1486" y="2065"/>
                      <a:pt x="1617" y="1553"/>
                      <a:pt x="1851" y="1084"/>
                    </a:cubicBezTo>
                    <a:cubicBezTo>
                      <a:pt x="2020" y="724"/>
                      <a:pt x="2026" y="425"/>
                      <a:pt x="1976" y="32"/>
                    </a:cubicBezTo>
                    <a:cubicBezTo>
                      <a:pt x="1974" y="27"/>
                      <a:pt x="1970" y="24"/>
                      <a:pt x="1966" y="24"/>
                    </a:cubicBezTo>
                    <a:cubicBezTo>
                      <a:pt x="1962" y="24"/>
                      <a:pt x="1957" y="27"/>
                      <a:pt x="1955" y="32"/>
                    </a:cubicBezTo>
                    <a:cubicBezTo>
                      <a:pt x="1944" y="299"/>
                      <a:pt x="1922" y="572"/>
                      <a:pt x="1802" y="812"/>
                    </a:cubicBezTo>
                    <a:cubicBezTo>
                      <a:pt x="1699" y="1019"/>
                      <a:pt x="1584" y="1220"/>
                      <a:pt x="1497" y="1433"/>
                    </a:cubicBezTo>
                    <a:cubicBezTo>
                      <a:pt x="1475" y="1476"/>
                      <a:pt x="1464" y="1515"/>
                      <a:pt x="1448" y="1558"/>
                    </a:cubicBezTo>
                    <a:cubicBezTo>
                      <a:pt x="1257" y="1035"/>
                      <a:pt x="740" y="648"/>
                      <a:pt x="778" y="16"/>
                    </a:cubicBezTo>
                    <a:cubicBezTo>
                      <a:pt x="778" y="7"/>
                      <a:pt x="769" y="1"/>
                      <a:pt x="76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5" name="Google Shape;14475;p146"/>
              <p:cNvSpPr/>
              <p:nvPr/>
            </p:nvSpPr>
            <p:spPr>
              <a:xfrm>
                <a:off x="4953610" y="3815202"/>
                <a:ext cx="106625" cy="536712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1237" extrusionOk="0">
                    <a:moveTo>
                      <a:pt x="996" y="1"/>
                    </a:moveTo>
                    <a:cubicBezTo>
                      <a:pt x="957" y="1"/>
                      <a:pt x="919" y="21"/>
                      <a:pt x="901" y="65"/>
                    </a:cubicBezTo>
                    <a:cubicBezTo>
                      <a:pt x="781" y="376"/>
                      <a:pt x="759" y="736"/>
                      <a:pt x="759" y="1095"/>
                    </a:cubicBezTo>
                    <a:cubicBezTo>
                      <a:pt x="656" y="1400"/>
                      <a:pt x="694" y="1755"/>
                      <a:pt x="700" y="2071"/>
                    </a:cubicBezTo>
                    <a:cubicBezTo>
                      <a:pt x="683" y="2082"/>
                      <a:pt x="667" y="2092"/>
                      <a:pt x="661" y="2109"/>
                    </a:cubicBezTo>
                    <a:cubicBezTo>
                      <a:pt x="563" y="2370"/>
                      <a:pt x="433" y="2616"/>
                      <a:pt x="280" y="2844"/>
                    </a:cubicBezTo>
                    <a:cubicBezTo>
                      <a:pt x="155" y="3019"/>
                      <a:pt x="62" y="3215"/>
                      <a:pt x="8" y="3422"/>
                    </a:cubicBezTo>
                    <a:cubicBezTo>
                      <a:pt x="0" y="3440"/>
                      <a:pt x="18" y="3456"/>
                      <a:pt x="33" y="3456"/>
                    </a:cubicBezTo>
                    <a:cubicBezTo>
                      <a:pt x="41" y="3456"/>
                      <a:pt x="48" y="3453"/>
                      <a:pt x="51" y="3444"/>
                    </a:cubicBezTo>
                    <a:cubicBezTo>
                      <a:pt x="149" y="3084"/>
                      <a:pt x="514" y="2817"/>
                      <a:pt x="694" y="2490"/>
                    </a:cubicBezTo>
                    <a:cubicBezTo>
                      <a:pt x="694" y="2812"/>
                      <a:pt x="700" y="3133"/>
                      <a:pt x="705" y="3455"/>
                    </a:cubicBezTo>
                    <a:cubicBezTo>
                      <a:pt x="672" y="3515"/>
                      <a:pt x="640" y="3569"/>
                      <a:pt x="601" y="3624"/>
                    </a:cubicBezTo>
                    <a:cubicBezTo>
                      <a:pt x="498" y="3760"/>
                      <a:pt x="389" y="3891"/>
                      <a:pt x="291" y="4027"/>
                    </a:cubicBezTo>
                    <a:cubicBezTo>
                      <a:pt x="144" y="4245"/>
                      <a:pt x="24" y="4468"/>
                      <a:pt x="40" y="4735"/>
                    </a:cubicBezTo>
                    <a:cubicBezTo>
                      <a:pt x="40" y="4738"/>
                      <a:pt x="43" y="4739"/>
                      <a:pt x="46" y="4739"/>
                    </a:cubicBezTo>
                    <a:cubicBezTo>
                      <a:pt x="48" y="4739"/>
                      <a:pt x="51" y="4738"/>
                      <a:pt x="51" y="4735"/>
                    </a:cubicBezTo>
                    <a:cubicBezTo>
                      <a:pt x="62" y="4485"/>
                      <a:pt x="182" y="4299"/>
                      <a:pt x="340" y="4130"/>
                    </a:cubicBezTo>
                    <a:cubicBezTo>
                      <a:pt x="487" y="4337"/>
                      <a:pt x="454" y="4588"/>
                      <a:pt x="460" y="4839"/>
                    </a:cubicBezTo>
                    <a:cubicBezTo>
                      <a:pt x="460" y="4853"/>
                      <a:pt x="470" y="4860"/>
                      <a:pt x="480" y="4860"/>
                    </a:cubicBezTo>
                    <a:cubicBezTo>
                      <a:pt x="489" y="4860"/>
                      <a:pt x="498" y="4854"/>
                      <a:pt x="498" y="4844"/>
                    </a:cubicBezTo>
                    <a:cubicBezTo>
                      <a:pt x="509" y="4561"/>
                      <a:pt x="563" y="4299"/>
                      <a:pt x="400" y="4065"/>
                    </a:cubicBezTo>
                    <a:cubicBezTo>
                      <a:pt x="460" y="4005"/>
                      <a:pt x="514" y="3951"/>
                      <a:pt x="574" y="3896"/>
                    </a:cubicBezTo>
                    <a:cubicBezTo>
                      <a:pt x="618" y="3852"/>
                      <a:pt x="667" y="3809"/>
                      <a:pt x="716" y="3760"/>
                    </a:cubicBezTo>
                    <a:cubicBezTo>
                      <a:pt x="749" y="4474"/>
                      <a:pt x="836" y="5187"/>
                      <a:pt x="977" y="5890"/>
                    </a:cubicBezTo>
                    <a:cubicBezTo>
                      <a:pt x="1135" y="6691"/>
                      <a:pt x="1451" y="7438"/>
                      <a:pt x="1631" y="8228"/>
                    </a:cubicBezTo>
                    <a:cubicBezTo>
                      <a:pt x="1718" y="8599"/>
                      <a:pt x="1762" y="8980"/>
                      <a:pt x="1768" y="9361"/>
                    </a:cubicBezTo>
                    <a:cubicBezTo>
                      <a:pt x="1762" y="9372"/>
                      <a:pt x="1762" y="9378"/>
                      <a:pt x="1762" y="9389"/>
                    </a:cubicBezTo>
                    <a:cubicBezTo>
                      <a:pt x="1697" y="10113"/>
                      <a:pt x="1604" y="10844"/>
                      <a:pt x="1582" y="11574"/>
                    </a:cubicBezTo>
                    <a:cubicBezTo>
                      <a:pt x="1462" y="11841"/>
                      <a:pt x="1272" y="12091"/>
                      <a:pt x="1195" y="12375"/>
                    </a:cubicBezTo>
                    <a:cubicBezTo>
                      <a:pt x="1135" y="12620"/>
                      <a:pt x="1125" y="12876"/>
                      <a:pt x="1174" y="13127"/>
                    </a:cubicBezTo>
                    <a:cubicBezTo>
                      <a:pt x="1174" y="13133"/>
                      <a:pt x="1177" y="13136"/>
                      <a:pt x="1182" y="13136"/>
                    </a:cubicBezTo>
                    <a:cubicBezTo>
                      <a:pt x="1188" y="13136"/>
                      <a:pt x="1195" y="13131"/>
                      <a:pt x="1195" y="13121"/>
                    </a:cubicBezTo>
                    <a:cubicBezTo>
                      <a:pt x="1174" y="12772"/>
                      <a:pt x="1228" y="12440"/>
                      <a:pt x="1408" y="12135"/>
                    </a:cubicBezTo>
                    <a:cubicBezTo>
                      <a:pt x="1468" y="12037"/>
                      <a:pt x="1522" y="11944"/>
                      <a:pt x="1577" y="11846"/>
                    </a:cubicBezTo>
                    <a:cubicBezTo>
                      <a:pt x="1582" y="12533"/>
                      <a:pt x="1713" y="13181"/>
                      <a:pt x="1887" y="13846"/>
                    </a:cubicBezTo>
                    <a:cubicBezTo>
                      <a:pt x="2073" y="14603"/>
                      <a:pt x="2220" y="15366"/>
                      <a:pt x="2323" y="16140"/>
                    </a:cubicBezTo>
                    <a:cubicBezTo>
                      <a:pt x="2394" y="16603"/>
                      <a:pt x="2481" y="17039"/>
                      <a:pt x="2525" y="17491"/>
                    </a:cubicBezTo>
                    <a:cubicBezTo>
                      <a:pt x="2498" y="17491"/>
                      <a:pt x="2481" y="17508"/>
                      <a:pt x="2465" y="17524"/>
                    </a:cubicBezTo>
                    <a:cubicBezTo>
                      <a:pt x="2045" y="18183"/>
                      <a:pt x="2040" y="19022"/>
                      <a:pt x="2443" y="19687"/>
                    </a:cubicBezTo>
                    <a:cubicBezTo>
                      <a:pt x="2863" y="20374"/>
                      <a:pt x="3555" y="20782"/>
                      <a:pt x="4203" y="21235"/>
                    </a:cubicBezTo>
                    <a:cubicBezTo>
                      <a:pt x="4205" y="21236"/>
                      <a:pt x="4207" y="21236"/>
                      <a:pt x="4209" y="21236"/>
                    </a:cubicBezTo>
                    <a:cubicBezTo>
                      <a:pt x="4216" y="21236"/>
                      <a:pt x="4219" y="21227"/>
                      <a:pt x="4214" y="21218"/>
                    </a:cubicBezTo>
                    <a:cubicBezTo>
                      <a:pt x="3675" y="20837"/>
                      <a:pt x="2988" y="20439"/>
                      <a:pt x="2650" y="19851"/>
                    </a:cubicBezTo>
                    <a:cubicBezTo>
                      <a:pt x="2498" y="19584"/>
                      <a:pt x="2389" y="19289"/>
                      <a:pt x="2340" y="18990"/>
                    </a:cubicBezTo>
                    <a:lnTo>
                      <a:pt x="2340" y="18990"/>
                    </a:lnTo>
                    <a:cubicBezTo>
                      <a:pt x="2541" y="19229"/>
                      <a:pt x="2830" y="19404"/>
                      <a:pt x="3015" y="19665"/>
                    </a:cubicBezTo>
                    <a:cubicBezTo>
                      <a:pt x="3021" y="19674"/>
                      <a:pt x="3028" y="19677"/>
                      <a:pt x="3034" y="19677"/>
                    </a:cubicBezTo>
                    <a:cubicBezTo>
                      <a:pt x="3055" y="19677"/>
                      <a:pt x="3075" y="19646"/>
                      <a:pt x="3059" y="19622"/>
                    </a:cubicBezTo>
                    <a:cubicBezTo>
                      <a:pt x="2846" y="19289"/>
                      <a:pt x="2514" y="19066"/>
                      <a:pt x="2329" y="18712"/>
                    </a:cubicBezTo>
                    <a:cubicBezTo>
                      <a:pt x="2329" y="18701"/>
                      <a:pt x="2323" y="18695"/>
                      <a:pt x="2312" y="18690"/>
                    </a:cubicBezTo>
                    <a:cubicBezTo>
                      <a:pt x="2312" y="18358"/>
                      <a:pt x="2394" y="18031"/>
                      <a:pt x="2541" y="17731"/>
                    </a:cubicBezTo>
                    <a:cubicBezTo>
                      <a:pt x="2552" y="17889"/>
                      <a:pt x="2552" y="18047"/>
                      <a:pt x="2547" y="18200"/>
                    </a:cubicBezTo>
                    <a:cubicBezTo>
                      <a:pt x="2547" y="18200"/>
                      <a:pt x="2552" y="18202"/>
                      <a:pt x="2555" y="18202"/>
                    </a:cubicBezTo>
                    <a:cubicBezTo>
                      <a:pt x="2556" y="18202"/>
                      <a:pt x="2558" y="18201"/>
                      <a:pt x="2558" y="18200"/>
                    </a:cubicBezTo>
                    <a:cubicBezTo>
                      <a:pt x="2612" y="18042"/>
                      <a:pt x="2639" y="17867"/>
                      <a:pt x="2639" y="17698"/>
                    </a:cubicBezTo>
                    <a:cubicBezTo>
                      <a:pt x="2961" y="17878"/>
                      <a:pt x="3108" y="18227"/>
                      <a:pt x="3239" y="18565"/>
                    </a:cubicBezTo>
                    <a:cubicBezTo>
                      <a:pt x="3233" y="18570"/>
                      <a:pt x="3233" y="18581"/>
                      <a:pt x="3233" y="18586"/>
                    </a:cubicBezTo>
                    <a:cubicBezTo>
                      <a:pt x="3250" y="18919"/>
                      <a:pt x="3228" y="19251"/>
                      <a:pt x="3326" y="19573"/>
                    </a:cubicBezTo>
                    <a:cubicBezTo>
                      <a:pt x="3331" y="19595"/>
                      <a:pt x="3349" y="19605"/>
                      <a:pt x="3366" y="19605"/>
                    </a:cubicBezTo>
                    <a:cubicBezTo>
                      <a:pt x="3387" y="19605"/>
                      <a:pt x="3408" y="19589"/>
                      <a:pt x="3402" y="19562"/>
                    </a:cubicBezTo>
                    <a:cubicBezTo>
                      <a:pt x="3326" y="19306"/>
                      <a:pt x="3320" y="19044"/>
                      <a:pt x="3315" y="18777"/>
                    </a:cubicBezTo>
                    <a:lnTo>
                      <a:pt x="3315" y="18777"/>
                    </a:lnTo>
                    <a:cubicBezTo>
                      <a:pt x="3342" y="18848"/>
                      <a:pt x="3370" y="18913"/>
                      <a:pt x="3397" y="18984"/>
                    </a:cubicBezTo>
                    <a:cubicBezTo>
                      <a:pt x="3615" y="19464"/>
                      <a:pt x="3854" y="19938"/>
                      <a:pt x="4181" y="20352"/>
                    </a:cubicBezTo>
                    <a:cubicBezTo>
                      <a:pt x="4184" y="20353"/>
                      <a:pt x="4187" y="20354"/>
                      <a:pt x="4190" y="20354"/>
                    </a:cubicBezTo>
                    <a:cubicBezTo>
                      <a:pt x="4197" y="20354"/>
                      <a:pt x="4202" y="20349"/>
                      <a:pt x="4198" y="20341"/>
                    </a:cubicBezTo>
                    <a:cubicBezTo>
                      <a:pt x="3871" y="19758"/>
                      <a:pt x="3577" y="19159"/>
                      <a:pt x="3326" y="18537"/>
                    </a:cubicBezTo>
                    <a:cubicBezTo>
                      <a:pt x="3179" y="18161"/>
                      <a:pt x="3021" y="17775"/>
                      <a:pt x="2639" y="17600"/>
                    </a:cubicBezTo>
                    <a:cubicBezTo>
                      <a:pt x="2618" y="17197"/>
                      <a:pt x="2498" y="16777"/>
                      <a:pt x="2443" y="16401"/>
                    </a:cubicBezTo>
                    <a:cubicBezTo>
                      <a:pt x="2411" y="16156"/>
                      <a:pt x="2378" y="15911"/>
                      <a:pt x="2340" y="15671"/>
                    </a:cubicBezTo>
                    <a:lnTo>
                      <a:pt x="2340" y="15671"/>
                    </a:lnTo>
                    <a:cubicBezTo>
                      <a:pt x="2476" y="15873"/>
                      <a:pt x="2667" y="16036"/>
                      <a:pt x="2770" y="16260"/>
                    </a:cubicBezTo>
                    <a:cubicBezTo>
                      <a:pt x="2890" y="16521"/>
                      <a:pt x="2977" y="16805"/>
                      <a:pt x="3021" y="17088"/>
                    </a:cubicBezTo>
                    <a:cubicBezTo>
                      <a:pt x="3026" y="17110"/>
                      <a:pt x="3041" y="17120"/>
                      <a:pt x="3057" y="17120"/>
                    </a:cubicBezTo>
                    <a:cubicBezTo>
                      <a:pt x="3076" y="17120"/>
                      <a:pt x="3095" y="17104"/>
                      <a:pt x="3092" y="17077"/>
                    </a:cubicBezTo>
                    <a:cubicBezTo>
                      <a:pt x="3064" y="16783"/>
                      <a:pt x="3059" y="16461"/>
                      <a:pt x="2912" y="16194"/>
                    </a:cubicBezTo>
                    <a:cubicBezTo>
                      <a:pt x="2743" y="15917"/>
                      <a:pt x="2558" y="15655"/>
                      <a:pt x="2351" y="15404"/>
                    </a:cubicBezTo>
                    <a:cubicBezTo>
                      <a:pt x="2340" y="15388"/>
                      <a:pt x="2323" y="15377"/>
                      <a:pt x="2302" y="15377"/>
                    </a:cubicBezTo>
                    <a:cubicBezTo>
                      <a:pt x="2242" y="14947"/>
                      <a:pt x="2171" y="14511"/>
                      <a:pt x="2067" y="14086"/>
                    </a:cubicBezTo>
                    <a:cubicBezTo>
                      <a:pt x="1991" y="13764"/>
                      <a:pt x="1915" y="13443"/>
                      <a:pt x="1849" y="13121"/>
                    </a:cubicBezTo>
                    <a:lnTo>
                      <a:pt x="1849" y="13121"/>
                    </a:lnTo>
                    <a:cubicBezTo>
                      <a:pt x="2024" y="13410"/>
                      <a:pt x="2269" y="13612"/>
                      <a:pt x="2492" y="13868"/>
                    </a:cubicBezTo>
                    <a:cubicBezTo>
                      <a:pt x="2814" y="14244"/>
                      <a:pt x="2988" y="14690"/>
                      <a:pt x="3113" y="15165"/>
                    </a:cubicBezTo>
                    <a:cubicBezTo>
                      <a:pt x="3116" y="15171"/>
                      <a:pt x="3122" y="15174"/>
                      <a:pt x="3128" y="15174"/>
                    </a:cubicBezTo>
                    <a:cubicBezTo>
                      <a:pt x="3137" y="15174"/>
                      <a:pt x="3146" y="15169"/>
                      <a:pt x="3146" y="15159"/>
                    </a:cubicBezTo>
                    <a:cubicBezTo>
                      <a:pt x="3070" y="14783"/>
                      <a:pt x="2961" y="14413"/>
                      <a:pt x="2748" y="14091"/>
                    </a:cubicBezTo>
                    <a:cubicBezTo>
                      <a:pt x="2487" y="13699"/>
                      <a:pt x="2089" y="13426"/>
                      <a:pt x="1871" y="13001"/>
                    </a:cubicBezTo>
                    <a:cubicBezTo>
                      <a:pt x="1863" y="12985"/>
                      <a:pt x="1848" y="12978"/>
                      <a:pt x="1832" y="12978"/>
                    </a:cubicBezTo>
                    <a:cubicBezTo>
                      <a:pt x="1827" y="12978"/>
                      <a:pt x="1822" y="12978"/>
                      <a:pt x="1817" y="12980"/>
                    </a:cubicBezTo>
                    <a:cubicBezTo>
                      <a:pt x="1735" y="12576"/>
                      <a:pt x="1702" y="12162"/>
                      <a:pt x="1724" y="11748"/>
                    </a:cubicBezTo>
                    <a:cubicBezTo>
                      <a:pt x="1729" y="11634"/>
                      <a:pt x="1740" y="11514"/>
                      <a:pt x="1751" y="11399"/>
                    </a:cubicBezTo>
                    <a:cubicBezTo>
                      <a:pt x="2002" y="11655"/>
                      <a:pt x="2176" y="11950"/>
                      <a:pt x="2203" y="12320"/>
                    </a:cubicBezTo>
                    <a:cubicBezTo>
                      <a:pt x="2203" y="12334"/>
                      <a:pt x="2216" y="12341"/>
                      <a:pt x="2228" y="12341"/>
                    </a:cubicBezTo>
                    <a:cubicBezTo>
                      <a:pt x="2240" y="12341"/>
                      <a:pt x="2252" y="12334"/>
                      <a:pt x="2252" y="12320"/>
                    </a:cubicBezTo>
                    <a:cubicBezTo>
                      <a:pt x="2258" y="11890"/>
                      <a:pt x="2062" y="11525"/>
                      <a:pt x="1773" y="11219"/>
                    </a:cubicBezTo>
                    <a:cubicBezTo>
                      <a:pt x="1844" y="10631"/>
                      <a:pt x="1947" y="10037"/>
                      <a:pt x="1942" y="9449"/>
                    </a:cubicBezTo>
                    <a:cubicBezTo>
                      <a:pt x="1953" y="9111"/>
                      <a:pt x="1926" y="8773"/>
                      <a:pt x="1866" y="8441"/>
                    </a:cubicBezTo>
                    <a:cubicBezTo>
                      <a:pt x="1724" y="7650"/>
                      <a:pt x="1402" y="6904"/>
                      <a:pt x="1239" y="6114"/>
                    </a:cubicBezTo>
                    <a:cubicBezTo>
                      <a:pt x="1065" y="5280"/>
                      <a:pt x="977" y="4436"/>
                      <a:pt x="977" y="3585"/>
                    </a:cubicBezTo>
                    <a:lnTo>
                      <a:pt x="977" y="2834"/>
                    </a:lnTo>
                    <a:cubicBezTo>
                      <a:pt x="1097" y="3084"/>
                      <a:pt x="1255" y="3318"/>
                      <a:pt x="1392" y="3558"/>
                    </a:cubicBezTo>
                    <a:cubicBezTo>
                      <a:pt x="1571" y="3885"/>
                      <a:pt x="1729" y="4228"/>
                      <a:pt x="1866" y="4577"/>
                    </a:cubicBezTo>
                    <a:cubicBezTo>
                      <a:pt x="1964" y="4801"/>
                      <a:pt x="2029" y="5040"/>
                      <a:pt x="2056" y="5286"/>
                    </a:cubicBezTo>
                    <a:cubicBezTo>
                      <a:pt x="2056" y="5296"/>
                      <a:pt x="2056" y="5302"/>
                      <a:pt x="2056" y="5307"/>
                    </a:cubicBezTo>
                    <a:cubicBezTo>
                      <a:pt x="2084" y="5520"/>
                      <a:pt x="2089" y="5732"/>
                      <a:pt x="2078" y="5939"/>
                    </a:cubicBezTo>
                    <a:cubicBezTo>
                      <a:pt x="2056" y="6277"/>
                      <a:pt x="2051" y="6610"/>
                      <a:pt x="2127" y="6937"/>
                    </a:cubicBezTo>
                    <a:cubicBezTo>
                      <a:pt x="2258" y="7509"/>
                      <a:pt x="2530" y="8059"/>
                      <a:pt x="2634" y="8642"/>
                    </a:cubicBezTo>
                    <a:cubicBezTo>
                      <a:pt x="2416" y="8871"/>
                      <a:pt x="2203" y="9247"/>
                      <a:pt x="2187" y="9568"/>
                    </a:cubicBezTo>
                    <a:cubicBezTo>
                      <a:pt x="2187" y="9584"/>
                      <a:pt x="2198" y="9593"/>
                      <a:pt x="2209" y="9593"/>
                    </a:cubicBezTo>
                    <a:cubicBezTo>
                      <a:pt x="2216" y="9593"/>
                      <a:pt x="2223" y="9588"/>
                      <a:pt x="2225" y="9579"/>
                    </a:cubicBezTo>
                    <a:cubicBezTo>
                      <a:pt x="2302" y="9400"/>
                      <a:pt x="2394" y="9231"/>
                      <a:pt x="2498" y="9073"/>
                    </a:cubicBezTo>
                    <a:cubicBezTo>
                      <a:pt x="2563" y="8985"/>
                      <a:pt x="2612" y="8893"/>
                      <a:pt x="2661" y="8800"/>
                    </a:cubicBezTo>
                    <a:cubicBezTo>
                      <a:pt x="2667" y="8844"/>
                      <a:pt x="2672" y="8893"/>
                      <a:pt x="2672" y="8942"/>
                    </a:cubicBezTo>
                    <a:cubicBezTo>
                      <a:pt x="2688" y="9247"/>
                      <a:pt x="2737" y="10081"/>
                      <a:pt x="2405" y="10239"/>
                    </a:cubicBezTo>
                    <a:cubicBezTo>
                      <a:pt x="2372" y="10255"/>
                      <a:pt x="2378" y="10310"/>
                      <a:pt x="2421" y="10315"/>
                    </a:cubicBezTo>
                    <a:cubicBezTo>
                      <a:pt x="2436" y="10317"/>
                      <a:pt x="2449" y="10318"/>
                      <a:pt x="2463" y="10318"/>
                    </a:cubicBezTo>
                    <a:cubicBezTo>
                      <a:pt x="2804" y="10318"/>
                      <a:pt x="2825" y="9598"/>
                      <a:pt x="2841" y="9378"/>
                    </a:cubicBezTo>
                    <a:cubicBezTo>
                      <a:pt x="2890" y="8691"/>
                      <a:pt x="2650" y="8092"/>
                      <a:pt x="2438" y="7449"/>
                    </a:cubicBezTo>
                    <a:cubicBezTo>
                      <a:pt x="2274" y="6964"/>
                      <a:pt x="2198" y="6457"/>
                      <a:pt x="2220" y="5950"/>
                    </a:cubicBezTo>
                    <a:cubicBezTo>
                      <a:pt x="2225" y="5771"/>
                      <a:pt x="2231" y="5585"/>
                      <a:pt x="2220" y="5411"/>
                    </a:cubicBezTo>
                    <a:lnTo>
                      <a:pt x="2220" y="5411"/>
                    </a:lnTo>
                    <a:cubicBezTo>
                      <a:pt x="2356" y="5482"/>
                      <a:pt x="2481" y="5574"/>
                      <a:pt x="2590" y="5683"/>
                    </a:cubicBezTo>
                    <a:cubicBezTo>
                      <a:pt x="2737" y="5847"/>
                      <a:pt x="2836" y="6054"/>
                      <a:pt x="2863" y="6277"/>
                    </a:cubicBezTo>
                    <a:cubicBezTo>
                      <a:pt x="2863" y="6284"/>
                      <a:pt x="2868" y="6287"/>
                      <a:pt x="2873" y="6287"/>
                    </a:cubicBezTo>
                    <a:cubicBezTo>
                      <a:pt x="2881" y="6287"/>
                      <a:pt x="2890" y="6281"/>
                      <a:pt x="2890" y="6272"/>
                    </a:cubicBezTo>
                    <a:cubicBezTo>
                      <a:pt x="2830" y="5809"/>
                      <a:pt x="2585" y="5542"/>
                      <a:pt x="2214" y="5302"/>
                    </a:cubicBezTo>
                    <a:cubicBezTo>
                      <a:pt x="2198" y="5160"/>
                      <a:pt x="2165" y="5019"/>
                      <a:pt x="2122" y="4882"/>
                    </a:cubicBezTo>
                    <a:cubicBezTo>
                      <a:pt x="1838" y="4038"/>
                      <a:pt x="1386" y="3302"/>
                      <a:pt x="988" y="2517"/>
                    </a:cubicBezTo>
                    <a:cubicBezTo>
                      <a:pt x="983" y="2507"/>
                      <a:pt x="977" y="2501"/>
                      <a:pt x="967" y="2490"/>
                    </a:cubicBezTo>
                    <a:cubicBezTo>
                      <a:pt x="972" y="2060"/>
                      <a:pt x="999" y="1629"/>
                      <a:pt x="1048" y="1204"/>
                    </a:cubicBezTo>
                    <a:cubicBezTo>
                      <a:pt x="1184" y="1444"/>
                      <a:pt x="1359" y="1667"/>
                      <a:pt x="1560" y="1858"/>
                    </a:cubicBezTo>
                    <a:cubicBezTo>
                      <a:pt x="1555" y="1864"/>
                      <a:pt x="1555" y="1869"/>
                      <a:pt x="1555" y="1874"/>
                    </a:cubicBezTo>
                    <a:cubicBezTo>
                      <a:pt x="1517" y="2250"/>
                      <a:pt x="1522" y="2632"/>
                      <a:pt x="1571" y="3002"/>
                    </a:cubicBezTo>
                    <a:cubicBezTo>
                      <a:pt x="1574" y="3024"/>
                      <a:pt x="1592" y="3035"/>
                      <a:pt x="1610" y="3035"/>
                    </a:cubicBezTo>
                    <a:cubicBezTo>
                      <a:pt x="1627" y="3035"/>
                      <a:pt x="1645" y="3024"/>
                      <a:pt x="1648" y="3002"/>
                    </a:cubicBezTo>
                    <a:cubicBezTo>
                      <a:pt x="1697" y="2670"/>
                      <a:pt x="1718" y="2332"/>
                      <a:pt x="1708" y="2000"/>
                    </a:cubicBezTo>
                    <a:lnTo>
                      <a:pt x="1708" y="2000"/>
                    </a:lnTo>
                    <a:cubicBezTo>
                      <a:pt x="1718" y="2005"/>
                      <a:pt x="1729" y="2016"/>
                      <a:pt x="1740" y="2027"/>
                    </a:cubicBezTo>
                    <a:cubicBezTo>
                      <a:pt x="1920" y="2180"/>
                      <a:pt x="2084" y="2349"/>
                      <a:pt x="2236" y="2523"/>
                    </a:cubicBezTo>
                    <a:cubicBezTo>
                      <a:pt x="2198" y="2986"/>
                      <a:pt x="2220" y="3526"/>
                      <a:pt x="2411" y="3940"/>
                    </a:cubicBezTo>
                    <a:cubicBezTo>
                      <a:pt x="2413" y="3944"/>
                      <a:pt x="2415" y="3946"/>
                      <a:pt x="2418" y="3946"/>
                    </a:cubicBezTo>
                    <a:cubicBezTo>
                      <a:pt x="2423" y="3946"/>
                      <a:pt x="2427" y="3941"/>
                      <a:pt x="2427" y="3934"/>
                    </a:cubicBezTo>
                    <a:cubicBezTo>
                      <a:pt x="2345" y="3531"/>
                      <a:pt x="2411" y="3111"/>
                      <a:pt x="2378" y="2703"/>
                    </a:cubicBezTo>
                    <a:lnTo>
                      <a:pt x="2378" y="2703"/>
                    </a:lnTo>
                    <a:cubicBezTo>
                      <a:pt x="2667" y="3090"/>
                      <a:pt x="2863" y="3531"/>
                      <a:pt x="2955" y="4000"/>
                    </a:cubicBezTo>
                    <a:cubicBezTo>
                      <a:pt x="2963" y="4032"/>
                      <a:pt x="2991" y="4048"/>
                      <a:pt x="3017" y="4048"/>
                    </a:cubicBezTo>
                    <a:cubicBezTo>
                      <a:pt x="3044" y="4048"/>
                      <a:pt x="3070" y="4030"/>
                      <a:pt x="3070" y="3994"/>
                    </a:cubicBezTo>
                    <a:cubicBezTo>
                      <a:pt x="3097" y="3351"/>
                      <a:pt x="2694" y="2725"/>
                      <a:pt x="2263" y="2272"/>
                    </a:cubicBezTo>
                    <a:cubicBezTo>
                      <a:pt x="2018" y="2016"/>
                      <a:pt x="1697" y="1809"/>
                      <a:pt x="1473" y="1537"/>
                    </a:cubicBezTo>
                    <a:cubicBezTo>
                      <a:pt x="1304" y="1324"/>
                      <a:pt x="1212" y="1090"/>
                      <a:pt x="1103" y="856"/>
                    </a:cubicBezTo>
                    <a:lnTo>
                      <a:pt x="1103" y="856"/>
                    </a:lnTo>
                    <a:cubicBezTo>
                      <a:pt x="1179" y="915"/>
                      <a:pt x="1261" y="970"/>
                      <a:pt x="1343" y="1024"/>
                    </a:cubicBezTo>
                    <a:cubicBezTo>
                      <a:pt x="1348" y="1046"/>
                      <a:pt x="1364" y="1068"/>
                      <a:pt x="1386" y="1073"/>
                    </a:cubicBezTo>
                    <a:lnTo>
                      <a:pt x="1435" y="1084"/>
                    </a:lnTo>
                    <a:cubicBezTo>
                      <a:pt x="1838" y="1324"/>
                      <a:pt x="2280" y="1504"/>
                      <a:pt x="2590" y="1869"/>
                    </a:cubicBezTo>
                    <a:cubicBezTo>
                      <a:pt x="2599" y="1879"/>
                      <a:pt x="2609" y="1883"/>
                      <a:pt x="2618" y="1883"/>
                    </a:cubicBezTo>
                    <a:cubicBezTo>
                      <a:pt x="2645" y="1883"/>
                      <a:pt x="2669" y="1850"/>
                      <a:pt x="2645" y="1825"/>
                    </a:cubicBezTo>
                    <a:cubicBezTo>
                      <a:pt x="2394" y="1509"/>
                      <a:pt x="2056" y="1324"/>
                      <a:pt x="1718" y="1128"/>
                    </a:cubicBezTo>
                    <a:lnTo>
                      <a:pt x="1718" y="1128"/>
                    </a:lnTo>
                    <a:cubicBezTo>
                      <a:pt x="2002" y="1155"/>
                      <a:pt x="2285" y="1155"/>
                      <a:pt x="2519" y="1340"/>
                    </a:cubicBezTo>
                    <a:cubicBezTo>
                      <a:pt x="2527" y="1346"/>
                      <a:pt x="2535" y="1348"/>
                      <a:pt x="2542" y="1348"/>
                    </a:cubicBezTo>
                    <a:cubicBezTo>
                      <a:pt x="2575" y="1348"/>
                      <a:pt x="2606" y="1307"/>
                      <a:pt x="2579" y="1281"/>
                    </a:cubicBezTo>
                    <a:cubicBezTo>
                      <a:pt x="2263" y="986"/>
                      <a:pt x="1817" y="1014"/>
                      <a:pt x="1419" y="926"/>
                    </a:cubicBezTo>
                    <a:cubicBezTo>
                      <a:pt x="1413" y="924"/>
                      <a:pt x="1408" y="922"/>
                      <a:pt x="1403" y="922"/>
                    </a:cubicBezTo>
                    <a:cubicBezTo>
                      <a:pt x="1398" y="922"/>
                      <a:pt x="1394" y="924"/>
                      <a:pt x="1392" y="926"/>
                    </a:cubicBezTo>
                    <a:cubicBezTo>
                      <a:pt x="1283" y="856"/>
                      <a:pt x="1184" y="779"/>
                      <a:pt x="1092" y="692"/>
                    </a:cubicBezTo>
                    <a:cubicBezTo>
                      <a:pt x="1086" y="687"/>
                      <a:pt x="1076" y="681"/>
                      <a:pt x="1065" y="681"/>
                    </a:cubicBezTo>
                    <a:cubicBezTo>
                      <a:pt x="1092" y="490"/>
                      <a:pt x="1103" y="300"/>
                      <a:pt x="1103" y="109"/>
                    </a:cubicBezTo>
                    <a:cubicBezTo>
                      <a:pt x="1106" y="42"/>
                      <a:pt x="1051" y="1"/>
                      <a:pt x="99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6" name="Google Shape;14476;p146"/>
              <p:cNvSpPr/>
              <p:nvPr/>
            </p:nvSpPr>
            <p:spPr>
              <a:xfrm>
                <a:off x="4906830" y="3546656"/>
                <a:ext cx="45870" cy="41902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1658" extrusionOk="0">
                    <a:moveTo>
                      <a:pt x="1008" y="1"/>
                    </a:moveTo>
                    <a:cubicBezTo>
                      <a:pt x="1008" y="1"/>
                      <a:pt x="246" y="693"/>
                      <a:pt x="0" y="1014"/>
                    </a:cubicBezTo>
                    <a:lnTo>
                      <a:pt x="175" y="1199"/>
                    </a:lnTo>
                    <a:cubicBezTo>
                      <a:pt x="175" y="1199"/>
                      <a:pt x="474" y="960"/>
                      <a:pt x="616" y="921"/>
                    </a:cubicBezTo>
                    <a:cubicBezTo>
                      <a:pt x="622" y="920"/>
                      <a:pt x="627" y="919"/>
                      <a:pt x="631" y="919"/>
                    </a:cubicBezTo>
                    <a:cubicBezTo>
                      <a:pt x="731" y="919"/>
                      <a:pt x="494" y="1378"/>
                      <a:pt x="442" y="1477"/>
                    </a:cubicBezTo>
                    <a:cubicBezTo>
                      <a:pt x="382" y="1581"/>
                      <a:pt x="485" y="1613"/>
                      <a:pt x="518" y="1624"/>
                    </a:cubicBezTo>
                    <a:cubicBezTo>
                      <a:pt x="551" y="1637"/>
                      <a:pt x="585" y="1658"/>
                      <a:pt x="624" y="1658"/>
                    </a:cubicBezTo>
                    <a:cubicBezTo>
                      <a:pt x="680" y="1658"/>
                      <a:pt x="745" y="1613"/>
                      <a:pt x="823" y="1434"/>
                    </a:cubicBezTo>
                    <a:cubicBezTo>
                      <a:pt x="923" y="1196"/>
                      <a:pt x="974" y="1099"/>
                      <a:pt x="1048" y="1099"/>
                    </a:cubicBezTo>
                    <a:cubicBezTo>
                      <a:pt x="1068" y="1099"/>
                      <a:pt x="1088" y="1105"/>
                      <a:pt x="1112" y="1118"/>
                    </a:cubicBezTo>
                    <a:cubicBezTo>
                      <a:pt x="1254" y="1194"/>
                      <a:pt x="1330" y="1592"/>
                      <a:pt x="1330" y="1592"/>
                    </a:cubicBezTo>
                    <a:lnTo>
                      <a:pt x="1608" y="1472"/>
                    </a:lnTo>
                    <a:cubicBezTo>
                      <a:pt x="1608" y="1472"/>
                      <a:pt x="1308" y="867"/>
                      <a:pt x="1559" y="475"/>
                    </a:cubicBezTo>
                    <a:cubicBezTo>
                      <a:pt x="1815" y="82"/>
                      <a:pt x="1008" y="1"/>
                      <a:pt x="100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7" name="Google Shape;14477;p146"/>
              <p:cNvSpPr/>
              <p:nvPr/>
            </p:nvSpPr>
            <p:spPr>
              <a:xfrm>
                <a:off x="4938193" y="3484991"/>
                <a:ext cx="70662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1377" extrusionOk="0">
                    <a:moveTo>
                      <a:pt x="1463" y="0"/>
                    </a:moveTo>
                    <a:cubicBezTo>
                      <a:pt x="906" y="0"/>
                      <a:pt x="154" y="379"/>
                      <a:pt x="29" y="893"/>
                    </a:cubicBezTo>
                    <a:cubicBezTo>
                      <a:pt x="1" y="996"/>
                      <a:pt x="98" y="1067"/>
                      <a:pt x="189" y="1067"/>
                    </a:cubicBezTo>
                    <a:cubicBezTo>
                      <a:pt x="203" y="1067"/>
                      <a:pt x="217" y="1066"/>
                      <a:pt x="231" y="1062"/>
                    </a:cubicBezTo>
                    <a:cubicBezTo>
                      <a:pt x="421" y="1013"/>
                      <a:pt x="552" y="871"/>
                      <a:pt x="705" y="751"/>
                    </a:cubicBezTo>
                    <a:cubicBezTo>
                      <a:pt x="890" y="610"/>
                      <a:pt x="1097" y="506"/>
                      <a:pt x="1315" y="430"/>
                    </a:cubicBezTo>
                    <a:cubicBezTo>
                      <a:pt x="1438" y="393"/>
                      <a:pt x="1548" y="368"/>
                      <a:pt x="1654" y="368"/>
                    </a:cubicBezTo>
                    <a:cubicBezTo>
                      <a:pt x="1735" y="368"/>
                      <a:pt x="1814" y="383"/>
                      <a:pt x="1893" y="419"/>
                    </a:cubicBezTo>
                    <a:cubicBezTo>
                      <a:pt x="1800" y="544"/>
                      <a:pt x="1756" y="697"/>
                      <a:pt x="1773" y="849"/>
                    </a:cubicBezTo>
                    <a:cubicBezTo>
                      <a:pt x="1773" y="881"/>
                      <a:pt x="1798" y="897"/>
                      <a:pt x="1823" y="897"/>
                    </a:cubicBezTo>
                    <a:cubicBezTo>
                      <a:pt x="1846" y="897"/>
                      <a:pt x="1868" y="883"/>
                      <a:pt x="1871" y="855"/>
                    </a:cubicBezTo>
                    <a:cubicBezTo>
                      <a:pt x="1882" y="730"/>
                      <a:pt x="1931" y="604"/>
                      <a:pt x="2018" y="512"/>
                    </a:cubicBezTo>
                    <a:lnTo>
                      <a:pt x="2029" y="495"/>
                    </a:lnTo>
                    <a:cubicBezTo>
                      <a:pt x="2045" y="512"/>
                      <a:pt x="2056" y="522"/>
                      <a:pt x="2072" y="539"/>
                    </a:cubicBezTo>
                    <a:cubicBezTo>
                      <a:pt x="2105" y="566"/>
                      <a:pt x="2132" y="593"/>
                      <a:pt x="2160" y="631"/>
                    </a:cubicBezTo>
                    <a:cubicBezTo>
                      <a:pt x="1963" y="795"/>
                      <a:pt x="1942" y="1029"/>
                      <a:pt x="1936" y="1274"/>
                    </a:cubicBezTo>
                    <a:cubicBezTo>
                      <a:pt x="1936" y="1302"/>
                      <a:pt x="1955" y="1314"/>
                      <a:pt x="1976" y="1314"/>
                    </a:cubicBezTo>
                    <a:cubicBezTo>
                      <a:pt x="2001" y="1314"/>
                      <a:pt x="2029" y="1296"/>
                      <a:pt x="2029" y="1264"/>
                    </a:cubicBezTo>
                    <a:cubicBezTo>
                      <a:pt x="2023" y="1165"/>
                      <a:pt x="2034" y="1067"/>
                      <a:pt x="2051" y="964"/>
                    </a:cubicBezTo>
                    <a:cubicBezTo>
                      <a:pt x="2072" y="866"/>
                      <a:pt x="2127" y="768"/>
                      <a:pt x="2203" y="691"/>
                    </a:cubicBezTo>
                    <a:cubicBezTo>
                      <a:pt x="2296" y="882"/>
                      <a:pt x="2328" y="1095"/>
                      <a:pt x="2301" y="1307"/>
                    </a:cubicBezTo>
                    <a:cubicBezTo>
                      <a:pt x="2295" y="1351"/>
                      <a:pt x="2330" y="1376"/>
                      <a:pt x="2364" y="1376"/>
                    </a:cubicBezTo>
                    <a:cubicBezTo>
                      <a:pt x="2391" y="1376"/>
                      <a:pt x="2417" y="1362"/>
                      <a:pt x="2427" y="1329"/>
                    </a:cubicBezTo>
                    <a:cubicBezTo>
                      <a:pt x="2481" y="1138"/>
                      <a:pt x="2487" y="937"/>
                      <a:pt x="2437" y="740"/>
                    </a:cubicBezTo>
                    <a:lnTo>
                      <a:pt x="2437" y="740"/>
                    </a:lnTo>
                    <a:cubicBezTo>
                      <a:pt x="2481" y="757"/>
                      <a:pt x="2519" y="773"/>
                      <a:pt x="2557" y="789"/>
                    </a:cubicBezTo>
                    <a:cubicBezTo>
                      <a:pt x="2634" y="822"/>
                      <a:pt x="2704" y="871"/>
                      <a:pt x="2754" y="937"/>
                    </a:cubicBezTo>
                    <a:cubicBezTo>
                      <a:pt x="2758" y="939"/>
                      <a:pt x="2763" y="940"/>
                      <a:pt x="2768" y="940"/>
                    </a:cubicBezTo>
                    <a:cubicBezTo>
                      <a:pt x="2784" y="940"/>
                      <a:pt x="2796" y="926"/>
                      <a:pt x="2792" y="909"/>
                    </a:cubicBezTo>
                    <a:cubicBezTo>
                      <a:pt x="2737" y="762"/>
                      <a:pt x="2574" y="593"/>
                      <a:pt x="2405" y="582"/>
                    </a:cubicBezTo>
                    <a:lnTo>
                      <a:pt x="2378" y="582"/>
                    </a:lnTo>
                    <a:cubicBezTo>
                      <a:pt x="2318" y="452"/>
                      <a:pt x="2236" y="332"/>
                      <a:pt x="2127" y="239"/>
                    </a:cubicBezTo>
                    <a:cubicBezTo>
                      <a:pt x="2196" y="218"/>
                      <a:pt x="2268" y="207"/>
                      <a:pt x="2340" y="207"/>
                    </a:cubicBezTo>
                    <a:cubicBezTo>
                      <a:pt x="2432" y="207"/>
                      <a:pt x="2523" y="224"/>
                      <a:pt x="2612" y="261"/>
                    </a:cubicBezTo>
                    <a:cubicBezTo>
                      <a:pt x="2616" y="262"/>
                      <a:pt x="2619" y="262"/>
                      <a:pt x="2623" y="262"/>
                    </a:cubicBezTo>
                    <a:cubicBezTo>
                      <a:pt x="2654" y="262"/>
                      <a:pt x="2669" y="221"/>
                      <a:pt x="2639" y="201"/>
                    </a:cubicBezTo>
                    <a:cubicBezTo>
                      <a:pt x="2509" y="127"/>
                      <a:pt x="2362" y="88"/>
                      <a:pt x="2213" y="88"/>
                    </a:cubicBezTo>
                    <a:cubicBezTo>
                      <a:pt x="2144" y="88"/>
                      <a:pt x="2075" y="96"/>
                      <a:pt x="2007" y="114"/>
                    </a:cubicBezTo>
                    <a:cubicBezTo>
                      <a:pt x="1991" y="119"/>
                      <a:pt x="1980" y="125"/>
                      <a:pt x="1969" y="136"/>
                    </a:cubicBezTo>
                    <a:cubicBezTo>
                      <a:pt x="1876" y="87"/>
                      <a:pt x="1778" y="48"/>
                      <a:pt x="1675" y="21"/>
                    </a:cubicBezTo>
                    <a:cubicBezTo>
                      <a:pt x="1609" y="7"/>
                      <a:pt x="1538" y="0"/>
                      <a:pt x="1463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8" name="Google Shape;14478;p146"/>
              <p:cNvSpPr/>
              <p:nvPr/>
            </p:nvSpPr>
            <p:spPr>
              <a:xfrm>
                <a:off x="4903671" y="3485219"/>
                <a:ext cx="80164" cy="8473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353" extrusionOk="0">
                    <a:moveTo>
                      <a:pt x="1276" y="0"/>
                    </a:moveTo>
                    <a:cubicBezTo>
                      <a:pt x="1226" y="0"/>
                      <a:pt x="1184" y="5"/>
                      <a:pt x="1155" y="12"/>
                    </a:cubicBezTo>
                    <a:cubicBezTo>
                      <a:pt x="1155" y="12"/>
                      <a:pt x="0" y="230"/>
                      <a:pt x="136" y="1238"/>
                    </a:cubicBezTo>
                    <a:cubicBezTo>
                      <a:pt x="278" y="2241"/>
                      <a:pt x="578" y="2497"/>
                      <a:pt x="1052" y="2715"/>
                    </a:cubicBezTo>
                    <a:cubicBezTo>
                      <a:pt x="1390" y="2872"/>
                      <a:pt x="1972" y="3352"/>
                      <a:pt x="2398" y="3352"/>
                    </a:cubicBezTo>
                    <a:cubicBezTo>
                      <a:pt x="2563" y="3352"/>
                      <a:pt x="2705" y="3281"/>
                      <a:pt x="2801" y="3091"/>
                    </a:cubicBezTo>
                    <a:cubicBezTo>
                      <a:pt x="3150" y="2410"/>
                      <a:pt x="3171" y="1838"/>
                      <a:pt x="2725" y="1304"/>
                    </a:cubicBezTo>
                    <a:cubicBezTo>
                      <a:pt x="2272" y="775"/>
                      <a:pt x="1820" y="661"/>
                      <a:pt x="1880" y="350"/>
                    </a:cubicBezTo>
                    <a:cubicBezTo>
                      <a:pt x="1929" y="93"/>
                      <a:pt x="1514" y="0"/>
                      <a:pt x="127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79" name="Google Shape;14479;p146"/>
          <p:cNvSpPr/>
          <p:nvPr/>
        </p:nvSpPr>
        <p:spPr>
          <a:xfrm>
            <a:off x="5890180" y="1558993"/>
            <a:ext cx="451013" cy="1136125"/>
          </a:xfrm>
          <a:custGeom>
            <a:avLst/>
            <a:gdLst/>
            <a:ahLst/>
            <a:cxnLst/>
            <a:rect l="l" t="t" r="r" b="b"/>
            <a:pathLst>
              <a:path w="17846" h="44955" extrusionOk="0">
                <a:moveTo>
                  <a:pt x="8915" y="1"/>
                </a:moveTo>
                <a:cubicBezTo>
                  <a:pt x="6365" y="17"/>
                  <a:pt x="6904" y="2693"/>
                  <a:pt x="6904" y="2693"/>
                </a:cubicBezTo>
                <a:cubicBezTo>
                  <a:pt x="6474" y="2916"/>
                  <a:pt x="6812" y="3559"/>
                  <a:pt x="6844" y="3897"/>
                </a:cubicBezTo>
                <a:cubicBezTo>
                  <a:pt x="6871" y="4240"/>
                  <a:pt x="7084" y="4256"/>
                  <a:pt x="7084" y="4256"/>
                </a:cubicBezTo>
                <a:cubicBezTo>
                  <a:pt x="7198" y="4769"/>
                  <a:pt x="7678" y="5575"/>
                  <a:pt x="7678" y="5575"/>
                </a:cubicBezTo>
                <a:cubicBezTo>
                  <a:pt x="7874" y="7831"/>
                  <a:pt x="5422" y="7766"/>
                  <a:pt x="4234" y="8474"/>
                </a:cubicBezTo>
                <a:cubicBezTo>
                  <a:pt x="3041" y="9182"/>
                  <a:pt x="3362" y="11215"/>
                  <a:pt x="3362" y="12888"/>
                </a:cubicBezTo>
                <a:cubicBezTo>
                  <a:pt x="3362" y="14566"/>
                  <a:pt x="2817" y="16081"/>
                  <a:pt x="2332" y="18173"/>
                </a:cubicBezTo>
                <a:cubicBezTo>
                  <a:pt x="1935" y="19901"/>
                  <a:pt x="1755" y="21137"/>
                  <a:pt x="1700" y="21524"/>
                </a:cubicBezTo>
                <a:cubicBezTo>
                  <a:pt x="1542" y="21552"/>
                  <a:pt x="1177" y="21677"/>
                  <a:pt x="774" y="22260"/>
                </a:cubicBezTo>
                <a:cubicBezTo>
                  <a:pt x="540" y="22603"/>
                  <a:pt x="469" y="22936"/>
                  <a:pt x="300" y="23110"/>
                </a:cubicBezTo>
                <a:cubicBezTo>
                  <a:pt x="205" y="23205"/>
                  <a:pt x="280" y="23371"/>
                  <a:pt x="441" y="23371"/>
                </a:cubicBezTo>
                <a:cubicBezTo>
                  <a:pt x="568" y="23371"/>
                  <a:pt x="749" y="23268"/>
                  <a:pt x="943" y="22946"/>
                </a:cubicBezTo>
                <a:lnTo>
                  <a:pt x="943" y="22946"/>
                </a:lnTo>
                <a:lnTo>
                  <a:pt x="147" y="24805"/>
                </a:lnTo>
                <a:cubicBezTo>
                  <a:pt x="147" y="24805"/>
                  <a:pt x="0" y="25077"/>
                  <a:pt x="235" y="25104"/>
                </a:cubicBezTo>
                <a:cubicBezTo>
                  <a:pt x="241" y="25105"/>
                  <a:pt x="247" y="25106"/>
                  <a:pt x="253" y="25106"/>
                </a:cubicBezTo>
                <a:cubicBezTo>
                  <a:pt x="599" y="25106"/>
                  <a:pt x="886" y="23786"/>
                  <a:pt x="1041" y="23786"/>
                </a:cubicBezTo>
                <a:cubicBezTo>
                  <a:pt x="1155" y="23786"/>
                  <a:pt x="404" y="25306"/>
                  <a:pt x="779" y="25431"/>
                </a:cubicBezTo>
                <a:cubicBezTo>
                  <a:pt x="793" y="25435"/>
                  <a:pt x="805" y="25437"/>
                  <a:pt x="818" y="25437"/>
                </a:cubicBezTo>
                <a:cubicBezTo>
                  <a:pt x="1182" y="25437"/>
                  <a:pt x="1437" y="23862"/>
                  <a:pt x="1519" y="23862"/>
                </a:cubicBezTo>
                <a:cubicBezTo>
                  <a:pt x="1519" y="23862"/>
                  <a:pt x="1520" y="23862"/>
                  <a:pt x="1521" y="23862"/>
                </a:cubicBezTo>
                <a:cubicBezTo>
                  <a:pt x="1613" y="23889"/>
                  <a:pt x="1085" y="25268"/>
                  <a:pt x="1384" y="25371"/>
                </a:cubicBezTo>
                <a:cubicBezTo>
                  <a:pt x="1399" y="25377"/>
                  <a:pt x="1414" y="25379"/>
                  <a:pt x="1428" y="25379"/>
                </a:cubicBezTo>
                <a:cubicBezTo>
                  <a:pt x="1774" y="25379"/>
                  <a:pt x="1780" y="23840"/>
                  <a:pt x="2005" y="23840"/>
                </a:cubicBezTo>
                <a:cubicBezTo>
                  <a:pt x="2007" y="23840"/>
                  <a:pt x="2009" y="23840"/>
                  <a:pt x="2011" y="23840"/>
                </a:cubicBezTo>
                <a:cubicBezTo>
                  <a:pt x="2060" y="23846"/>
                  <a:pt x="1695" y="25012"/>
                  <a:pt x="1956" y="25012"/>
                </a:cubicBezTo>
                <a:cubicBezTo>
                  <a:pt x="2213" y="25012"/>
                  <a:pt x="2218" y="24238"/>
                  <a:pt x="2463" y="23846"/>
                </a:cubicBezTo>
                <a:cubicBezTo>
                  <a:pt x="2698" y="23486"/>
                  <a:pt x="2997" y="22434"/>
                  <a:pt x="2845" y="21906"/>
                </a:cubicBezTo>
                <a:cubicBezTo>
                  <a:pt x="3281" y="20467"/>
                  <a:pt x="4354" y="17568"/>
                  <a:pt x="4616" y="16304"/>
                </a:cubicBezTo>
                <a:cubicBezTo>
                  <a:pt x="4904" y="14887"/>
                  <a:pt x="5389" y="12119"/>
                  <a:pt x="5389" y="12119"/>
                </a:cubicBezTo>
                <a:cubicBezTo>
                  <a:pt x="5842" y="13018"/>
                  <a:pt x="6098" y="17111"/>
                  <a:pt x="5711" y="18206"/>
                </a:cubicBezTo>
                <a:cubicBezTo>
                  <a:pt x="5324" y="19307"/>
                  <a:pt x="4419" y="21944"/>
                  <a:pt x="4806" y="24396"/>
                </a:cubicBezTo>
                <a:cubicBezTo>
                  <a:pt x="5193" y="26843"/>
                  <a:pt x="5515" y="30161"/>
                  <a:pt x="5389" y="33033"/>
                </a:cubicBezTo>
                <a:cubicBezTo>
                  <a:pt x="5259" y="35899"/>
                  <a:pt x="5744" y="39026"/>
                  <a:pt x="6130" y="41184"/>
                </a:cubicBezTo>
                <a:cubicBezTo>
                  <a:pt x="6517" y="43342"/>
                  <a:pt x="6065" y="43892"/>
                  <a:pt x="5776" y="44279"/>
                </a:cubicBezTo>
                <a:cubicBezTo>
                  <a:pt x="5487" y="44666"/>
                  <a:pt x="6065" y="44955"/>
                  <a:pt x="6065" y="44955"/>
                </a:cubicBezTo>
                <a:lnTo>
                  <a:pt x="7547" y="44955"/>
                </a:lnTo>
                <a:cubicBezTo>
                  <a:pt x="8092" y="44955"/>
                  <a:pt x="7934" y="44568"/>
                  <a:pt x="7743" y="43440"/>
                </a:cubicBezTo>
                <a:cubicBezTo>
                  <a:pt x="7547" y="42312"/>
                  <a:pt x="7356" y="41408"/>
                  <a:pt x="7580" y="39925"/>
                </a:cubicBezTo>
                <a:cubicBezTo>
                  <a:pt x="7874" y="38062"/>
                  <a:pt x="7972" y="36171"/>
                  <a:pt x="7869" y="34286"/>
                </a:cubicBezTo>
                <a:cubicBezTo>
                  <a:pt x="7743" y="32030"/>
                  <a:pt x="7771" y="31583"/>
                  <a:pt x="8190" y="29905"/>
                </a:cubicBezTo>
                <a:cubicBezTo>
                  <a:pt x="8566" y="28412"/>
                  <a:pt x="8860" y="24396"/>
                  <a:pt x="8920" y="23535"/>
                </a:cubicBezTo>
                <a:cubicBezTo>
                  <a:pt x="8980" y="24396"/>
                  <a:pt x="9280" y="28412"/>
                  <a:pt x="9650" y="29905"/>
                </a:cubicBezTo>
                <a:cubicBezTo>
                  <a:pt x="10070" y="31583"/>
                  <a:pt x="10103" y="32030"/>
                  <a:pt x="9972" y="34286"/>
                </a:cubicBezTo>
                <a:cubicBezTo>
                  <a:pt x="9874" y="36171"/>
                  <a:pt x="9966" y="38062"/>
                  <a:pt x="10266" y="39925"/>
                </a:cubicBezTo>
                <a:cubicBezTo>
                  <a:pt x="10490" y="41408"/>
                  <a:pt x="10293" y="42312"/>
                  <a:pt x="10103" y="43440"/>
                </a:cubicBezTo>
                <a:cubicBezTo>
                  <a:pt x="9907" y="44568"/>
                  <a:pt x="9749" y="44955"/>
                  <a:pt x="10293" y="44955"/>
                </a:cubicBezTo>
                <a:lnTo>
                  <a:pt x="11776" y="44955"/>
                </a:lnTo>
                <a:cubicBezTo>
                  <a:pt x="11776" y="44955"/>
                  <a:pt x="12359" y="44666"/>
                  <a:pt x="12070" y="44279"/>
                </a:cubicBezTo>
                <a:cubicBezTo>
                  <a:pt x="11776" y="43892"/>
                  <a:pt x="11329" y="43342"/>
                  <a:pt x="11716" y="41184"/>
                </a:cubicBezTo>
                <a:cubicBezTo>
                  <a:pt x="12102" y="39026"/>
                  <a:pt x="12582" y="35899"/>
                  <a:pt x="12457" y="33033"/>
                </a:cubicBezTo>
                <a:cubicBezTo>
                  <a:pt x="12326" y="30166"/>
                  <a:pt x="12653" y="26848"/>
                  <a:pt x="13034" y="24396"/>
                </a:cubicBezTo>
                <a:cubicBezTo>
                  <a:pt x="13421" y="21944"/>
                  <a:pt x="12522" y="19301"/>
                  <a:pt x="12135" y="18206"/>
                </a:cubicBezTo>
                <a:cubicBezTo>
                  <a:pt x="11748" y="17111"/>
                  <a:pt x="12004" y="13018"/>
                  <a:pt x="12457" y="12119"/>
                </a:cubicBezTo>
                <a:cubicBezTo>
                  <a:pt x="12457" y="12119"/>
                  <a:pt x="12936" y="14887"/>
                  <a:pt x="13230" y="16304"/>
                </a:cubicBezTo>
                <a:cubicBezTo>
                  <a:pt x="13487" y="17568"/>
                  <a:pt x="14560" y="20462"/>
                  <a:pt x="15001" y="21900"/>
                </a:cubicBezTo>
                <a:cubicBezTo>
                  <a:pt x="14843" y="22434"/>
                  <a:pt x="15148" y="23480"/>
                  <a:pt x="15377" y="23846"/>
                </a:cubicBezTo>
                <a:cubicBezTo>
                  <a:pt x="15623" y="24238"/>
                  <a:pt x="15628" y="25006"/>
                  <a:pt x="15890" y="25006"/>
                </a:cubicBezTo>
                <a:cubicBezTo>
                  <a:pt x="16146" y="25006"/>
                  <a:pt x="15781" y="23846"/>
                  <a:pt x="15835" y="23840"/>
                </a:cubicBezTo>
                <a:cubicBezTo>
                  <a:pt x="15837" y="23840"/>
                  <a:pt x="15839" y="23840"/>
                  <a:pt x="15841" y="23840"/>
                </a:cubicBezTo>
                <a:cubicBezTo>
                  <a:pt x="16060" y="23840"/>
                  <a:pt x="16072" y="25379"/>
                  <a:pt x="16418" y="25379"/>
                </a:cubicBezTo>
                <a:cubicBezTo>
                  <a:pt x="16432" y="25379"/>
                  <a:pt x="16447" y="25377"/>
                  <a:pt x="16462" y="25371"/>
                </a:cubicBezTo>
                <a:cubicBezTo>
                  <a:pt x="16756" y="25268"/>
                  <a:pt x="16227" y="23889"/>
                  <a:pt x="16320" y="23862"/>
                </a:cubicBezTo>
                <a:cubicBezTo>
                  <a:pt x="16321" y="23862"/>
                  <a:pt x="16321" y="23862"/>
                  <a:pt x="16322" y="23862"/>
                </a:cubicBezTo>
                <a:cubicBezTo>
                  <a:pt x="16413" y="23862"/>
                  <a:pt x="16659" y="25432"/>
                  <a:pt x="17021" y="25432"/>
                </a:cubicBezTo>
                <a:cubicBezTo>
                  <a:pt x="17034" y="25432"/>
                  <a:pt x="17047" y="25430"/>
                  <a:pt x="17061" y="25426"/>
                </a:cubicBezTo>
                <a:cubicBezTo>
                  <a:pt x="17437" y="25306"/>
                  <a:pt x="16685" y="23786"/>
                  <a:pt x="16805" y="23786"/>
                </a:cubicBezTo>
                <a:cubicBezTo>
                  <a:pt x="16955" y="23786"/>
                  <a:pt x="17247" y="25106"/>
                  <a:pt x="17588" y="25106"/>
                </a:cubicBezTo>
                <a:cubicBezTo>
                  <a:pt x="17594" y="25106"/>
                  <a:pt x="17600" y="25105"/>
                  <a:pt x="17606" y="25104"/>
                </a:cubicBezTo>
                <a:cubicBezTo>
                  <a:pt x="17846" y="25077"/>
                  <a:pt x="17699" y="24805"/>
                  <a:pt x="17699" y="24805"/>
                </a:cubicBezTo>
                <a:lnTo>
                  <a:pt x="16908" y="22946"/>
                </a:lnTo>
                <a:lnTo>
                  <a:pt x="16908" y="22946"/>
                </a:lnTo>
                <a:cubicBezTo>
                  <a:pt x="17100" y="23268"/>
                  <a:pt x="17281" y="23371"/>
                  <a:pt x="17408" y="23371"/>
                </a:cubicBezTo>
                <a:cubicBezTo>
                  <a:pt x="17570" y="23371"/>
                  <a:pt x="17646" y="23205"/>
                  <a:pt x="17551" y="23110"/>
                </a:cubicBezTo>
                <a:cubicBezTo>
                  <a:pt x="17383" y="22936"/>
                  <a:pt x="17306" y="22598"/>
                  <a:pt x="17072" y="22260"/>
                </a:cubicBezTo>
                <a:cubicBezTo>
                  <a:pt x="16669" y="21677"/>
                  <a:pt x="16309" y="21552"/>
                  <a:pt x="16146" y="21524"/>
                </a:cubicBezTo>
                <a:cubicBezTo>
                  <a:pt x="16097" y="21137"/>
                  <a:pt x="15917" y="19901"/>
                  <a:pt x="15519" y="18173"/>
                </a:cubicBezTo>
                <a:cubicBezTo>
                  <a:pt x="15034" y="16081"/>
                  <a:pt x="14489" y="14566"/>
                  <a:pt x="14489" y="12888"/>
                </a:cubicBezTo>
                <a:cubicBezTo>
                  <a:pt x="14489" y="11215"/>
                  <a:pt x="14811" y="9182"/>
                  <a:pt x="13617" y="8474"/>
                </a:cubicBezTo>
                <a:cubicBezTo>
                  <a:pt x="12424" y="7766"/>
                  <a:pt x="9977" y="7831"/>
                  <a:pt x="10168" y="5575"/>
                </a:cubicBezTo>
                <a:cubicBezTo>
                  <a:pt x="10168" y="5575"/>
                  <a:pt x="10653" y="4769"/>
                  <a:pt x="10767" y="4256"/>
                </a:cubicBezTo>
                <a:cubicBezTo>
                  <a:pt x="10767" y="4256"/>
                  <a:pt x="10975" y="4240"/>
                  <a:pt x="11007" y="3897"/>
                </a:cubicBezTo>
                <a:cubicBezTo>
                  <a:pt x="11040" y="3559"/>
                  <a:pt x="11378" y="2916"/>
                  <a:pt x="10942" y="2693"/>
                </a:cubicBezTo>
                <a:cubicBezTo>
                  <a:pt x="10942" y="2693"/>
                  <a:pt x="11487" y="17"/>
                  <a:pt x="8937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4" name="Google Shape;14484;p147"/>
          <p:cNvSpPr/>
          <p:nvPr/>
        </p:nvSpPr>
        <p:spPr>
          <a:xfrm>
            <a:off x="5983275" y="1620325"/>
            <a:ext cx="178725" cy="170600"/>
          </a:xfrm>
          <a:custGeom>
            <a:avLst/>
            <a:gdLst/>
            <a:ahLst/>
            <a:cxnLst/>
            <a:rect l="l" t="t" r="r" b="b"/>
            <a:pathLst>
              <a:path w="7149" h="6824" extrusionOk="0">
                <a:moveTo>
                  <a:pt x="3571" y="0"/>
                </a:moveTo>
                <a:lnTo>
                  <a:pt x="0" y="2109"/>
                </a:lnTo>
                <a:cubicBezTo>
                  <a:pt x="0" y="2109"/>
                  <a:pt x="799" y="5114"/>
                  <a:pt x="246" y="6823"/>
                </a:cubicBezTo>
                <a:lnTo>
                  <a:pt x="7149" y="6823"/>
                </a:lnTo>
                <a:cubicBezTo>
                  <a:pt x="7149" y="6823"/>
                  <a:pt x="6872" y="5077"/>
                  <a:pt x="7149" y="2188"/>
                </a:cubicBezTo>
                <a:lnTo>
                  <a:pt x="3571" y="0"/>
                </a:ln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85" name="Google Shape;14485;p147"/>
          <p:cNvGrpSpPr/>
          <p:nvPr/>
        </p:nvGrpSpPr>
        <p:grpSpPr>
          <a:xfrm>
            <a:off x="5881075" y="1606500"/>
            <a:ext cx="389275" cy="1299125"/>
            <a:chOff x="5881075" y="1606500"/>
            <a:chExt cx="389275" cy="1299125"/>
          </a:xfrm>
        </p:grpSpPr>
        <p:sp>
          <p:nvSpPr>
            <p:cNvPr id="14486" name="Google Shape;14486;p147"/>
            <p:cNvSpPr/>
            <p:nvPr/>
          </p:nvSpPr>
          <p:spPr>
            <a:xfrm>
              <a:off x="5881075" y="1721575"/>
              <a:ext cx="389275" cy="1184050"/>
            </a:xfrm>
            <a:custGeom>
              <a:avLst/>
              <a:gdLst/>
              <a:ahLst/>
              <a:cxnLst/>
              <a:rect l="l" t="t" r="r" b="b"/>
              <a:pathLst>
                <a:path w="15571" h="47362" extrusionOk="0">
                  <a:moveTo>
                    <a:pt x="9374" y="1"/>
                  </a:moveTo>
                  <a:lnTo>
                    <a:pt x="7788" y="38"/>
                  </a:lnTo>
                  <a:lnTo>
                    <a:pt x="6202" y="7"/>
                  </a:lnTo>
                  <a:lnTo>
                    <a:pt x="6202" y="7"/>
                  </a:lnTo>
                  <a:cubicBezTo>
                    <a:pt x="6202" y="7"/>
                    <a:pt x="6270" y="1525"/>
                    <a:pt x="6202" y="1771"/>
                  </a:cubicBezTo>
                  <a:cubicBezTo>
                    <a:pt x="6129" y="2017"/>
                    <a:pt x="5957" y="2367"/>
                    <a:pt x="5287" y="2576"/>
                  </a:cubicBezTo>
                  <a:cubicBezTo>
                    <a:pt x="4617" y="2792"/>
                    <a:pt x="3910" y="2718"/>
                    <a:pt x="3098" y="3216"/>
                  </a:cubicBezTo>
                  <a:cubicBezTo>
                    <a:pt x="2293" y="3707"/>
                    <a:pt x="2078" y="5680"/>
                    <a:pt x="2078" y="6947"/>
                  </a:cubicBezTo>
                  <a:cubicBezTo>
                    <a:pt x="2078" y="8213"/>
                    <a:pt x="1974" y="11034"/>
                    <a:pt x="1728" y="12128"/>
                  </a:cubicBezTo>
                  <a:cubicBezTo>
                    <a:pt x="1482" y="13216"/>
                    <a:pt x="812" y="16179"/>
                    <a:pt x="775" y="17058"/>
                  </a:cubicBezTo>
                  <a:cubicBezTo>
                    <a:pt x="738" y="17937"/>
                    <a:pt x="425" y="19173"/>
                    <a:pt x="351" y="19701"/>
                  </a:cubicBezTo>
                  <a:cubicBezTo>
                    <a:pt x="283" y="20230"/>
                    <a:pt x="0" y="22234"/>
                    <a:pt x="209" y="22658"/>
                  </a:cubicBezTo>
                  <a:cubicBezTo>
                    <a:pt x="682" y="23602"/>
                    <a:pt x="1024" y="23870"/>
                    <a:pt x="1191" y="23870"/>
                  </a:cubicBezTo>
                  <a:cubicBezTo>
                    <a:pt x="1277" y="23870"/>
                    <a:pt x="1316" y="23800"/>
                    <a:pt x="1304" y="23715"/>
                  </a:cubicBezTo>
                  <a:cubicBezTo>
                    <a:pt x="1267" y="23469"/>
                    <a:pt x="984" y="22977"/>
                    <a:pt x="916" y="22486"/>
                  </a:cubicBezTo>
                  <a:cubicBezTo>
                    <a:pt x="867" y="22089"/>
                    <a:pt x="945" y="21530"/>
                    <a:pt x="1032" y="21530"/>
                  </a:cubicBezTo>
                  <a:cubicBezTo>
                    <a:pt x="1053" y="21530"/>
                    <a:pt x="1074" y="21562"/>
                    <a:pt x="1095" y="21637"/>
                  </a:cubicBezTo>
                  <a:cubicBezTo>
                    <a:pt x="1187" y="21980"/>
                    <a:pt x="1308" y="22847"/>
                    <a:pt x="1484" y="22847"/>
                  </a:cubicBezTo>
                  <a:cubicBezTo>
                    <a:pt x="1507" y="22847"/>
                    <a:pt x="1531" y="22832"/>
                    <a:pt x="1556" y="22799"/>
                  </a:cubicBezTo>
                  <a:cubicBezTo>
                    <a:pt x="1771" y="22522"/>
                    <a:pt x="1838" y="21391"/>
                    <a:pt x="1838" y="20832"/>
                  </a:cubicBezTo>
                  <a:cubicBezTo>
                    <a:pt x="1838" y="20267"/>
                    <a:pt x="1556" y="19701"/>
                    <a:pt x="1592" y="19142"/>
                  </a:cubicBezTo>
                  <a:cubicBezTo>
                    <a:pt x="1629" y="18576"/>
                    <a:pt x="2932" y="15226"/>
                    <a:pt x="3178" y="13819"/>
                  </a:cubicBezTo>
                  <a:cubicBezTo>
                    <a:pt x="3424" y="12411"/>
                    <a:pt x="3775" y="8569"/>
                    <a:pt x="3775" y="8569"/>
                  </a:cubicBezTo>
                  <a:cubicBezTo>
                    <a:pt x="3916" y="9448"/>
                    <a:pt x="4481" y="10579"/>
                    <a:pt x="4518" y="12233"/>
                  </a:cubicBezTo>
                  <a:cubicBezTo>
                    <a:pt x="4549" y="13886"/>
                    <a:pt x="3105" y="16603"/>
                    <a:pt x="2828" y="18890"/>
                  </a:cubicBezTo>
                  <a:cubicBezTo>
                    <a:pt x="2545" y="21182"/>
                    <a:pt x="3357" y="27981"/>
                    <a:pt x="3670" y="30556"/>
                  </a:cubicBezTo>
                  <a:cubicBezTo>
                    <a:pt x="3990" y="33126"/>
                    <a:pt x="3320" y="35806"/>
                    <a:pt x="3566" y="37355"/>
                  </a:cubicBezTo>
                  <a:cubicBezTo>
                    <a:pt x="3811" y="38903"/>
                    <a:pt x="4623" y="42671"/>
                    <a:pt x="4623" y="43200"/>
                  </a:cubicBezTo>
                  <a:cubicBezTo>
                    <a:pt x="4623" y="43729"/>
                    <a:pt x="4586" y="44190"/>
                    <a:pt x="4727" y="44540"/>
                  </a:cubicBezTo>
                  <a:cubicBezTo>
                    <a:pt x="4869" y="44890"/>
                    <a:pt x="4414" y="45456"/>
                    <a:pt x="4266" y="46058"/>
                  </a:cubicBezTo>
                  <a:cubicBezTo>
                    <a:pt x="4125" y="46654"/>
                    <a:pt x="4512" y="47361"/>
                    <a:pt x="5145" y="47361"/>
                  </a:cubicBezTo>
                  <a:cubicBezTo>
                    <a:pt x="5785" y="47361"/>
                    <a:pt x="6375" y="46833"/>
                    <a:pt x="6276" y="46378"/>
                  </a:cubicBezTo>
                  <a:cubicBezTo>
                    <a:pt x="6172" y="45917"/>
                    <a:pt x="6172" y="44792"/>
                    <a:pt x="6239" y="44190"/>
                  </a:cubicBezTo>
                  <a:cubicBezTo>
                    <a:pt x="6313" y="43593"/>
                    <a:pt x="5957" y="43268"/>
                    <a:pt x="5957" y="42702"/>
                  </a:cubicBezTo>
                  <a:cubicBezTo>
                    <a:pt x="5957" y="42143"/>
                    <a:pt x="6166" y="37981"/>
                    <a:pt x="6190" y="34662"/>
                  </a:cubicBezTo>
                  <a:cubicBezTo>
                    <a:pt x="6202" y="33249"/>
                    <a:pt x="6565" y="32173"/>
                    <a:pt x="6946" y="28977"/>
                  </a:cubicBezTo>
                  <a:cubicBezTo>
                    <a:pt x="7321" y="25780"/>
                    <a:pt x="7788" y="21176"/>
                    <a:pt x="7788" y="21176"/>
                  </a:cubicBezTo>
                  <a:cubicBezTo>
                    <a:pt x="7788" y="21176"/>
                    <a:pt x="8256" y="25780"/>
                    <a:pt x="8637" y="28977"/>
                  </a:cubicBezTo>
                  <a:cubicBezTo>
                    <a:pt x="9012" y="32167"/>
                    <a:pt x="9374" y="33249"/>
                    <a:pt x="9387" y="34662"/>
                  </a:cubicBezTo>
                  <a:cubicBezTo>
                    <a:pt x="9411" y="37981"/>
                    <a:pt x="9620" y="42143"/>
                    <a:pt x="9620" y="42702"/>
                  </a:cubicBezTo>
                  <a:cubicBezTo>
                    <a:pt x="9620" y="43268"/>
                    <a:pt x="9270" y="43587"/>
                    <a:pt x="9337" y="44184"/>
                  </a:cubicBezTo>
                  <a:cubicBezTo>
                    <a:pt x="9411" y="44786"/>
                    <a:pt x="9411" y="45911"/>
                    <a:pt x="9300" y="46366"/>
                  </a:cubicBezTo>
                  <a:cubicBezTo>
                    <a:pt x="9196" y="46827"/>
                    <a:pt x="9798" y="47355"/>
                    <a:pt x="10431" y="47355"/>
                  </a:cubicBezTo>
                  <a:cubicBezTo>
                    <a:pt x="11065" y="47355"/>
                    <a:pt x="11452" y="46648"/>
                    <a:pt x="11310" y="46046"/>
                  </a:cubicBezTo>
                  <a:cubicBezTo>
                    <a:pt x="11169" y="45450"/>
                    <a:pt x="10714" y="44884"/>
                    <a:pt x="10849" y="44534"/>
                  </a:cubicBezTo>
                  <a:cubicBezTo>
                    <a:pt x="10985" y="44184"/>
                    <a:pt x="10954" y="43723"/>
                    <a:pt x="10954" y="43194"/>
                  </a:cubicBezTo>
                  <a:cubicBezTo>
                    <a:pt x="10954" y="42665"/>
                    <a:pt x="11765" y="38891"/>
                    <a:pt x="12011" y="37348"/>
                  </a:cubicBezTo>
                  <a:cubicBezTo>
                    <a:pt x="12257" y="35799"/>
                    <a:pt x="11587" y="33119"/>
                    <a:pt x="11907" y="30544"/>
                  </a:cubicBezTo>
                  <a:cubicBezTo>
                    <a:pt x="12226" y="27975"/>
                    <a:pt x="13032" y="21170"/>
                    <a:pt x="12755" y="18884"/>
                  </a:cubicBezTo>
                  <a:cubicBezTo>
                    <a:pt x="12472" y="16597"/>
                    <a:pt x="11028" y="13880"/>
                    <a:pt x="11065" y="12227"/>
                  </a:cubicBezTo>
                  <a:cubicBezTo>
                    <a:pt x="11095" y="10573"/>
                    <a:pt x="11661" y="9442"/>
                    <a:pt x="11802" y="8563"/>
                  </a:cubicBezTo>
                  <a:cubicBezTo>
                    <a:pt x="11802" y="8563"/>
                    <a:pt x="12153" y="12405"/>
                    <a:pt x="12398" y="13813"/>
                  </a:cubicBezTo>
                  <a:cubicBezTo>
                    <a:pt x="12650" y="15220"/>
                    <a:pt x="13954" y="18570"/>
                    <a:pt x="13984" y="19129"/>
                  </a:cubicBezTo>
                  <a:cubicBezTo>
                    <a:pt x="14021" y="19695"/>
                    <a:pt x="13738" y="20260"/>
                    <a:pt x="13738" y="20820"/>
                  </a:cubicBezTo>
                  <a:cubicBezTo>
                    <a:pt x="13738" y="21385"/>
                    <a:pt x="13812" y="22510"/>
                    <a:pt x="14021" y="22793"/>
                  </a:cubicBezTo>
                  <a:cubicBezTo>
                    <a:pt x="14045" y="22826"/>
                    <a:pt x="14069" y="22840"/>
                    <a:pt x="14091" y="22840"/>
                  </a:cubicBezTo>
                  <a:cubicBezTo>
                    <a:pt x="14262" y="22840"/>
                    <a:pt x="14384" y="21974"/>
                    <a:pt x="14482" y="21631"/>
                  </a:cubicBezTo>
                  <a:cubicBezTo>
                    <a:pt x="14504" y="21556"/>
                    <a:pt x="14526" y="21523"/>
                    <a:pt x="14548" y="21523"/>
                  </a:cubicBezTo>
                  <a:cubicBezTo>
                    <a:pt x="14638" y="21523"/>
                    <a:pt x="14715" y="22083"/>
                    <a:pt x="14660" y="22479"/>
                  </a:cubicBezTo>
                  <a:cubicBezTo>
                    <a:pt x="14587" y="22971"/>
                    <a:pt x="14304" y="23463"/>
                    <a:pt x="14273" y="23709"/>
                  </a:cubicBezTo>
                  <a:cubicBezTo>
                    <a:pt x="14261" y="23792"/>
                    <a:pt x="14300" y="23861"/>
                    <a:pt x="14385" y="23861"/>
                  </a:cubicBezTo>
                  <a:cubicBezTo>
                    <a:pt x="14552" y="23861"/>
                    <a:pt x="14893" y="23596"/>
                    <a:pt x="15361" y="22652"/>
                  </a:cubicBezTo>
                  <a:cubicBezTo>
                    <a:pt x="15570" y="22234"/>
                    <a:pt x="15294" y="20230"/>
                    <a:pt x="15220" y="19701"/>
                  </a:cubicBezTo>
                  <a:cubicBezTo>
                    <a:pt x="15152" y="19173"/>
                    <a:pt x="14839" y="17937"/>
                    <a:pt x="14796" y="17058"/>
                  </a:cubicBezTo>
                  <a:cubicBezTo>
                    <a:pt x="14759" y="16173"/>
                    <a:pt x="14095" y="13216"/>
                    <a:pt x="13849" y="12122"/>
                  </a:cubicBezTo>
                  <a:cubicBezTo>
                    <a:pt x="13597" y="11034"/>
                    <a:pt x="13493" y="8213"/>
                    <a:pt x="13493" y="6947"/>
                  </a:cubicBezTo>
                  <a:cubicBezTo>
                    <a:pt x="13493" y="5674"/>
                    <a:pt x="13284" y="3701"/>
                    <a:pt x="12472" y="3209"/>
                  </a:cubicBezTo>
                  <a:cubicBezTo>
                    <a:pt x="11661" y="2718"/>
                    <a:pt x="10960" y="2785"/>
                    <a:pt x="10290" y="2576"/>
                  </a:cubicBezTo>
                  <a:cubicBezTo>
                    <a:pt x="9620" y="2367"/>
                    <a:pt x="9442" y="2011"/>
                    <a:pt x="9374" y="1765"/>
                  </a:cubicBezTo>
                  <a:cubicBezTo>
                    <a:pt x="9300" y="1519"/>
                    <a:pt x="9374" y="1"/>
                    <a:pt x="9374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87" name="Google Shape;14487;p147"/>
            <p:cNvGrpSpPr/>
            <p:nvPr/>
          </p:nvGrpSpPr>
          <p:grpSpPr>
            <a:xfrm>
              <a:off x="5888300" y="1606500"/>
              <a:ext cx="375575" cy="1290700"/>
              <a:chOff x="5888300" y="1606500"/>
              <a:chExt cx="375575" cy="1290700"/>
            </a:xfrm>
          </p:grpSpPr>
          <p:sp>
            <p:nvSpPr>
              <p:cNvPr id="14488" name="Google Shape;14488;p147"/>
              <p:cNvSpPr/>
              <p:nvPr/>
            </p:nvSpPr>
            <p:spPr>
              <a:xfrm>
                <a:off x="5979725" y="2199875"/>
                <a:ext cx="86950" cy="24152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9661" extrusionOk="0">
                    <a:moveTo>
                      <a:pt x="517" y="1"/>
                    </a:moveTo>
                    <a:cubicBezTo>
                      <a:pt x="465" y="1"/>
                      <a:pt x="423" y="10"/>
                      <a:pt x="394" y="28"/>
                    </a:cubicBezTo>
                    <a:cubicBezTo>
                      <a:pt x="1" y="286"/>
                      <a:pt x="2060" y="9297"/>
                      <a:pt x="2392" y="9648"/>
                    </a:cubicBezTo>
                    <a:cubicBezTo>
                      <a:pt x="2400" y="9656"/>
                      <a:pt x="2408" y="9660"/>
                      <a:pt x="2416" y="9660"/>
                    </a:cubicBezTo>
                    <a:cubicBezTo>
                      <a:pt x="2756" y="9660"/>
                      <a:pt x="3395" y="2872"/>
                      <a:pt x="3455" y="1780"/>
                    </a:cubicBezTo>
                    <a:cubicBezTo>
                      <a:pt x="3478" y="1370"/>
                      <a:pt x="1171" y="1"/>
                      <a:pt x="51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9" name="Google Shape;14489;p147"/>
              <p:cNvSpPr/>
              <p:nvPr/>
            </p:nvSpPr>
            <p:spPr>
              <a:xfrm>
                <a:off x="5961200" y="2207325"/>
                <a:ext cx="76950" cy="326275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13051" extrusionOk="0">
                    <a:moveTo>
                      <a:pt x="501" y="0"/>
                    </a:moveTo>
                    <a:cubicBezTo>
                      <a:pt x="302" y="0"/>
                      <a:pt x="0" y="270"/>
                      <a:pt x="22" y="499"/>
                    </a:cubicBezTo>
                    <a:cubicBezTo>
                      <a:pt x="53" y="812"/>
                      <a:pt x="754" y="12601"/>
                      <a:pt x="1104" y="12952"/>
                    </a:cubicBezTo>
                    <a:cubicBezTo>
                      <a:pt x="1176" y="13023"/>
                      <a:pt x="1239" y="13051"/>
                      <a:pt x="1298" y="13051"/>
                    </a:cubicBezTo>
                    <a:cubicBezTo>
                      <a:pt x="1506" y="13051"/>
                      <a:pt x="1663" y="12710"/>
                      <a:pt x="1929" y="12710"/>
                    </a:cubicBezTo>
                    <a:cubicBezTo>
                      <a:pt x="1960" y="12710"/>
                      <a:pt x="1992" y="12714"/>
                      <a:pt x="2026" y="12724"/>
                    </a:cubicBezTo>
                    <a:cubicBezTo>
                      <a:pt x="2341" y="12823"/>
                      <a:pt x="2379" y="13015"/>
                      <a:pt x="2536" y="13015"/>
                    </a:cubicBezTo>
                    <a:cubicBezTo>
                      <a:pt x="2585" y="13015"/>
                      <a:pt x="2644" y="12997"/>
                      <a:pt x="2727" y="12952"/>
                    </a:cubicBezTo>
                    <a:cubicBezTo>
                      <a:pt x="3077" y="12761"/>
                      <a:pt x="2506" y="9608"/>
                      <a:pt x="2254" y="8588"/>
                    </a:cubicBezTo>
                    <a:cubicBezTo>
                      <a:pt x="1996" y="7567"/>
                      <a:pt x="754" y="689"/>
                      <a:pt x="662" y="148"/>
                    </a:cubicBezTo>
                    <a:cubicBezTo>
                      <a:pt x="642" y="43"/>
                      <a:pt x="580" y="0"/>
                      <a:pt x="50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0" name="Google Shape;14490;p147"/>
              <p:cNvSpPr/>
              <p:nvPr/>
            </p:nvSpPr>
            <p:spPr>
              <a:xfrm>
                <a:off x="5978500" y="2551650"/>
                <a:ext cx="47050" cy="24627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9851" extrusionOk="0">
                    <a:moveTo>
                      <a:pt x="193" y="0"/>
                    </a:moveTo>
                    <a:cubicBezTo>
                      <a:pt x="192" y="0"/>
                      <a:pt x="192" y="1"/>
                      <a:pt x="191" y="2"/>
                    </a:cubicBezTo>
                    <a:cubicBezTo>
                      <a:pt x="130" y="199"/>
                      <a:pt x="0" y="2289"/>
                      <a:pt x="283" y="3918"/>
                    </a:cubicBezTo>
                    <a:cubicBezTo>
                      <a:pt x="572" y="5547"/>
                      <a:pt x="922" y="9180"/>
                      <a:pt x="1021" y="9530"/>
                    </a:cubicBezTo>
                    <a:cubicBezTo>
                      <a:pt x="1072" y="9726"/>
                      <a:pt x="1295" y="9851"/>
                      <a:pt x="1492" y="9851"/>
                    </a:cubicBezTo>
                    <a:cubicBezTo>
                      <a:pt x="1647" y="9851"/>
                      <a:pt x="1787" y="9773"/>
                      <a:pt x="1814" y="9591"/>
                    </a:cubicBezTo>
                    <a:cubicBezTo>
                      <a:pt x="1881" y="9180"/>
                      <a:pt x="1881" y="7778"/>
                      <a:pt x="1752" y="7458"/>
                    </a:cubicBezTo>
                    <a:cubicBezTo>
                      <a:pt x="1625" y="7142"/>
                      <a:pt x="269" y="0"/>
                      <a:pt x="19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1" name="Google Shape;14491;p147"/>
              <p:cNvSpPr/>
              <p:nvPr/>
            </p:nvSpPr>
            <p:spPr>
              <a:xfrm>
                <a:off x="6000925" y="2557375"/>
                <a:ext cx="2842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328" extrusionOk="0">
                    <a:moveTo>
                      <a:pt x="855" y="0"/>
                    </a:moveTo>
                    <a:cubicBezTo>
                      <a:pt x="853" y="0"/>
                      <a:pt x="851" y="0"/>
                      <a:pt x="849" y="1"/>
                    </a:cubicBezTo>
                    <a:cubicBezTo>
                      <a:pt x="566" y="62"/>
                      <a:pt x="136" y="972"/>
                      <a:pt x="87" y="1402"/>
                    </a:cubicBezTo>
                    <a:cubicBezTo>
                      <a:pt x="0" y="2240"/>
                      <a:pt x="722" y="5327"/>
                      <a:pt x="891" y="5327"/>
                    </a:cubicBezTo>
                    <a:cubicBezTo>
                      <a:pt x="902" y="5327"/>
                      <a:pt x="911" y="5314"/>
                      <a:pt x="917" y="5287"/>
                    </a:cubicBezTo>
                    <a:cubicBezTo>
                      <a:pt x="1008" y="4841"/>
                      <a:pt x="1136" y="0"/>
                      <a:pt x="85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2" name="Google Shape;14492;p147"/>
              <p:cNvSpPr/>
              <p:nvPr/>
            </p:nvSpPr>
            <p:spPr>
              <a:xfrm>
                <a:off x="5963800" y="1958025"/>
                <a:ext cx="10892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4357" h="10767" extrusionOk="0">
                    <a:moveTo>
                      <a:pt x="1207" y="1"/>
                    </a:moveTo>
                    <a:cubicBezTo>
                      <a:pt x="991" y="1"/>
                      <a:pt x="1846" y="1795"/>
                      <a:pt x="1609" y="3174"/>
                    </a:cubicBezTo>
                    <a:cubicBezTo>
                      <a:pt x="1351" y="4631"/>
                      <a:pt x="48" y="8362"/>
                      <a:pt x="17" y="8842"/>
                    </a:cubicBezTo>
                    <a:cubicBezTo>
                      <a:pt x="1" y="9093"/>
                      <a:pt x="238" y="9133"/>
                      <a:pt x="535" y="9133"/>
                    </a:cubicBezTo>
                    <a:cubicBezTo>
                      <a:pt x="675" y="9133"/>
                      <a:pt x="830" y="9124"/>
                      <a:pt x="977" y="9124"/>
                    </a:cubicBezTo>
                    <a:cubicBezTo>
                      <a:pt x="1113" y="9124"/>
                      <a:pt x="1243" y="9132"/>
                      <a:pt x="1351" y="9161"/>
                    </a:cubicBezTo>
                    <a:cubicBezTo>
                      <a:pt x="1812" y="9286"/>
                      <a:pt x="3602" y="10766"/>
                      <a:pt x="4102" y="10766"/>
                    </a:cubicBezTo>
                    <a:cubicBezTo>
                      <a:pt x="4121" y="10766"/>
                      <a:pt x="4138" y="10764"/>
                      <a:pt x="4154" y="10759"/>
                    </a:cubicBezTo>
                    <a:cubicBezTo>
                      <a:pt x="4356" y="10692"/>
                      <a:pt x="2660" y="8915"/>
                      <a:pt x="2211" y="8338"/>
                    </a:cubicBezTo>
                    <a:cubicBezTo>
                      <a:pt x="1769" y="7760"/>
                      <a:pt x="2119" y="2474"/>
                      <a:pt x="2310" y="1871"/>
                    </a:cubicBezTo>
                    <a:cubicBezTo>
                      <a:pt x="2500" y="1263"/>
                      <a:pt x="2912" y="1042"/>
                      <a:pt x="2973" y="912"/>
                    </a:cubicBezTo>
                    <a:cubicBezTo>
                      <a:pt x="3041" y="789"/>
                      <a:pt x="1892" y="439"/>
                      <a:pt x="1258" y="21"/>
                    </a:cubicBezTo>
                    <a:cubicBezTo>
                      <a:pt x="1237" y="7"/>
                      <a:pt x="1220" y="1"/>
                      <a:pt x="120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3" name="Google Shape;14493;p147"/>
              <p:cNvSpPr/>
              <p:nvPr/>
            </p:nvSpPr>
            <p:spPr>
              <a:xfrm>
                <a:off x="6018925" y="2116700"/>
                <a:ext cx="55950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3448" extrusionOk="0">
                    <a:moveTo>
                      <a:pt x="287" y="0"/>
                    </a:moveTo>
                    <a:cubicBezTo>
                      <a:pt x="191" y="0"/>
                      <a:pt x="124" y="31"/>
                      <a:pt x="105" y="104"/>
                    </a:cubicBezTo>
                    <a:cubicBezTo>
                      <a:pt x="0" y="485"/>
                      <a:pt x="172" y="1345"/>
                      <a:pt x="350" y="1732"/>
                    </a:cubicBezTo>
                    <a:cubicBezTo>
                      <a:pt x="510" y="2086"/>
                      <a:pt x="1900" y="3448"/>
                      <a:pt x="2107" y="3448"/>
                    </a:cubicBezTo>
                    <a:cubicBezTo>
                      <a:pt x="2123" y="3448"/>
                      <a:pt x="2132" y="3440"/>
                      <a:pt x="2133" y="3423"/>
                    </a:cubicBezTo>
                    <a:cubicBezTo>
                      <a:pt x="2237" y="1413"/>
                      <a:pt x="2028" y="1253"/>
                      <a:pt x="1819" y="872"/>
                    </a:cubicBezTo>
                    <a:cubicBezTo>
                      <a:pt x="1650" y="563"/>
                      <a:pt x="698" y="0"/>
                      <a:pt x="28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4" name="Google Shape;14494;p147"/>
              <p:cNvSpPr/>
              <p:nvPr/>
            </p:nvSpPr>
            <p:spPr>
              <a:xfrm>
                <a:off x="6022450" y="2062450"/>
                <a:ext cx="4980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1992" h="2639" extrusionOk="0">
                    <a:moveTo>
                      <a:pt x="363" y="1"/>
                    </a:moveTo>
                    <a:cubicBezTo>
                      <a:pt x="247" y="1"/>
                      <a:pt x="165" y="24"/>
                      <a:pt x="142" y="79"/>
                    </a:cubicBezTo>
                    <a:cubicBezTo>
                      <a:pt x="37" y="331"/>
                      <a:pt x="0" y="1671"/>
                      <a:pt x="209" y="1671"/>
                    </a:cubicBezTo>
                    <a:cubicBezTo>
                      <a:pt x="408" y="1671"/>
                      <a:pt x="1585" y="2639"/>
                      <a:pt x="1763" y="2639"/>
                    </a:cubicBezTo>
                    <a:cubicBezTo>
                      <a:pt x="1773" y="2639"/>
                      <a:pt x="1780" y="2636"/>
                      <a:pt x="1783" y="2630"/>
                    </a:cubicBezTo>
                    <a:cubicBezTo>
                      <a:pt x="1924" y="2372"/>
                      <a:pt x="1992" y="749"/>
                      <a:pt x="1783" y="491"/>
                    </a:cubicBezTo>
                    <a:cubicBezTo>
                      <a:pt x="1620" y="294"/>
                      <a:pt x="776" y="1"/>
                      <a:pt x="36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5" name="Google Shape;14495;p147"/>
              <p:cNvSpPr/>
              <p:nvPr/>
            </p:nvSpPr>
            <p:spPr>
              <a:xfrm>
                <a:off x="5979275" y="1827925"/>
                <a:ext cx="93900" cy="13852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5541" extrusionOk="0">
                    <a:moveTo>
                      <a:pt x="2674" y="0"/>
                    </a:moveTo>
                    <a:cubicBezTo>
                      <a:pt x="2250" y="0"/>
                      <a:pt x="701" y="609"/>
                      <a:pt x="351" y="2041"/>
                    </a:cubicBezTo>
                    <a:cubicBezTo>
                      <a:pt x="0" y="3473"/>
                      <a:pt x="99" y="4936"/>
                      <a:pt x="1850" y="5446"/>
                    </a:cubicBezTo>
                    <a:cubicBezTo>
                      <a:pt x="2072" y="5511"/>
                      <a:pt x="2267" y="5541"/>
                      <a:pt x="2441" y="5541"/>
                    </a:cubicBezTo>
                    <a:cubicBezTo>
                      <a:pt x="3639" y="5541"/>
                      <a:pt x="3756" y="4110"/>
                      <a:pt x="3756" y="2773"/>
                    </a:cubicBezTo>
                    <a:cubicBezTo>
                      <a:pt x="3756" y="1242"/>
                      <a:pt x="3633" y="0"/>
                      <a:pt x="267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6" name="Google Shape;14496;p147"/>
              <p:cNvSpPr/>
              <p:nvPr/>
            </p:nvSpPr>
            <p:spPr>
              <a:xfrm>
                <a:off x="6026750" y="2017050"/>
                <a:ext cx="438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768" extrusionOk="0">
                    <a:moveTo>
                      <a:pt x="720" y="1"/>
                    </a:moveTo>
                    <a:cubicBezTo>
                      <a:pt x="488" y="1"/>
                      <a:pt x="281" y="46"/>
                      <a:pt x="210" y="174"/>
                    </a:cubicBezTo>
                    <a:cubicBezTo>
                      <a:pt x="37" y="494"/>
                      <a:pt x="1" y="1262"/>
                      <a:pt x="210" y="1354"/>
                    </a:cubicBezTo>
                    <a:cubicBezTo>
                      <a:pt x="384" y="1434"/>
                      <a:pt x="1038" y="1768"/>
                      <a:pt x="1388" y="1768"/>
                    </a:cubicBezTo>
                    <a:cubicBezTo>
                      <a:pt x="1470" y="1768"/>
                      <a:pt x="1536" y="1749"/>
                      <a:pt x="1574" y="1705"/>
                    </a:cubicBezTo>
                    <a:cubicBezTo>
                      <a:pt x="1715" y="1545"/>
                      <a:pt x="1752" y="303"/>
                      <a:pt x="1574" y="174"/>
                    </a:cubicBezTo>
                    <a:cubicBezTo>
                      <a:pt x="1471" y="101"/>
                      <a:pt x="1067" y="1"/>
                      <a:pt x="7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7" name="Google Shape;14497;p147"/>
              <p:cNvSpPr/>
              <p:nvPr/>
            </p:nvSpPr>
            <p:spPr>
              <a:xfrm>
                <a:off x="6030275" y="1978675"/>
                <a:ext cx="3705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329" extrusionOk="0">
                    <a:moveTo>
                      <a:pt x="1107" y="1"/>
                    </a:moveTo>
                    <a:cubicBezTo>
                      <a:pt x="886" y="1"/>
                      <a:pt x="451" y="431"/>
                      <a:pt x="278" y="658"/>
                    </a:cubicBezTo>
                    <a:cubicBezTo>
                      <a:pt x="69" y="947"/>
                      <a:pt x="1" y="1328"/>
                      <a:pt x="247" y="1328"/>
                    </a:cubicBezTo>
                    <a:cubicBezTo>
                      <a:pt x="418" y="1328"/>
                      <a:pt x="769" y="1247"/>
                      <a:pt x="1033" y="1247"/>
                    </a:cubicBezTo>
                    <a:cubicBezTo>
                      <a:pt x="1139" y="1247"/>
                      <a:pt x="1232" y="1260"/>
                      <a:pt x="1292" y="1297"/>
                    </a:cubicBezTo>
                    <a:cubicBezTo>
                      <a:pt x="1304" y="1305"/>
                      <a:pt x="1314" y="1308"/>
                      <a:pt x="1324" y="1308"/>
                    </a:cubicBezTo>
                    <a:cubicBezTo>
                      <a:pt x="1481" y="1308"/>
                      <a:pt x="1323" y="359"/>
                      <a:pt x="1224" y="86"/>
                    </a:cubicBezTo>
                    <a:cubicBezTo>
                      <a:pt x="1202" y="26"/>
                      <a:pt x="1161" y="1"/>
                      <a:pt x="110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8" name="Google Shape;14498;p147"/>
              <p:cNvSpPr/>
              <p:nvPr/>
            </p:nvSpPr>
            <p:spPr>
              <a:xfrm>
                <a:off x="5958675" y="1795100"/>
                <a:ext cx="102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1009" extrusionOk="0">
                    <a:moveTo>
                      <a:pt x="2378" y="0"/>
                    </a:moveTo>
                    <a:cubicBezTo>
                      <a:pt x="1883" y="0"/>
                      <a:pt x="586" y="250"/>
                      <a:pt x="283" y="521"/>
                    </a:cubicBezTo>
                    <a:cubicBezTo>
                      <a:pt x="1" y="773"/>
                      <a:pt x="1752" y="521"/>
                      <a:pt x="2385" y="803"/>
                    </a:cubicBezTo>
                    <a:cubicBezTo>
                      <a:pt x="2696" y="944"/>
                      <a:pt x="2976" y="1009"/>
                      <a:pt x="3219" y="1009"/>
                    </a:cubicBezTo>
                    <a:cubicBezTo>
                      <a:pt x="3476" y="1009"/>
                      <a:pt x="3690" y="936"/>
                      <a:pt x="3855" y="803"/>
                    </a:cubicBezTo>
                    <a:cubicBezTo>
                      <a:pt x="4094" y="607"/>
                      <a:pt x="2834" y="72"/>
                      <a:pt x="2515" y="10"/>
                    </a:cubicBezTo>
                    <a:cubicBezTo>
                      <a:pt x="2482" y="3"/>
                      <a:pt x="2435" y="0"/>
                      <a:pt x="237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9" name="Google Shape;14499;p147"/>
              <p:cNvSpPr/>
              <p:nvPr/>
            </p:nvSpPr>
            <p:spPr>
              <a:xfrm>
                <a:off x="5943475" y="1817525"/>
                <a:ext cx="78075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3500" extrusionOk="0">
                    <a:moveTo>
                      <a:pt x="2275" y="0"/>
                    </a:moveTo>
                    <a:cubicBezTo>
                      <a:pt x="1715" y="0"/>
                      <a:pt x="998" y="125"/>
                      <a:pt x="633" y="416"/>
                    </a:cubicBezTo>
                    <a:cubicBezTo>
                      <a:pt x="0" y="927"/>
                      <a:pt x="0" y="3250"/>
                      <a:pt x="0" y="3478"/>
                    </a:cubicBezTo>
                    <a:cubicBezTo>
                      <a:pt x="0" y="3493"/>
                      <a:pt x="3" y="3500"/>
                      <a:pt x="9" y="3500"/>
                    </a:cubicBezTo>
                    <a:cubicBezTo>
                      <a:pt x="93" y="3500"/>
                      <a:pt x="731" y="2181"/>
                      <a:pt x="1561" y="1529"/>
                    </a:cubicBezTo>
                    <a:cubicBezTo>
                      <a:pt x="2453" y="828"/>
                      <a:pt x="3123" y="478"/>
                      <a:pt x="3055" y="195"/>
                    </a:cubicBezTo>
                    <a:cubicBezTo>
                      <a:pt x="3029" y="71"/>
                      <a:pt x="2696" y="0"/>
                      <a:pt x="227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0" name="Google Shape;14500;p147"/>
              <p:cNvSpPr/>
              <p:nvPr/>
            </p:nvSpPr>
            <p:spPr>
              <a:xfrm>
                <a:off x="5934700" y="1873700"/>
                <a:ext cx="5077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6540" extrusionOk="0">
                    <a:moveTo>
                      <a:pt x="1704" y="1"/>
                    </a:moveTo>
                    <a:cubicBezTo>
                      <a:pt x="1622" y="1"/>
                      <a:pt x="1495" y="82"/>
                      <a:pt x="1304" y="272"/>
                    </a:cubicBezTo>
                    <a:cubicBezTo>
                      <a:pt x="1033" y="542"/>
                      <a:pt x="535" y="1673"/>
                      <a:pt x="351" y="3044"/>
                    </a:cubicBezTo>
                    <a:cubicBezTo>
                      <a:pt x="167" y="4415"/>
                      <a:pt x="1" y="6166"/>
                      <a:pt x="253" y="6517"/>
                    </a:cubicBezTo>
                    <a:cubicBezTo>
                      <a:pt x="264" y="6532"/>
                      <a:pt x="277" y="6540"/>
                      <a:pt x="291" y="6540"/>
                    </a:cubicBezTo>
                    <a:cubicBezTo>
                      <a:pt x="597" y="6540"/>
                      <a:pt x="1497" y="3091"/>
                      <a:pt x="1562" y="2122"/>
                    </a:cubicBezTo>
                    <a:cubicBezTo>
                      <a:pt x="1611" y="1310"/>
                      <a:pt x="2031" y="1"/>
                      <a:pt x="170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1" name="Google Shape;14501;p147"/>
              <p:cNvSpPr/>
              <p:nvPr/>
            </p:nvSpPr>
            <p:spPr>
              <a:xfrm>
                <a:off x="5915500" y="2038075"/>
                <a:ext cx="4275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872" extrusionOk="0">
                    <a:moveTo>
                      <a:pt x="1450" y="0"/>
                    </a:moveTo>
                    <a:cubicBezTo>
                      <a:pt x="942" y="0"/>
                      <a:pt x="1" y="5871"/>
                      <a:pt x="94" y="5871"/>
                    </a:cubicBezTo>
                    <a:cubicBezTo>
                      <a:pt x="95" y="5871"/>
                      <a:pt x="97" y="5870"/>
                      <a:pt x="99" y="5867"/>
                    </a:cubicBezTo>
                    <a:cubicBezTo>
                      <a:pt x="228" y="5677"/>
                      <a:pt x="1439" y="1435"/>
                      <a:pt x="1469" y="1054"/>
                    </a:cubicBezTo>
                    <a:cubicBezTo>
                      <a:pt x="1500" y="673"/>
                      <a:pt x="1709" y="83"/>
                      <a:pt x="1469" y="3"/>
                    </a:cubicBezTo>
                    <a:cubicBezTo>
                      <a:pt x="1463" y="1"/>
                      <a:pt x="1456" y="0"/>
                      <a:pt x="145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2" name="Google Shape;14502;p147"/>
              <p:cNvSpPr/>
              <p:nvPr/>
            </p:nvSpPr>
            <p:spPr>
              <a:xfrm>
                <a:off x="5904425" y="2034950"/>
                <a:ext cx="3107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980" extrusionOk="0">
                    <a:moveTo>
                      <a:pt x="982" y="0"/>
                    </a:moveTo>
                    <a:cubicBezTo>
                      <a:pt x="951" y="0"/>
                      <a:pt x="929" y="21"/>
                      <a:pt x="923" y="67"/>
                    </a:cubicBezTo>
                    <a:cubicBezTo>
                      <a:pt x="831" y="829"/>
                      <a:pt x="1" y="5414"/>
                      <a:pt x="1" y="5642"/>
                    </a:cubicBezTo>
                    <a:cubicBezTo>
                      <a:pt x="1" y="5802"/>
                      <a:pt x="69" y="5979"/>
                      <a:pt x="153" y="5979"/>
                    </a:cubicBezTo>
                    <a:cubicBezTo>
                      <a:pt x="185" y="5979"/>
                      <a:pt x="219" y="5954"/>
                      <a:pt x="253" y="5894"/>
                    </a:cubicBezTo>
                    <a:cubicBezTo>
                      <a:pt x="382" y="5672"/>
                      <a:pt x="1242" y="927"/>
                      <a:pt x="1242" y="509"/>
                    </a:cubicBezTo>
                    <a:cubicBezTo>
                      <a:pt x="1242" y="199"/>
                      <a:pt x="1075" y="0"/>
                      <a:pt x="98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3" name="Google Shape;14503;p147"/>
              <p:cNvSpPr/>
              <p:nvPr/>
            </p:nvSpPr>
            <p:spPr>
              <a:xfrm>
                <a:off x="5889625" y="2199400"/>
                <a:ext cx="3097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2183" extrusionOk="0">
                    <a:moveTo>
                      <a:pt x="608" y="1"/>
                    </a:moveTo>
                    <a:cubicBezTo>
                      <a:pt x="582" y="1"/>
                      <a:pt x="556" y="13"/>
                      <a:pt x="531" y="41"/>
                    </a:cubicBezTo>
                    <a:cubicBezTo>
                      <a:pt x="287" y="303"/>
                      <a:pt x="0" y="2183"/>
                      <a:pt x="187" y="2183"/>
                    </a:cubicBezTo>
                    <a:cubicBezTo>
                      <a:pt x="202" y="2183"/>
                      <a:pt x="221" y="2170"/>
                      <a:pt x="242" y="2143"/>
                    </a:cubicBezTo>
                    <a:cubicBezTo>
                      <a:pt x="666" y="1608"/>
                      <a:pt x="1238" y="1762"/>
                      <a:pt x="1220" y="1596"/>
                    </a:cubicBezTo>
                    <a:cubicBezTo>
                      <a:pt x="1175" y="1140"/>
                      <a:pt x="859" y="1"/>
                      <a:pt x="60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4" name="Google Shape;14504;p147"/>
              <p:cNvSpPr/>
              <p:nvPr/>
            </p:nvSpPr>
            <p:spPr>
              <a:xfrm>
                <a:off x="5888300" y="2260125"/>
                <a:ext cx="23150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910" extrusionOk="0">
                    <a:moveTo>
                      <a:pt x="253" y="1"/>
                    </a:moveTo>
                    <a:cubicBezTo>
                      <a:pt x="243" y="1"/>
                      <a:pt x="233" y="1"/>
                      <a:pt x="222" y="3"/>
                    </a:cubicBezTo>
                    <a:cubicBezTo>
                      <a:pt x="0" y="34"/>
                      <a:pt x="80" y="575"/>
                      <a:pt x="129" y="858"/>
                    </a:cubicBezTo>
                    <a:cubicBezTo>
                      <a:pt x="179" y="1146"/>
                      <a:pt x="461" y="1890"/>
                      <a:pt x="701" y="1909"/>
                    </a:cubicBezTo>
                    <a:cubicBezTo>
                      <a:pt x="705" y="1909"/>
                      <a:pt x="708" y="1909"/>
                      <a:pt x="712" y="1909"/>
                    </a:cubicBezTo>
                    <a:cubicBezTo>
                      <a:pt x="925" y="1909"/>
                      <a:pt x="436" y="1142"/>
                      <a:pt x="412" y="882"/>
                    </a:cubicBezTo>
                    <a:cubicBezTo>
                      <a:pt x="394" y="633"/>
                      <a:pt x="525" y="1"/>
                      <a:pt x="25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5" name="Google Shape;14505;p147"/>
              <p:cNvSpPr/>
              <p:nvPr/>
            </p:nvSpPr>
            <p:spPr>
              <a:xfrm>
                <a:off x="5913425" y="2247575"/>
                <a:ext cx="93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68" extrusionOk="0">
                    <a:moveTo>
                      <a:pt x="132" y="1"/>
                    </a:moveTo>
                    <a:cubicBezTo>
                      <a:pt x="121" y="1"/>
                      <a:pt x="111" y="9"/>
                      <a:pt x="102" y="26"/>
                    </a:cubicBezTo>
                    <a:cubicBezTo>
                      <a:pt x="0" y="213"/>
                      <a:pt x="38" y="1067"/>
                      <a:pt x="162" y="1067"/>
                    </a:cubicBezTo>
                    <a:cubicBezTo>
                      <a:pt x="181" y="1067"/>
                      <a:pt x="202" y="1047"/>
                      <a:pt x="225" y="1003"/>
                    </a:cubicBezTo>
                    <a:cubicBezTo>
                      <a:pt x="375" y="703"/>
                      <a:pt x="233" y="1"/>
                      <a:pt x="13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6" name="Google Shape;14506;p147"/>
              <p:cNvSpPr/>
              <p:nvPr/>
            </p:nvSpPr>
            <p:spPr>
              <a:xfrm>
                <a:off x="6045250" y="1772400"/>
                <a:ext cx="30850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07" extrusionOk="0">
                    <a:moveTo>
                      <a:pt x="147" y="0"/>
                    </a:moveTo>
                    <a:cubicBezTo>
                      <a:pt x="45" y="0"/>
                      <a:pt x="0" y="46"/>
                      <a:pt x="41" y="181"/>
                    </a:cubicBezTo>
                    <a:cubicBezTo>
                      <a:pt x="115" y="427"/>
                      <a:pt x="1234" y="906"/>
                      <a:pt x="1234" y="906"/>
                    </a:cubicBezTo>
                    <a:lnTo>
                      <a:pt x="1234" y="181"/>
                    </a:lnTo>
                    <a:cubicBezTo>
                      <a:pt x="787" y="181"/>
                      <a:pt x="351" y="0"/>
                      <a:pt x="14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7" name="Google Shape;14507;p147"/>
              <p:cNvSpPr/>
              <p:nvPr/>
            </p:nvSpPr>
            <p:spPr>
              <a:xfrm>
                <a:off x="6030950" y="1782325"/>
                <a:ext cx="476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4" extrusionOk="0">
                    <a:moveTo>
                      <a:pt x="207" y="1"/>
                    </a:moveTo>
                    <a:cubicBezTo>
                      <a:pt x="1" y="1"/>
                      <a:pt x="291" y="283"/>
                      <a:pt x="576" y="509"/>
                    </a:cubicBezTo>
                    <a:cubicBezTo>
                      <a:pt x="915" y="778"/>
                      <a:pt x="1237" y="1523"/>
                      <a:pt x="1569" y="1523"/>
                    </a:cubicBezTo>
                    <a:cubicBezTo>
                      <a:pt x="1586" y="1523"/>
                      <a:pt x="1604" y="1521"/>
                      <a:pt x="1621" y="1517"/>
                    </a:cubicBezTo>
                    <a:cubicBezTo>
                      <a:pt x="1904" y="1456"/>
                      <a:pt x="1166" y="282"/>
                      <a:pt x="429" y="48"/>
                    </a:cubicBezTo>
                    <a:cubicBezTo>
                      <a:pt x="326" y="15"/>
                      <a:pt x="254" y="1"/>
                      <a:pt x="20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8" name="Google Shape;14508;p147"/>
              <p:cNvSpPr/>
              <p:nvPr/>
            </p:nvSpPr>
            <p:spPr>
              <a:xfrm>
                <a:off x="5984025" y="1878975"/>
                <a:ext cx="8335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025" extrusionOk="0">
                    <a:moveTo>
                      <a:pt x="890" y="1"/>
                    </a:moveTo>
                    <a:cubicBezTo>
                      <a:pt x="805" y="1"/>
                      <a:pt x="724" y="10"/>
                      <a:pt x="646" y="30"/>
                    </a:cubicBezTo>
                    <a:cubicBezTo>
                      <a:pt x="7" y="196"/>
                      <a:pt x="1" y="2464"/>
                      <a:pt x="1556" y="2943"/>
                    </a:cubicBezTo>
                    <a:cubicBezTo>
                      <a:pt x="1738" y="2999"/>
                      <a:pt x="1903" y="3024"/>
                      <a:pt x="2052" y="3024"/>
                    </a:cubicBezTo>
                    <a:cubicBezTo>
                      <a:pt x="3083" y="3024"/>
                      <a:pt x="3333" y="1826"/>
                      <a:pt x="3086" y="1370"/>
                    </a:cubicBezTo>
                    <a:cubicBezTo>
                      <a:pt x="2824" y="890"/>
                      <a:pt x="1717" y="1"/>
                      <a:pt x="89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9" name="Google Shape;14509;p147"/>
              <p:cNvSpPr/>
              <p:nvPr/>
            </p:nvSpPr>
            <p:spPr>
              <a:xfrm>
                <a:off x="6002000" y="2800350"/>
                <a:ext cx="24325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71" extrusionOk="0">
                    <a:moveTo>
                      <a:pt x="742" y="1"/>
                    </a:moveTo>
                    <a:cubicBezTo>
                      <a:pt x="590" y="1"/>
                      <a:pt x="368" y="72"/>
                      <a:pt x="222" y="92"/>
                    </a:cubicBezTo>
                    <a:cubicBezTo>
                      <a:pt x="1" y="123"/>
                      <a:pt x="161" y="1076"/>
                      <a:pt x="351" y="1235"/>
                    </a:cubicBezTo>
                    <a:cubicBezTo>
                      <a:pt x="380" y="1259"/>
                      <a:pt x="410" y="1270"/>
                      <a:pt x="440" y="1270"/>
                    </a:cubicBezTo>
                    <a:cubicBezTo>
                      <a:pt x="610" y="1270"/>
                      <a:pt x="795" y="927"/>
                      <a:pt x="874" y="713"/>
                    </a:cubicBezTo>
                    <a:cubicBezTo>
                      <a:pt x="972" y="455"/>
                      <a:pt x="954" y="184"/>
                      <a:pt x="904" y="74"/>
                    </a:cubicBezTo>
                    <a:cubicBezTo>
                      <a:pt x="882" y="19"/>
                      <a:pt x="821" y="1"/>
                      <a:pt x="74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0" name="Google Shape;14510;p147"/>
              <p:cNvSpPr/>
              <p:nvPr/>
            </p:nvSpPr>
            <p:spPr>
              <a:xfrm>
                <a:off x="6021550" y="2827575"/>
                <a:ext cx="1197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2169" extrusionOk="0">
                    <a:moveTo>
                      <a:pt x="315" y="1"/>
                    </a:moveTo>
                    <a:cubicBezTo>
                      <a:pt x="313" y="1"/>
                      <a:pt x="310" y="2"/>
                      <a:pt x="307" y="5"/>
                    </a:cubicBezTo>
                    <a:cubicBezTo>
                      <a:pt x="1" y="281"/>
                      <a:pt x="129" y="2168"/>
                      <a:pt x="291" y="2168"/>
                    </a:cubicBezTo>
                    <a:cubicBezTo>
                      <a:pt x="298" y="2168"/>
                      <a:pt x="306" y="2164"/>
                      <a:pt x="313" y="2156"/>
                    </a:cubicBezTo>
                    <a:cubicBezTo>
                      <a:pt x="479" y="1972"/>
                      <a:pt x="467" y="1861"/>
                      <a:pt x="381" y="1425"/>
                    </a:cubicBezTo>
                    <a:cubicBezTo>
                      <a:pt x="292" y="1010"/>
                      <a:pt x="386" y="1"/>
                      <a:pt x="3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1" name="Google Shape;14511;p147"/>
              <p:cNvSpPr/>
              <p:nvPr/>
            </p:nvSpPr>
            <p:spPr>
              <a:xfrm>
                <a:off x="6013675" y="2835800"/>
                <a:ext cx="1065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183" extrusionOk="0">
                    <a:moveTo>
                      <a:pt x="207" y="0"/>
                    </a:moveTo>
                    <a:cubicBezTo>
                      <a:pt x="206" y="0"/>
                      <a:pt x="205" y="1"/>
                      <a:pt x="204" y="2"/>
                    </a:cubicBezTo>
                    <a:cubicBezTo>
                      <a:pt x="1" y="223"/>
                      <a:pt x="134" y="2183"/>
                      <a:pt x="266" y="2183"/>
                    </a:cubicBezTo>
                    <a:cubicBezTo>
                      <a:pt x="270" y="2183"/>
                      <a:pt x="274" y="2181"/>
                      <a:pt x="278" y="2178"/>
                    </a:cubicBezTo>
                    <a:cubicBezTo>
                      <a:pt x="413" y="2061"/>
                      <a:pt x="425" y="1969"/>
                      <a:pt x="327" y="1514"/>
                    </a:cubicBezTo>
                    <a:cubicBezTo>
                      <a:pt x="237" y="1069"/>
                      <a:pt x="246" y="0"/>
                      <a:pt x="20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2" name="Google Shape;14512;p147"/>
              <p:cNvSpPr/>
              <p:nvPr/>
            </p:nvSpPr>
            <p:spPr>
              <a:xfrm>
                <a:off x="6006475" y="2839675"/>
                <a:ext cx="11075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2265" extrusionOk="0">
                    <a:moveTo>
                      <a:pt x="252" y="0"/>
                    </a:moveTo>
                    <a:cubicBezTo>
                      <a:pt x="92" y="50"/>
                      <a:pt x="0" y="879"/>
                      <a:pt x="135" y="1734"/>
                    </a:cubicBezTo>
                    <a:cubicBezTo>
                      <a:pt x="217" y="2222"/>
                      <a:pt x="286" y="2264"/>
                      <a:pt x="342" y="2264"/>
                    </a:cubicBezTo>
                    <a:cubicBezTo>
                      <a:pt x="353" y="2264"/>
                      <a:pt x="365" y="2262"/>
                      <a:pt x="375" y="2262"/>
                    </a:cubicBezTo>
                    <a:cubicBezTo>
                      <a:pt x="443" y="2262"/>
                      <a:pt x="252" y="1513"/>
                      <a:pt x="252" y="990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3" name="Google Shape;14513;p147"/>
              <p:cNvSpPr/>
              <p:nvPr/>
            </p:nvSpPr>
            <p:spPr>
              <a:xfrm>
                <a:off x="5996425" y="2846600"/>
                <a:ext cx="9950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2024" extrusionOk="0">
                    <a:moveTo>
                      <a:pt x="331" y="1"/>
                    </a:moveTo>
                    <a:cubicBezTo>
                      <a:pt x="293" y="1"/>
                      <a:pt x="0" y="1214"/>
                      <a:pt x="95" y="1776"/>
                    </a:cubicBezTo>
                    <a:cubicBezTo>
                      <a:pt x="124" y="1947"/>
                      <a:pt x="199" y="2024"/>
                      <a:pt x="264" y="2024"/>
                    </a:cubicBezTo>
                    <a:cubicBezTo>
                      <a:pt x="337" y="2024"/>
                      <a:pt x="398" y="1927"/>
                      <a:pt x="365" y="1758"/>
                    </a:cubicBezTo>
                    <a:cubicBezTo>
                      <a:pt x="304" y="1438"/>
                      <a:pt x="353" y="117"/>
                      <a:pt x="335" y="6"/>
                    </a:cubicBezTo>
                    <a:cubicBezTo>
                      <a:pt x="334" y="3"/>
                      <a:pt x="333" y="1"/>
                      <a:pt x="33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4" name="Google Shape;14514;p147"/>
              <p:cNvSpPr/>
              <p:nvPr/>
            </p:nvSpPr>
            <p:spPr>
              <a:xfrm>
                <a:off x="5991150" y="2857400"/>
                <a:ext cx="642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166" extrusionOk="0">
                    <a:moveTo>
                      <a:pt x="256" y="1"/>
                    </a:moveTo>
                    <a:cubicBezTo>
                      <a:pt x="238" y="1"/>
                      <a:pt x="28" y="667"/>
                      <a:pt x="5" y="1056"/>
                    </a:cubicBezTo>
                    <a:cubicBezTo>
                      <a:pt x="0" y="1127"/>
                      <a:pt x="13" y="1165"/>
                      <a:pt x="36" y="1165"/>
                    </a:cubicBezTo>
                    <a:cubicBezTo>
                      <a:pt x="104" y="1165"/>
                      <a:pt x="257" y="817"/>
                      <a:pt x="257" y="4"/>
                    </a:cubicBezTo>
                    <a:cubicBezTo>
                      <a:pt x="257" y="2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5" name="Google Shape;14515;p147"/>
              <p:cNvSpPr/>
              <p:nvPr/>
            </p:nvSpPr>
            <p:spPr>
              <a:xfrm>
                <a:off x="6085650" y="2199875"/>
                <a:ext cx="86950" cy="241525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9661" extrusionOk="0">
                    <a:moveTo>
                      <a:pt x="2960" y="1"/>
                    </a:moveTo>
                    <a:cubicBezTo>
                      <a:pt x="2303" y="1"/>
                      <a:pt x="1" y="1370"/>
                      <a:pt x="23" y="1780"/>
                    </a:cubicBezTo>
                    <a:cubicBezTo>
                      <a:pt x="77" y="2872"/>
                      <a:pt x="723" y="9660"/>
                      <a:pt x="1062" y="9660"/>
                    </a:cubicBezTo>
                    <a:cubicBezTo>
                      <a:pt x="1071" y="9660"/>
                      <a:pt x="1079" y="9656"/>
                      <a:pt x="1087" y="9648"/>
                    </a:cubicBezTo>
                    <a:cubicBezTo>
                      <a:pt x="1412" y="9297"/>
                      <a:pt x="3478" y="286"/>
                      <a:pt x="3084" y="28"/>
                    </a:cubicBezTo>
                    <a:cubicBezTo>
                      <a:pt x="3055" y="10"/>
                      <a:pt x="3013" y="1"/>
                      <a:pt x="296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6" name="Google Shape;14516;p147"/>
              <p:cNvSpPr/>
              <p:nvPr/>
            </p:nvSpPr>
            <p:spPr>
              <a:xfrm>
                <a:off x="6114025" y="2207325"/>
                <a:ext cx="77075" cy="32627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3051" extrusionOk="0">
                    <a:moveTo>
                      <a:pt x="2581" y="0"/>
                    </a:moveTo>
                    <a:cubicBezTo>
                      <a:pt x="2502" y="0"/>
                      <a:pt x="2440" y="43"/>
                      <a:pt x="2423" y="148"/>
                    </a:cubicBezTo>
                    <a:cubicBezTo>
                      <a:pt x="2324" y="689"/>
                      <a:pt x="1083" y="7567"/>
                      <a:pt x="831" y="8588"/>
                    </a:cubicBezTo>
                    <a:cubicBezTo>
                      <a:pt x="579" y="9608"/>
                      <a:pt x="1" y="12761"/>
                      <a:pt x="351" y="12952"/>
                    </a:cubicBezTo>
                    <a:cubicBezTo>
                      <a:pt x="434" y="12997"/>
                      <a:pt x="494" y="13015"/>
                      <a:pt x="542" y="13015"/>
                    </a:cubicBezTo>
                    <a:cubicBezTo>
                      <a:pt x="699" y="13015"/>
                      <a:pt x="737" y="12823"/>
                      <a:pt x="1052" y="12724"/>
                    </a:cubicBezTo>
                    <a:cubicBezTo>
                      <a:pt x="1086" y="12714"/>
                      <a:pt x="1118" y="12710"/>
                      <a:pt x="1149" y="12710"/>
                    </a:cubicBezTo>
                    <a:cubicBezTo>
                      <a:pt x="1415" y="12710"/>
                      <a:pt x="1572" y="13051"/>
                      <a:pt x="1780" y="13051"/>
                    </a:cubicBezTo>
                    <a:cubicBezTo>
                      <a:pt x="1839" y="13051"/>
                      <a:pt x="1903" y="13023"/>
                      <a:pt x="1974" y="12952"/>
                    </a:cubicBezTo>
                    <a:cubicBezTo>
                      <a:pt x="2324" y="12601"/>
                      <a:pt x="3025" y="812"/>
                      <a:pt x="3056" y="499"/>
                    </a:cubicBezTo>
                    <a:cubicBezTo>
                      <a:pt x="3082" y="270"/>
                      <a:pt x="2778" y="0"/>
                      <a:pt x="258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7" name="Google Shape;14517;p147"/>
              <p:cNvSpPr/>
              <p:nvPr/>
            </p:nvSpPr>
            <p:spPr>
              <a:xfrm>
                <a:off x="6126800" y="2551650"/>
                <a:ext cx="47025" cy="2462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9851" extrusionOk="0">
                    <a:moveTo>
                      <a:pt x="1688" y="0"/>
                    </a:moveTo>
                    <a:cubicBezTo>
                      <a:pt x="1606" y="0"/>
                      <a:pt x="251" y="7142"/>
                      <a:pt x="129" y="7458"/>
                    </a:cubicBezTo>
                    <a:cubicBezTo>
                      <a:pt x="0" y="7778"/>
                      <a:pt x="0" y="9180"/>
                      <a:pt x="62" y="9591"/>
                    </a:cubicBezTo>
                    <a:cubicBezTo>
                      <a:pt x="91" y="9773"/>
                      <a:pt x="231" y="9851"/>
                      <a:pt x="386" y="9851"/>
                    </a:cubicBezTo>
                    <a:cubicBezTo>
                      <a:pt x="583" y="9851"/>
                      <a:pt x="806" y="9726"/>
                      <a:pt x="861" y="9530"/>
                    </a:cubicBezTo>
                    <a:cubicBezTo>
                      <a:pt x="953" y="9180"/>
                      <a:pt x="1303" y="5547"/>
                      <a:pt x="1592" y="3918"/>
                    </a:cubicBezTo>
                    <a:cubicBezTo>
                      <a:pt x="1881" y="2289"/>
                      <a:pt x="1752" y="199"/>
                      <a:pt x="1690" y="2"/>
                    </a:cubicBezTo>
                    <a:cubicBezTo>
                      <a:pt x="1690" y="1"/>
                      <a:pt x="1689" y="0"/>
                      <a:pt x="168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8" name="Google Shape;14518;p147"/>
              <p:cNvSpPr/>
              <p:nvPr/>
            </p:nvSpPr>
            <p:spPr>
              <a:xfrm>
                <a:off x="6122850" y="2557375"/>
                <a:ext cx="28550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5328" extrusionOk="0">
                    <a:moveTo>
                      <a:pt x="281" y="0"/>
                    </a:moveTo>
                    <a:cubicBezTo>
                      <a:pt x="0" y="0"/>
                      <a:pt x="128" y="4841"/>
                      <a:pt x="220" y="5287"/>
                    </a:cubicBezTo>
                    <a:cubicBezTo>
                      <a:pt x="226" y="5314"/>
                      <a:pt x="234" y="5327"/>
                      <a:pt x="245" y="5327"/>
                    </a:cubicBezTo>
                    <a:cubicBezTo>
                      <a:pt x="415" y="5327"/>
                      <a:pt x="1142" y="2240"/>
                      <a:pt x="1049" y="1402"/>
                    </a:cubicBezTo>
                    <a:cubicBezTo>
                      <a:pt x="1006" y="972"/>
                      <a:pt x="570" y="62"/>
                      <a:pt x="287" y="1"/>
                    </a:cubicBezTo>
                    <a:cubicBezTo>
                      <a:pt x="285" y="0"/>
                      <a:pt x="283" y="0"/>
                      <a:pt x="281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9" name="Google Shape;14519;p147"/>
              <p:cNvSpPr/>
              <p:nvPr/>
            </p:nvSpPr>
            <p:spPr>
              <a:xfrm>
                <a:off x="6079450" y="1958025"/>
                <a:ext cx="109075" cy="2691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10767" extrusionOk="0">
                    <a:moveTo>
                      <a:pt x="3156" y="1"/>
                    </a:moveTo>
                    <a:cubicBezTo>
                      <a:pt x="3143" y="1"/>
                      <a:pt x="3126" y="7"/>
                      <a:pt x="3105" y="21"/>
                    </a:cubicBezTo>
                    <a:cubicBezTo>
                      <a:pt x="2466" y="439"/>
                      <a:pt x="1322" y="789"/>
                      <a:pt x="1384" y="912"/>
                    </a:cubicBezTo>
                    <a:cubicBezTo>
                      <a:pt x="1445" y="1042"/>
                      <a:pt x="1863" y="1263"/>
                      <a:pt x="2054" y="1871"/>
                    </a:cubicBezTo>
                    <a:cubicBezTo>
                      <a:pt x="2244" y="2474"/>
                      <a:pt x="2595" y="7760"/>
                      <a:pt x="2146" y="8338"/>
                    </a:cubicBezTo>
                    <a:cubicBezTo>
                      <a:pt x="1704" y="8915"/>
                      <a:pt x="1" y="10692"/>
                      <a:pt x="204" y="10759"/>
                    </a:cubicBezTo>
                    <a:cubicBezTo>
                      <a:pt x="219" y="10764"/>
                      <a:pt x="237" y="10766"/>
                      <a:pt x="256" y="10766"/>
                    </a:cubicBezTo>
                    <a:cubicBezTo>
                      <a:pt x="762" y="10766"/>
                      <a:pt x="2551" y="9286"/>
                      <a:pt x="3007" y="9161"/>
                    </a:cubicBezTo>
                    <a:cubicBezTo>
                      <a:pt x="3116" y="9132"/>
                      <a:pt x="3247" y="9124"/>
                      <a:pt x="3384" y="9124"/>
                    </a:cubicBezTo>
                    <a:cubicBezTo>
                      <a:pt x="3532" y="9124"/>
                      <a:pt x="3687" y="9133"/>
                      <a:pt x="3828" y="9133"/>
                    </a:cubicBezTo>
                    <a:cubicBezTo>
                      <a:pt x="4126" y="9133"/>
                      <a:pt x="4363" y="9093"/>
                      <a:pt x="4347" y="8842"/>
                    </a:cubicBezTo>
                    <a:cubicBezTo>
                      <a:pt x="4316" y="8362"/>
                      <a:pt x="3007" y="4631"/>
                      <a:pt x="2755" y="3174"/>
                    </a:cubicBezTo>
                    <a:cubicBezTo>
                      <a:pt x="2511" y="1795"/>
                      <a:pt x="3366" y="1"/>
                      <a:pt x="315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0" name="Google Shape;14520;p147"/>
              <p:cNvSpPr/>
              <p:nvPr/>
            </p:nvSpPr>
            <p:spPr>
              <a:xfrm>
                <a:off x="6076700" y="2116700"/>
                <a:ext cx="56725" cy="86200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448" extrusionOk="0">
                    <a:moveTo>
                      <a:pt x="1973" y="0"/>
                    </a:moveTo>
                    <a:cubicBezTo>
                      <a:pt x="1558" y="0"/>
                      <a:pt x="594" y="563"/>
                      <a:pt x="424" y="872"/>
                    </a:cubicBezTo>
                    <a:cubicBezTo>
                      <a:pt x="209" y="1253"/>
                      <a:pt x="0" y="1413"/>
                      <a:pt x="105" y="3423"/>
                    </a:cubicBezTo>
                    <a:cubicBezTo>
                      <a:pt x="106" y="3440"/>
                      <a:pt x="115" y="3448"/>
                      <a:pt x="131" y="3448"/>
                    </a:cubicBezTo>
                    <a:cubicBezTo>
                      <a:pt x="340" y="3448"/>
                      <a:pt x="1746" y="2086"/>
                      <a:pt x="1912" y="1732"/>
                    </a:cubicBezTo>
                    <a:cubicBezTo>
                      <a:pt x="2090" y="1345"/>
                      <a:pt x="2268" y="485"/>
                      <a:pt x="2158" y="104"/>
                    </a:cubicBezTo>
                    <a:cubicBezTo>
                      <a:pt x="2138" y="31"/>
                      <a:pt x="2071" y="0"/>
                      <a:pt x="197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1" name="Google Shape;14521;p147"/>
              <p:cNvSpPr/>
              <p:nvPr/>
            </p:nvSpPr>
            <p:spPr>
              <a:xfrm>
                <a:off x="6079300" y="2062450"/>
                <a:ext cx="50425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2639" extrusionOk="0">
                    <a:moveTo>
                      <a:pt x="1652" y="1"/>
                    </a:moveTo>
                    <a:cubicBezTo>
                      <a:pt x="1234" y="1"/>
                      <a:pt x="379" y="294"/>
                      <a:pt x="216" y="491"/>
                    </a:cubicBezTo>
                    <a:cubicBezTo>
                      <a:pt x="1" y="749"/>
                      <a:pt x="74" y="2372"/>
                      <a:pt x="216" y="2630"/>
                    </a:cubicBezTo>
                    <a:cubicBezTo>
                      <a:pt x="219" y="2636"/>
                      <a:pt x="226" y="2639"/>
                      <a:pt x="235" y="2639"/>
                    </a:cubicBezTo>
                    <a:cubicBezTo>
                      <a:pt x="410" y="2639"/>
                      <a:pt x="1610" y="1671"/>
                      <a:pt x="1808" y="1671"/>
                    </a:cubicBezTo>
                    <a:cubicBezTo>
                      <a:pt x="2017" y="1671"/>
                      <a:pt x="1986" y="331"/>
                      <a:pt x="1875" y="79"/>
                    </a:cubicBezTo>
                    <a:cubicBezTo>
                      <a:pt x="1853" y="24"/>
                      <a:pt x="1770" y="1"/>
                      <a:pt x="165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2" name="Google Shape;14522;p147"/>
              <p:cNvSpPr/>
              <p:nvPr/>
            </p:nvSpPr>
            <p:spPr>
              <a:xfrm>
                <a:off x="6079000" y="1827925"/>
                <a:ext cx="93925" cy="138525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5541" extrusionOk="0">
                    <a:moveTo>
                      <a:pt x="1082" y="0"/>
                    </a:moveTo>
                    <a:cubicBezTo>
                      <a:pt x="130" y="0"/>
                      <a:pt x="0" y="1242"/>
                      <a:pt x="0" y="2773"/>
                    </a:cubicBezTo>
                    <a:cubicBezTo>
                      <a:pt x="0" y="4110"/>
                      <a:pt x="122" y="5541"/>
                      <a:pt x="1321" y="5541"/>
                    </a:cubicBezTo>
                    <a:cubicBezTo>
                      <a:pt x="1495" y="5541"/>
                      <a:pt x="1691" y="5511"/>
                      <a:pt x="1912" y="5446"/>
                    </a:cubicBezTo>
                    <a:cubicBezTo>
                      <a:pt x="3664" y="4936"/>
                      <a:pt x="3756" y="3473"/>
                      <a:pt x="3406" y="2041"/>
                    </a:cubicBezTo>
                    <a:cubicBezTo>
                      <a:pt x="3055" y="609"/>
                      <a:pt x="1506" y="0"/>
                      <a:pt x="108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3" name="Google Shape;14523;p147"/>
              <p:cNvSpPr/>
              <p:nvPr/>
            </p:nvSpPr>
            <p:spPr>
              <a:xfrm>
                <a:off x="6081000" y="2017050"/>
                <a:ext cx="4442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768" extrusionOk="0">
                    <a:moveTo>
                      <a:pt x="1049" y="1"/>
                    </a:moveTo>
                    <a:cubicBezTo>
                      <a:pt x="698" y="1"/>
                      <a:pt x="285" y="101"/>
                      <a:pt x="179" y="174"/>
                    </a:cubicBezTo>
                    <a:cubicBezTo>
                      <a:pt x="0" y="303"/>
                      <a:pt x="37" y="1545"/>
                      <a:pt x="179" y="1705"/>
                    </a:cubicBezTo>
                    <a:cubicBezTo>
                      <a:pt x="218" y="1749"/>
                      <a:pt x="285" y="1768"/>
                      <a:pt x="370" y="1768"/>
                    </a:cubicBezTo>
                    <a:cubicBezTo>
                      <a:pt x="727" y="1768"/>
                      <a:pt x="1392" y="1434"/>
                      <a:pt x="1562" y="1354"/>
                    </a:cubicBezTo>
                    <a:cubicBezTo>
                      <a:pt x="1777" y="1262"/>
                      <a:pt x="1740" y="494"/>
                      <a:pt x="1562" y="174"/>
                    </a:cubicBezTo>
                    <a:cubicBezTo>
                      <a:pt x="1492" y="46"/>
                      <a:pt x="1284" y="1"/>
                      <a:pt x="104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4" name="Google Shape;14524;p147"/>
              <p:cNvSpPr/>
              <p:nvPr/>
            </p:nvSpPr>
            <p:spPr>
              <a:xfrm>
                <a:off x="6084275" y="1978675"/>
                <a:ext cx="3762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329" extrusionOk="0">
                    <a:moveTo>
                      <a:pt x="383" y="1"/>
                    </a:moveTo>
                    <a:cubicBezTo>
                      <a:pt x="328" y="1"/>
                      <a:pt x="286" y="26"/>
                      <a:pt x="263" y="86"/>
                    </a:cubicBezTo>
                    <a:cubicBezTo>
                      <a:pt x="164" y="359"/>
                      <a:pt x="0" y="1308"/>
                      <a:pt x="157" y="1308"/>
                    </a:cubicBezTo>
                    <a:cubicBezTo>
                      <a:pt x="166" y="1308"/>
                      <a:pt x="177" y="1305"/>
                      <a:pt x="189" y="1297"/>
                    </a:cubicBezTo>
                    <a:cubicBezTo>
                      <a:pt x="251" y="1260"/>
                      <a:pt x="345" y="1247"/>
                      <a:pt x="453" y="1247"/>
                    </a:cubicBezTo>
                    <a:cubicBezTo>
                      <a:pt x="721" y="1247"/>
                      <a:pt x="1077" y="1328"/>
                      <a:pt x="1252" y="1328"/>
                    </a:cubicBezTo>
                    <a:cubicBezTo>
                      <a:pt x="1504" y="1328"/>
                      <a:pt x="1431" y="947"/>
                      <a:pt x="1222" y="658"/>
                    </a:cubicBezTo>
                    <a:cubicBezTo>
                      <a:pt x="1049" y="431"/>
                      <a:pt x="609" y="1"/>
                      <a:pt x="38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5" name="Google Shape;14525;p147"/>
              <p:cNvSpPr/>
              <p:nvPr/>
            </p:nvSpPr>
            <p:spPr>
              <a:xfrm>
                <a:off x="6091150" y="1795100"/>
                <a:ext cx="102500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009" extrusionOk="0">
                    <a:moveTo>
                      <a:pt x="1722" y="0"/>
                    </a:moveTo>
                    <a:cubicBezTo>
                      <a:pt x="1665" y="0"/>
                      <a:pt x="1619" y="3"/>
                      <a:pt x="1586" y="10"/>
                    </a:cubicBezTo>
                    <a:cubicBezTo>
                      <a:pt x="1266" y="72"/>
                      <a:pt x="0" y="607"/>
                      <a:pt x="246" y="803"/>
                    </a:cubicBezTo>
                    <a:cubicBezTo>
                      <a:pt x="410" y="936"/>
                      <a:pt x="625" y="1009"/>
                      <a:pt x="881" y="1009"/>
                    </a:cubicBezTo>
                    <a:cubicBezTo>
                      <a:pt x="1122" y="1009"/>
                      <a:pt x="1401" y="944"/>
                      <a:pt x="1709" y="803"/>
                    </a:cubicBezTo>
                    <a:cubicBezTo>
                      <a:pt x="2348" y="521"/>
                      <a:pt x="4100" y="773"/>
                      <a:pt x="3811" y="521"/>
                    </a:cubicBezTo>
                    <a:cubicBezTo>
                      <a:pt x="3513" y="250"/>
                      <a:pt x="2217" y="0"/>
                      <a:pt x="172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6" name="Google Shape;14526;p147"/>
              <p:cNvSpPr/>
              <p:nvPr/>
            </p:nvSpPr>
            <p:spPr>
              <a:xfrm>
                <a:off x="6130775" y="1817525"/>
                <a:ext cx="78100" cy="87500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3500" extrusionOk="0">
                    <a:moveTo>
                      <a:pt x="845" y="0"/>
                    </a:moveTo>
                    <a:cubicBezTo>
                      <a:pt x="424" y="0"/>
                      <a:pt x="91" y="71"/>
                      <a:pt x="62" y="195"/>
                    </a:cubicBezTo>
                    <a:cubicBezTo>
                      <a:pt x="1" y="478"/>
                      <a:pt x="671" y="828"/>
                      <a:pt x="1562" y="1529"/>
                    </a:cubicBezTo>
                    <a:cubicBezTo>
                      <a:pt x="2392" y="2181"/>
                      <a:pt x="3030" y="3500"/>
                      <a:pt x="3114" y="3500"/>
                    </a:cubicBezTo>
                    <a:cubicBezTo>
                      <a:pt x="3120" y="3500"/>
                      <a:pt x="3123" y="3493"/>
                      <a:pt x="3123" y="3478"/>
                    </a:cubicBezTo>
                    <a:cubicBezTo>
                      <a:pt x="3123" y="3250"/>
                      <a:pt x="3123" y="927"/>
                      <a:pt x="2484" y="416"/>
                    </a:cubicBezTo>
                    <a:cubicBezTo>
                      <a:pt x="2119" y="125"/>
                      <a:pt x="1404" y="0"/>
                      <a:pt x="84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7" name="Google Shape;14527;p147"/>
              <p:cNvSpPr/>
              <p:nvPr/>
            </p:nvSpPr>
            <p:spPr>
              <a:xfrm>
                <a:off x="6166800" y="1873700"/>
                <a:ext cx="508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540" extrusionOk="0">
                    <a:moveTo>
                      <a:pt x="326" y="1"/>
                    </a:moveTo>
                    <a:cubicBezTo>
                      <a:pt x="1" y="1"/>
                      <a:pt x="417" y="1310"/>
                      <a:pt x="472" y="2122"/>
                    </a:cubicBezTo>
                    <a:cubicBezTo>
                      <a:pt x="530" y="3091"/>
                      <a:pt x="1436" y="6540"/>
                      <a:pt x="1737" y="6540"/>
                    </a:cubicBezTo>
                    <a:cubicBezTo>
                      <a:pt x="1751" y="6540"/>
                      <a:pt x="1763" y="6532"/>
                      <a:pt x="1775" y="6517"/>
                    </a:cubicBezTo>
                    <a:cubicBezTo>
                      <a:pt x="2033" y="6166"/>
                      <a:pt x="1873" y="4415"/>
                      <a:pt x="1682" y="3044"/>
                    </a:cubicBezTo>
                    <a:cubicBezTo>
                      <a:pt x="1492" y="1673"/>
                      <a:pt x="994" y="542"/>
                      <a:pt x="724" y="272"/>
                    </a:cubicBezTo>
                    <a:cubicBezTo>
                      <a:pt x="534" y="82"/>
                      <a:pt x="407" y="1"/>
                      <a:pt x="32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8" name="Google Shape;14528;p147"/>
              <p:cNvSpPr/>
              <p:nvPr/>
            </p:nvSpPr>
            <p:spPr>
              <a:xfrm>
                <a:off x="6194100" y="2038075"/>
                <a:ext cx="42575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5872" extrusionOk="0">
                    <a:moveTo>
                      <a:pt x="260" y="0"/>
                    </a:moveTo>
                    <a:cubicBezTo>
                      <a:pt x="253" y="0"/>
                      <a:pt x="247" y="1"/>
                      <a:pt x="240" y="3"/>
                    </a:cubicBezTo>
                    <a:cubicBezTo>
                      <a:pt x="0" y="83"/>
                      <a:pt x="203" y="673"/>
                      <a:pt x="240" y="1054"/>
                    </a:cubicBezTo>
                    <a:cubicBezTo>
                      <a:pt x="271" y="1435"/>
                      <a:pt x="1482" y="5677"/>
                      <a:pt x="1605" y="5867"/>
                    </a:cubicBezTo>
                    <a:cubicBezTo>
                      <a:pt x="1607" y="5870"/>
                      <a:pt x="1608" y="5871"/>
                      <a:pt x="1610" y="5871"/>
                    </a:cubicBezTo>
                    <a:cubicBezTo>
                      <a:pt x="1703" y="5871"/>
                      <a:pt x="767" y="0"/>
                      <a:pt x="26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9" name="Google Shape;14529;p147"/>
              <p:cNvSpPr/>
              <p:nvPr/>
            </p:nvSpPr>
            <p:spPr>
              <a:xfrm>
                <a:off x="6216675" y="2034950"/>
                <a:ext cx="31225" cy="149500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5980" extrusionOk="0">
                    <a:moveTo>
                      <a:pt x="264" y="0"/>
                    </a:moveTo>
                    <a:cubicBezTo>
                      <a:pt x="172" y="0"/>
                      <a:pt x="1" y="199"/>
                      <a:pt x="1" y="509"/>
                    </a:cubicBezTo>
                    <a:cubicBezTo>
                      <a:pt x="1" y="927"/>
                      <a:pt x="861" y="5672"/>
                      <a:pt x="991" y="5894"/>
                    </a:cubicBezTo>
                    <a:cubicBezTo>
                      <a:pt x="1026" y="5954"/>
                      <a:pt x="1061" y="5979"/>
                      <a:pt x="1094" y="5979"/>
                    </a:cubicBezTo>
                    <a:cubicBezTo>
                      <a:pt x="1181" y="5979"/>
                      <a:pt x="1249" y="5802"/>
                      <a:pt x="1249" y="5642"/>
                    </a:cubicBezTo>
                    <a:cubicBezTo>
                      <a:pt x="1249" y="5414"/>
                      <a:pt x="419" y="829"/>
                      <a:pt x="321" y="67"/>
                    </a:cubicBezTo>
                    <a:cubicBezTo>
                      <a:pt x="316" y="21"/>
                      <a:pt x="294" y="0"/>
                      <a:pt x="26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0" name="Google Shape;14530;p147"/>
              <p:cNvSpPr/>
              <p:nvPr/>
            </p:nvSpPr>
            <p:spPr>
              <a:xfrm>
                <a:off x="6231750" y="2199400"/>
                <a:ext cx="3082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183" extrusionOk="0">
                    <a:moveTo>
                      <a:pt x="629" y="1"/>
                    </a:moveTo>
                    <a:cubicBezTo>
                      <a:pt x="373" y="1"/>
                      <a:pt x="57" y="1140"/>
                      <a:pt x="13" y="1596"/>
                    </a:cubicBezTo>
                    <a:cubicBezTo>
                      <a:pt x="0" y="1762"/>
                      <a:pt x="566" y="1608"/>
                      <a:pt x="996" y="2143"/>
                    </a:cubicBezTo>
                    <a:cubicBezTo>
                      <a:pt x="1017" y="2170"/>
                      <a:pt x="1035" y="2183"/>
                      <a:pt x="1050" y="2183"/>
                    </a:cubicBezTo>
                    <a:cubicBezTo>
                      <a:pt x="1233" y="2183"/>
                      <a:pt x="952" y="303"/>
                      <a:pt x="707" y="41"/>
                    </a:cubicBezTo>
                    <a:cubicBezTo>
                      <a:pt x="682" y="13"/>
                      <a:pt x="656" y="1"/>
                      <a:pt x="62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1" name="Google Shape;14531;p147"/>
              <p:cNvSpPr/>
              <p:nvPr/>
            </p:nvSpPr>
            <p:spPr>
              <a:xfrm>
                <a:off x="6240875" y="2260125"/>
                <a:ext cx="23000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910" extrusionOk="0">
                    <a:moveTo>
                      <a:pt x="668" y="1"/>
                    </a:moveTo>
                    <a:cubicBezTo>
                      <a:pt x="401" y="1"/>
                      <a:pt x="532" y="633"/>
                      <a:pt x="508" y="882"/>
                    </a:cubicBezTo>
                    <a:cubicBezTo>
                      <a:pt x="484" y="1142"/>
                      <a:pt x="1" y="1909"/>
                      <a:pt x="215" y="1909"/>
                    </a:cubicBezTo>
                    <a:cubicBezTo>
                      <a:pt x="218" y="1909"/>
                      <a:pt x="222" y="1909"/>
                      <a:pt x="225" y="1909"/>
                    </a:cubicBezTo>
                    <a:cubicBezTo>
                      <a:pt x="459" y="1890"/>
                      <a:pt x="748" y="1146"/>
                      <a:pt x="797" y="858"/>
                    </a:cubicBezTo>
                    <a:cubicBezTo>
                      <a:pt x="846" y="575"/>
                      <a:pt x="920" y="34"/>
                      <a:pt x="699" y="3"/>
                    </a:cubicBezTo>
                    <a:cubicBezTo>
                      <a:pt x="688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2" name="Google Shape;14532;p147"/>
              <p:cNvSpPr/>
              <p:nvPr/>
            </p:nvSpPr>
            <p:spPr>
              <a:xfrm>
                <a:off x="6229525" y="2247575"/>
                <a:ext cx="93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068" extrusionOk="0">
                    <a:moveTo>
                      <a:pt x="237" y="1"/>
                    </a:moveTo>
                    <a:cubicBezTo>
                      <a:pt x="137" y="1"/>
                      <a:pt x="1" y="703"/>
                      <a:pt x="151" y="1003"/>
                    </a:cubicBezTo>
                    <a:cubicBezTo>
                      <a:pt x="173" y="1047"/>
                      <a:pt x="193" y="1067"/>
                      <a:pt x="211" y="1067"/>
                    </a:cubicBezTo>
                    <a:cubicBezTo>
                      <a:pt x="333" y="1067"/>
                      <a:pt x="374" y="213"/>
                      <a:pt x="268" y="26"/>
                    </a:cubicBezTo>
                    <a:cubicBezTo>
                      <a:pt x="258" y="9"/>
                      <a:pt x="248" y="1"/>
                      <a:pt x="23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3" name="Google Shape;14533;p147"/>
              <p:cNvSpPr/>
              <p:nvPr/>
            </p:nvSpPr>
            <p:spPr>
              <a:xfrm>
                <a:off x="6076225" y="1772400"/>
                <a:ext cx="308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907" extrusionOk="0">
                    <a:moveTo>
                      <a:pt x="1086" y="0"/>
                    </a:moveTo>
                    <a:cubicBezTo>
                      <a:pt x="880" y="0"/>
                      <a:pt x="443" y="181"/>
                      <a:pt x="1" y="181"/>
                    </a:cubicBezTo>
                    <a:lnTo>
                      <a:pt x="1" y="906"/>
                    </a:lnTo>
                    <a:cubicBezTo>
                      <a:pt x="1" y="906"/>
                      <a:pt x="1120" y="427"/>
                      <a:pt x="1193" y="181"/>
                    </a:cubicBezTo>
                    <a:cubicBezTo>
                      <a:pt x="1234" y="46"/>
                      <a:pt x="1189" y="0"/>
                      <a:pt x="108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4" name="Google Shape;14534;p147"/>
              <p:cNvSpPr/>
              <p:nvPr/>
            </p:nvSpPr>
            <p:spPr>
              <a:xfrm>
                <a:off x="6073775" y="1782325"/>
                <a:ext cx="476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524" extrusionOk="0">
                    <a:moveTo>
                      <a:pt x="1697" y="1"/>
                    </a:moveTo>
                    <a:cubicBezTo>
                      <a:pt x="1651" y="1"/>
                      <a:pt x="1579" y="15"/>
                      <a:pt x="1476" y="48"/>
                    </a:cubicBezTo>
                    <a:cubicBezTo>
                      <a:pt x="732" y="282"/>
                      <a:pt x="0" y="1456"/>
                      <a:pt x="277" y="1517"/>
                    </a:cubicBezTo>
                    <a:cubicBezTo>
                      <a:pt x="295" y="1521"/>
                      <a:pt x="313" y="1523"/>
                      <a:pt x="330" y="1523"/>
                    </a:cubicBezTo>
                    <a:cubicBezTo>
                      <a:pt x="667" y="1523"/>
                      <a:pt x="989" y="778"/>
                      <a:pt x="1322" y="509"/>
                    </a:cubicBezTo>
                    <a:cubicBezTo>
                      <a:pt x="1613" y="283"/>
                      <a:pt x="1903" y="1"/>
                      <a:pt x="1697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5" name="Google Shape;14535;p147"/>
              <p:cNvSpPr/>
              <p:nvPr/>
            </p:nvSpPr>
            <p:spPr>
              <a:xfrm>
                <a:off x="6084825" y="1878975"/>
                <a:ext cx="833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025" extrusionOk="0">
                    <a:moveTo>
                      <a:pt x="2444" y="1"/>
                    </a:moveTo>
                    <a:cubicBezTo>
                      <a:pt x="1617" y="1"/>
                      <a:pt x="515" y="890"/>
                      <a:pt x="253" y="1370"/>
                    </a:cubicBezTo>
                    <a:cubicBezTo>
                      <a:pt x="1" y="1826"/>
                      <a:pt x="255" y="3024"/>
                      <a:pt x="1287" y="3024"/>
                    </a:cubicBezTo>
                    <a:cubicBezTo>
                      <a:pt x="1436" y="3024"/>
                      <a:pt x="1601" y="2999"/>
                      <a:pt x="1784" y="2943"/>
                    </a:cubicBezTo>
                    <a:cubicBezTo>
                      <a:pt x="3333" y="2464"/>
                      <a:pt x="3326" y="196"/>
                      <a:pt x="2687" y="30"/>
                    </a:cubicBezTo>
                    <a:cubicBezTo>
                      <a:pt x="2610" y="10"/>
                      <a:pt x="2528" y="1"/>
                      <a:pt x="2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6" name="Google Shape;14536;p147"/>
              <p:cNvSpPr/>
              <p:nvPr/>
            </p:nvSpPr>
            <p:spPr>
              <a:xfrm>
                <a:off x="6126025" y="2800350"/>
                <a:ext cx="243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271" extrusionOk="0">
                    <a:moveTo>
                      <a:pt x="224" y="1"/>
                    </a:moveTo>
                    <a:cubicBezTo>
                      <a:pt x="145" y="1"/>
                      <a:pt x="85" y="19"/>
                      <a:pt x="62" y="74"/>
                    </a:cubicBezTo>
                    <a:cubicBezTo>
                      <a:pt x="13" y="184"/>
                      <a:pt x="0" y="455"/>
                      <a:pt x="93" y="713"/>
                    </a:cubicBezTo>
                    <a:cubicBezTo>
                      <a:pt x="176" y="927"/>
                      <a:pt x="362" y="1270"/>
                      <a:pt x="533" y="1270"/>
                    </a:cubicBezTo>
                    <a:cubicBezTo>
                      <a:pt x="563" y="1270"/>
                      <a:pt x="593" y="1259"/>
                      <a:pt x="621" y="1235"/>
                    </a:cubicBezTo>
                    <a:cubicBezTo>
                      <a:pt x="812" y="1076"/>
                      <a:pt x="972" y="123"/>
                      <a:pt x="750" y="92"/>
                    </a:cubicBezTo>
                    <a:cubicBezTo>
                      <a:pt x="600" y="72"/>
                      <a:pt x="377" y="1"/>
                      <a:pt x="22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7" name="Google Shape;14537;p147"/>
              <p:cNvSpPr/>
              <p:nvPr/>
            </p:nvSpPr>
            <p:spPr>
              <a:xfrm>
                <a:off x="6118800" y="2827575"/>
                <a:ext cx="11825" cy="5422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169" extrusionOk="0">
                    <a:moveTo>
                      <a:pt x="164" y="1"/>
                    </a:moveTo>
                    <a:cubicBezTo>
                      <a:pt x="93" y="1"/>
                      <a:pt x="182" y="1010"/>
                      <a:pt x="99" y="1425"/>
                    </a:cubicBezTo>
                    <a:cubicBezTo>
                      <a:pt x="7" y="1861"/>
                      <a:pt x="0" y="1972"/>
                      <a:pt x="166" y="2156"/>
                    </a:cubicBezTo>
                    <a:cubicBezTo>
                      <a:pt x="174" y="2164"/>
                      <a:pt x="181" y="2168"/>
                      <a:pt x="188" y="2168"/>
                    </a:cubicBezTo>
                    <a:cubicBezTo>
                      <a:pt x="345" y="2168"/>
                      <a:pt x="473" y="281"/>
                      <a:pt x="173" y="5"/>
                    </a:cubicBezTo>
                    <a:cubicBezTo>
                      <a:pt x="169" y="2"/>
                      <a:pt x="167" y="1"/>
                      <a:pt x="16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8" name="Google Shape;14538;p147"/>
              <p:cNvSpPr/>
              <p:nvPr/>
            </p:nvSpPr>
            <p:spPr>
              <a:xfrm>
                <a:off x="6128025" y="2835800"/>
                <a:ext cx="10475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183" extrusionOk="0">
                    <a:moveTo>
                      <a:pt x="218" y="0"/>
                    </a:moveTo>
                    <a:cubicBezTo>
                      <a:pt x="173" y="0"/>
                      <a:pt x="183" y="1069"/>
                      <a:pt x="92" y="1514"/>
                    </a:cubicBezTo>
                    <a:cubicBezTo>
                      <a:pt x="0" y="1969"/>
                      <a:pt x="6" y="2061"/>
                      <a:pt x="142" y="2178"/>
                    </a:cubicBezTo>
                    <a:cubicBezTo>
                      <a:pt x="146" y="2181"/>
                      <a:pt x="150" y="2183"/>
                      <a:pt x="154" y="2183"/>
                    </a:cubicBezTo>
                    <a:cubicBezTo>
                      <a:pt x="291" y="2183"/>
                      <a:pt x="419" y="223"/>
                      <a:pt x="222" y="2"/>
                    </a:cubicBezTo>
                    <a:cubicBezTo>
                      <a:pt x="220" y="1"/>
                      <a:pt x="219" y="0"/>
                      <a:pt x="21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9" name="Google Shape;14539;p147"/>
              <p:cNvSpPr/>
              <p:nvPr/>
            </p:nvSpPr>
            <p:spPr>
              <a:xfrm>
                <a:off x="6134625" y="2839675"/>
                <a:ext cx="11100" cy="566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265" extrusionOk="0">
                    <a:moveTo>
                      <a:pt x="197" y="0"/>
                    </a:moveTo>
                    <a:lnTo>
                      <a:pt x="191" y="990"/>
                    </a:lnTo>
                    <a:cubicBezTo>
                      <a:pt x="191" y="1513"/>
                      <a:pt x="1" y="2262"/>
                      <a:pt x="68" y="2262"/>
                    </a:cubicBezTo>
                    <a:cubicBezTo>
                      <a:pt x="79" y="2262"/>
                      <a:pt x="90" y="2264"/>
                      <a:pt x="102" y="2264"/>
                    </a:cubicBezTo>
                    <a:cubicBezTo>
                      <a:pt x="158" y="2264"/>
                      <a:pt x="227" y="2222"/>
                      <a:pt x="308" y="1734"/>
                    </a:cubicBezTo>
                    <a:cubicBezTo>
                      <a:pt x="443" y="879"/>
                      <a:pt x="357" y="50"/>
                      <a:pt x="19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0" name="Google Shape;14540;p147"/>
              <p:cNvSpPr/>
              <p:nvPr/>
            </p:nvSpPr>
            <p:spPr>
              <a:xfrm>
                <a:off x="6145800" y="2846600"/>
                <a:ext cx="1012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2024" extrusionOk="0">
                    <a:moveTo>
                      <a:pt x="72" y="1"/>
                    </a:moveTo>
                    <a:cubicBezTo>
                      <a:pt x="71" y="1"/>
                      <a:pt x="70" y="3"/>
                      <a:pt x="70" y="6"/>
                    </a:cubicBezTo>
                    <a:cubicBezTo>
                      <a:pt x="58" y="117"/>
                      <a:pt x="101" y="1438"/>
                      <a:pt x="33" y="1758"/>
                    </a:cubicBezTo>
                    <a:cubicBezTo>
                      <a:pt x="0" y="1927"/>
                      <a:pt x="61" y="2024"/>
                      <a:pt x="135" y="2024"/>
                    </a:cubicBezTo>
                    <a:cubicBezTo>
                      <a:pt x="201" y="2024"/>
                      <a:pt x="278" y="1947"/>
                      <a:pt x="310" y="1776"/>
                    </a:cubicBezTo>
                    <a:cubicBezTo>
                      <a:pt x="404" y="1214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1" name="Google Shape;14541;p147"/>
              <p:cNvSpPr/>
              <p:nvPr/>
            </p:nvSpPr>
            <p:spPr>
              <a:xfrm>
                <a:off x="6154600" y="2857400"/>
                <a:ext cx="655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166" extrusionOk="0">
                    <a:moveTo>
                      <a:pt x="2" y="1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817"/>
                      <a:pt x="153" y="1165"/>
                      <a:pt x="224" y="1165"/>
                    </a:cubicBezTo>
                    <a:cubicBezTo>
                      <a:pt x="247" y="1165"/>
                      <a:pt x="262" y="1127"/>
                      <a:pt x="259" y="1056"/>
                    </a:cubicBezTo>
                    <a:cubicBezTo>
                      <a:pt x="235" y="667"/>
                      <a:pt x="20" y="1"/>
                      <a:pt x="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2" name="Google Shape;14542;p147"/>
              <p:cNvSpPr/>
              <p:nvPr/>
            </p:nvSpPr>
            <p:spPr>
              <a:xfrm>
                <a:off x="6011075" y="1606500"/>
                <a:ext cx="129250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6627" extrusionOk="0">
                    <a:moveTo>
                      <a:pt x="2588" y="0"/>
                    </a:moveTo>
                    <a:cubicBezTo>
                      <a:pt x="50" y="0"/>
                      <a:pt x="1" y="1082"/>
                      <a:pt x="191" y="3221"/>
                    </a:cubicBezTo>
                    <a:cubicBezTo>
                      <a:pt x="382" y="5360"/>
                      <a:pt x="1691" y="6626"/>
                      <a:pt x="2588" y="6626"/>
                    </a:cubicBezTo>
                    <a:cubicBezTo>
                      <a:pt x="3480" y="6626"/>
                      <a:pt x="4795" y="5360"/>
                      <a:pt x="4979" y="3221"/>
                    </a:cubicBezTo>
                    <a:cubicBezTo>
                      <a:pt x="5170" y="1082"/>
                      <a:pt x="5121" y="0"/>
                      <a:pt x="2588" y="0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3" name="Google Shape;14543;p147"/>
              <p:cNvSpPr/>
              <p:nvPr/>
            </p:nvSpPr>
            <p:spPr>
              <a:xfrm>
                <a:off x="6015808" y="1651250"/>
                <a:ext cx="629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2580" extrusionOk="0">
                    <a:moveTo>
                      <a:pt x="1430" y="0"/>
                    </a:moveTo>
                    <a:cubicBezTo>
                      <a:pt x="830" y="0"/>
                      <a:pt x="1" y="463"/>
                      <a:pt x="87" y="1142"/>
                    </a:cubicBezTo>
                    <a:cubicBezTo>
                      <a:pt x="92" y="1175"/>
                      <a:pt x="109" y="1189"/>
                      <a:pt x="138" y="1189"/>
                    </a:cubicBezTo>
                    <a:cubicBezTo>
                      <a:pt x="290" y="1189"/>
                      <a:pt x="768" y="783"/>
                      <a:pt x="1344" y="783"/>
                    </a:cubicBezTo>
                    <a:cubicBezTo>
                      <a:pt x="1392" y="783"/>
                      <a:pt x="1440" y="786"/>
                      <a:pt x="1489" y="792"/>
                    </a:cubicBezTo>
                    <a:cubicBezTo>
                      <a:pt x="2186" y="881"/>
                      <a:pt x="2046" y="2580"/>
                      <a:pt x="2215" y="2580"/>
                    </a:cubicBezTo>
                    <a:cubicBezTo>
                      <a:pt x="2221" y="2580"/>
                      <a:pt x="2227" y="2578"/>
                      <a:pt x="2233" y="2574"/>
                    </a:cubicBezTo>
                    <a:cubicBezTo>
                      <a:pt x="2515" y="2421"/>
                      <a:pt x="2509" y="386"/>
                      <a:pt x="1759" y="60"/>
                    </a:cubicBezTo>
                    <a:cubicBezTo>
                      <a:pt x="1666" y="20"/>
                      <a:pt x="1553" y="0"/>
                      <a:pt x="143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4" name="Google Shape;14544;p147"/>
              <p:cNvSpPr/>
              <p:nvPr/>
            </p:nvSpPr>
            <p:spPr>
              <a:xfrm>
                <a:off x="6023758" y="1678175"/>
                <a:ext cx="478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326" extrusionOk="0">
                    <a:moveTo>
                      <a:pt x="794" y="413"/>
                    </a:moveTo>
                    <a:cubicBezTo>
                      <a:pt x="1037" y="413"/>
                      <a:pt x="1293" y="571"/>
                      <a:pt x="1282" y="686"/>
                    </a:cubicBezTo>
                    <a:cubicBezTo>
                      <a:pt x="1268" y="839"/>
                      <a:pt x="1067" y="903"/>
                      <a:pt x="861" y="903"/>
                    </a:cubicBezTo>
                    <a:cubicBezTo>
                      <a:pt x="614" y="903"/>
                      <a:pt x="358" y="811"/>
                      <a:pt x="409" y="674"/>
                    </a:cubicBezTo>
                    <a:cubicBezTo>
                      <a:pt x="479" y="481"/>
                      <a:pt x="634" y="413"/>
                      <a:pt x="794" y="413"/>
                    </a:cubicBezTo>
                    <a:close/>
                    <a:moveTo>
                      <a:pt x="950" y="0"/>
                    </a:moveTo>
                    <a:cubicBezTo>
                      <a:pt x="364" y="0"/>
                      <a:pt x="1" y="366"/>
                      <a:pt x="58" y="723"/>
                    </a:cubicBezTo>
                    <a:cubicBezTo>
                      <a:pt x="110" y="1067"/>
                      <a:pt x="445" y="1325"/>
                      <a:pt x="941" y="1325"/>
                    </a:cubicBezTo>
                    <a:cubicBezTo>
                      <a:pt x="1039" y="1325"/>
                      <a:pt x="1142" y="1316"/>
                      <a:pt x="1251" y="1294"/>
                    </a:cubicBezTo>
                    <a:cubicBezTo>
                      <a:pt x="1915" y="1165"/>
                      <a:pt x="1607" y="108"/>
                      <a:pt x="1269" y="34"/>
                    </a:cubicBezTo>
                    <a:cubicBezTo>
                      <a:pt x="1157" y="11"/>
                      <a:pt x="1050" y="0"/>
                      <a:pt x="95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5" name="Google Shape;14545;p147"/>
              <p:cNvSpPr/>
              <p:nvPr/>
            </p:nvSpPr>
            <p:spPr>
              <a:xfrm>
                <a:off x="6027375" y="1711375"/>
                <a:ext cx="335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072" extrusionOk="0">
                    <a:moveTo>
                      <a:pt x="19" y="1"/>
                    </a:moveTo>
                    <a:cubicBezTo>
                      <a:pt x="7" y="1"/>
                      <a:pt x="0" y="5"/>
                      <a:pt x="0" y="16"/>
                    </a:cubicBezTo>
                    <a:cubicBezTo>
                      <a:pt x="0" y="160"/>
                      <a:pt x="354" y="1072"/>
                      <a:pt x="544" y="1072"/>
                    </a:cubicBezTo>
                    <a:cubicBezTo>
                      <a:pt x="556" y="1072"/>
                      <a:pt x="567" y="1068"/>
                      <a:pt x="578" y="1060"/>
                    </a:cubicBezTo>
                    <a:cubicBezTo>
                      <a:pt x="748" y="943"/>
                      <a:pt x="1341" y="133"/>
                      <a:pt x="1236" y="133"/>
                    </a:cubicBezTo>
                    <a:cubicBezTo>
                      <a:pt x="1231" y="133"/>
                      <a:pt x="1225" y="135"/>
                      <a:pt x="1217" y="138"/>
                    </a:cubicBezTo>
                    <a:cubicBezTo>
                      <a:pt x="1100" y="194"/>
                      <a:pt x="976" y="215"/>
                      <a:pt x="855" y="215"/>
                    </a:cubicBezTo>
                    <a:cubicBezTo>
                      <a:pt x="469" y="215"/>
                      <a:pt x="106" y="1"/>
                      <a:pt x="1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6" name="Google Shape;14546;p147"/>
              <p:cNvSpPr/>
              <p:nvPr/>
            </p:nvSpPr>
            <p:spPr>
              <a:xfrm>
                <a:off x="6074233" y="1651250"/>
                <a:ext cx="62875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2580" extrusionOk="0">
                    <a:moveTo>
                      <a:pt x="1085" y="0"/>
                    </a:moveTo>
                    <a:cubicBezTo>
                      <a:pt x="963" y="0"/>
                      <a:pt x="850" y="20"/>
                      <a:pt x="756" y="60"/>
                    </a:cubicBezTo>
                    <a:cubicBezTo>
                      <a:pt x="6" y="386"/>
                      <a:pt x="0" y="2421"/>
                      <a:pt x="283" y="2574"/>
                    </a:cubicBezTo>
                    <a:cubicBezTo>
                      <a:pt x="289" y="2578"/>
                      <a:pt x="295" y="2580"/>
                      <a:pt x="300" y="2580"/>
                    </a:cubicBezTo>
                    <a:cubicBezTo>
                      <a:pt x="470" y="2580"/>
                      <a:pt x="330" y="881"/>
                      <a:pt x="1027" y="792"/>
                    </a:cubicBezTo>
                    <a:cubicBezTo>
                      <a:pt x="1076" y="786"/>
                      <a:pt x="1124" y="783"/>
                      <a:pt x="1171" y="783"/>
                    </a:cubicBezTo>
                    <a:cubicBezTo>
                      <a:pt x="1748" y="783"/>
                      <a:pt x="2230" y="1189"/>
                      <a:pt x="2380" y="1189"/>
                    </a:cubicBezTo>
                    <a:cubicBezTo>
                      <a:pt x="2408" y="1189"/>
                      <a:pt x="2425" y="1175"/>
                      <a:pt x="2428" y="1142"/>
                    </a:cubicBezTo>
                    <a:cubicBezTo>
                      <a:pt x="2515" y="463"/>
                      <a:pt x="1686" y="0"/>
                      <a:pt x="108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7" name="Google Shape;14547;p147"/>
              <p:cNvSpPr/>
              <p:nvPr/>
            </p:nvSpPr>
            <p:spPr>
              <a:xfrm>
                <a:off x="6081283" y="1678175"/>
                <a:ext cx="478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326" extrusionOk="0">
                    <a:moveTo>
                      <a:pt x="1119" y="413"/>
                    </a:moveTo>
                    <a:cubicBezTo>
                      <a:pt x="1279" y="413"/>
                      <a:pt x="1434" y="481"/>
                      <a:pt x="1507" y="674"/>
                    </a:cubicBezTo>
                    <a:cubicBezTo>
                      <a:pt x="1561" y="811"/>
                      <a:pt x="1305" y="903"/>
                      <a:pt x="1056" y="903"/>
                    </a:cubicBezTo>
                    <a:cubicBezTo>
                      <a:pt x="850" y="903"/>
                      <a:pt x="648" y="839"/>
                      <a:pt x="634" y="686"/>
                    </a:cubicBezTo>
                    <a:cubicBezTo>
                      <a:pt x="623" y="571"/>
                      <a:pt x="876" y="413"/>
                      <a:pt x="1119" y="413"/>
                    </a:cubicBezTo>
                    <a:close/>
                    <a:moveTo>
                      <a:pt x="966" y="0"/>
                    </a:moveTo>
                    <a:cubicBezTo>
                      <a:pt x="866" y="0"/>
                      <a:pt x="759" y="11"/>
                      <a:pt x="646" y="34"/>
                    </a:cubicBezTo>
                    <a:cubicBezTo>
                      <a:pt x="308" y="108"/>
                      <a:pt x="1" y="1165"/>
                      <a:pt x="665" y="1294"/>
                    </a:cubicBezTo>
                    <a:cubicBezTo>
                      <a:pt x="774" y="1316"/>
                      <a:pt x="877" y="1325"/>
                      <a:pt x="974" y="1325"/>
                    </a:cubicBezTo>
                    <a:cubicBezTo>
                      <a:pt x="1471" y="1325"/>
                      <a:pt x="1806" y="1067"/>
                      <a:pt x="1857" y="723"/>
                    </a:cubicBezTo>
                    <a:cubicBezTo>
                      <a:pt x="1915" y="366"/>
                      <a:pt x="1552" y="0"/>
                      <a:pt x="96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8" name="Google Shape;14548;p147"/>
              <p:cNvSpPr/>
              <p:nvPr/>
            </p:nvSpPr>
            <p:spPr>
              <a:xfrm>
                <a:off x="6092650" y="1711375"/>
                <a:ext cx="33400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072" extrusionOk="0">
                    <a:moveTo>
                      <a:pt x="1316" y="1"/>
                    </a:moveTo>
                    <a:cubicBezTo>
                      <a:pt x="1230" y="1"/>
                      <a:pt x="867" y="215"/>
                      <a:pt x="483" y="215"/>
                    </a:cubicBezTo>
                    <a:cubicBezTo>
                      <a:pt x="363" y="215"/>
                      <a:pt x="241" y="194"/>
                      <a:pt x="124" y="138"/>
                    </a:cubicBezTo>
                    <a:cubicBezTo>
                      <a:pt x="117" y="135"/>
                      <a:pt x="111" y="133"/>
                      <a:pt x="106" y="133"/>
                    </a:cubicBezTo>
                    <a:cubicBezTo>
                      <a:pt x="1" y="133"/>
                      <a:pt x="593" y="943"/>
                      <a:pt x="764" y="1060"/>
                    </a:cubicBezTo>
                    <a:cubicBezTo>
                      <a:pt x="774" y="1068"/>
                      <a:pt x="785" y="1072"/>
                      <a:pt x="797" y="1072"/>
                    </a:cubicBezTo>
                    <a:cubicBezTo>
                      <a:pt x="982" y="1072"/>
                      <a:pt x="1335" y="160"/>
                      <a:pt x="1335" y="16"/>
                    </a:cubicBezTo>
                    <a:cubicBezTo>
                      <a:pt x="1335" y="5"/>
                      <a:pt x="1329" y="1"/>
                      <a:pt x="131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9" name="Google Shape;14549;p147"/>
              <p:cNvSpPr/>
              <p:nvPr/>
            </p:nvSpPr>
            <p:spPr>
              <a:xfrm>
                <a:off x="6048100" y="1722500"/>
                <a:ext cx="55825" cy="3737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495" extrusionOk="0">
                    <a:moveTo>
                      <a:pt x="1120" y="486"/>
                    </a:moveTo>
                    <a:cubicBezTo>
                      <a:pt x="1452" y="486"/>
                      <a:pt x="1728" y="640"/>
                      <a:pt x="1747" y="751"/>
                    </a:cubicBezTo>
                    <a:cubicBezTo>
                      <a:pt x="1765" y="855"/>
                      <a:pt x="1568" y="1009"/>
                      <a:pt x="1120" y="1009"/>
                    </a:cubicBezTo>
                    <a:cubicBezTo>
                      <a:pt x="665" y="1009"/>
                      <a:pt x="474" y="855"/>
                      <a:pt x="493" y="751"/>
                    </a:cubicBezTo>
                    <a:cubicBezTo>
                      <a:pt x="511" y="640"/>
                      <a:pt x="788" y="486"/>
                      <a:pt x="1120" y="486"/>
                    </a:cubicBezTo>
                    <a:close/>
                    <a:moveTo>
                      <a:pt x="1120" y="1"/>
                    </a:moveTo>
                    <a:cubicBezTo>
                      <a:pt x="542" y="1"/>
                      <a:pt x="69" y="450"/>
                      <a:pt x="38" y="751"/>
                    </a:cubicBezTo>
                    <a:cubicBezTo>
                      <a:pt x="1" y="1052"/>
                      <a:pt x="339" y="1494"/>
                      <a:pt x="1120" y="1494"/>
                    </a:cubicBezTo>
                    <a:cubicBezTo>
                      <a:pt x="1900" y="1494"/>
                      <a:pt x="2232" y="1046"/>
                      <a:pt x="2201" y="751"/>
                    </a:cubicBezTo>
                    <a:cubicBezTo>
                      <a:pt x="2171" y="450"/>
                      <a:pt x="1691" y="1"/>
                      <a:pt x="1120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50" name="Google Shape;14550;p147"/>
          <p:cNvSpPr/>
          <p:nvPr/>
        </p:nvSpPr>
        <p:spPr>
          <a:xfrm>
            <a:off x="5970050" y="1548975"/>
            <a:ext cx="193800" cy="222875"/>
          </a:xfrm>
          <a:custGeom>
            <a:avLst/>
            <a:gdLst/>
            <a:ahLst/>
            <a:cxnLst/>
            <a:rect l="l" t="t" r="r" b="b"/>
            <a:pathLst>
              <a:path w="7752" h="8915" extrusionOk="0">
                <a:moveTo>
                  <a:pt x="3746" y="0"/>
                </a:moveTo>
                <a:cubicBezTo>
                  <a:pt x="3376" y="0"/>
                  <a:pt x="2959" y="59"/>
                  <a:pt x="2502" y="217"/>
                </a:cubicBezTo>
                <a:cubicBezTo>
                  <a:pt x="670" y="850"/>
                  <a:pt x="0" y="3457"/>
                  <a:pt x="738" y="5885"/>
                </a:cubicBezTo>
                <a:cubicBezTo>
                  <a:pt x="1482" y="8319"/>
                  <a:pt x="2889" y="8915"/>
                  <a:pt x="2889" y="8915"/>
                </a:cubicBezTo>
                <a:cubicBezTo>
                  <a:pt x="1869" y="7612"/>
                  <a:pt x="1832" y="5522"/>
                  <a:pt x="1832" y="5522"/>
                </a:cubicBezTo>
                <a:lnTo>
                  <a:pt x="1832" y="5522"/>
                </a:lnTo>
                <a:cubicBezTo>
                  <a:pt x="2047" y="6456"/>
                  <a:pt x="2643" y="6905"/>
                  <a:pt x="2643" y="6905"/>
                </a:cubicBezTo>
                <a:cubicBezTo>
                  <a:pt x="2182" y="6413"/>
                  <a:pt x="2115" y="4932"/>
                  <a:pt x="2643" y="4686"/>
                </a:cubicBezTo>
                <a:cubicBezTo>
                  <a:pt x="3172" y="4440"/>
                  <a:pt x="4229" y="3770"/>
                  <a:pt x="4229" y="3770"/>
                </a:cubicBezTo>
                <a:lnTo>
                  <a:pt x="4229" y="3770"/>
                </a:lnTo>
                <a:cubicBezTo>
                  <a:pt x="3947" y="4299"/>
                  <a:pt x="3277" y="4618"/>
                  <a:pt x="3277" y="4618"/>
                </a:cubicBezTo>
                <a:cubicBezTo>
                  <a:pt x="4832" y="4372"/>
                  <a:pt x="5287" y="3457"/>
                  <a:pt x="5287" y="3457"/>
                </a:cubicBezTo>
                <a:cubicBezTo>
                  <a:pt x="5287" y="3457"/>
                  <a:pt x="6381" y="4372"/>
                  <a:pt x="5993" y="6487"/>
                </a:cubicBezTo>
                <a:cubicBezTo>
                  <a:pt x="6270" y="6100"/>
                  <a:pt x="6436" y="5651"/>
                  <a:pt x="6479" y="5178"/>
                </a:cubicBezTo>
                <a:cubicBezTo>
                  <a:pt x="6479" y="5135"/>
                  <a:pt x="6485" y="5085"/>
                  <a:pt x="6485" y="5036"/>
                </a:cubicBezTo>
                <a:cubicBezTo>
                  <a:pt x="6485" y="4952"/>
                  <a:pt x="6489" y="4913"/>
                  <a:pt x="6493" y="4913"/>
                </a:cubicBezTo>
                <a:lnTo>
                  <a:pt x="6493" y="4913"/>
                </a:lnTo>
                <a:cubicBezTo>
                  <a:pt x="6534" y="4913"/>
                  <a:pt x="6671" y="7775"/>
                  <a:pt x="5569" y="8915"/>
                </a:cubicBezTo>
                <a:cubicBezTo>
                  <a:pt x="5569" y="8915"/>
                  <a:pt x="7610" y="7716"/>
                  <a:pt x="7684" y="5036"/>
                </a:cubicBezTo>
                <a:cubicBezTo>
                  <a:pt x="7751" y="2362"/>
                  <a:pt x="7186" y="605"/>
                  <a:pt x="5532" y="537"/>
                </a:cubicBezTo>
                <a:cubicBezTo>
                  <a:pt x="5532" y="537"/>
                  <a:pt x="4857" y="0"/>
                  <a:pt x="3746" y="0"/>
                </a:cubicBezTo>
                <a:close/>
              </a:path>
            </a:pathLst>
          </a:custGeom>
          <a:solidFill>
            <a:srgbClr val="E6E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1" name="Google Shape;14551;p147"/>
          <p:cNvSpPr/>
          <p:nvPr/>
        </p:nvSpPr>
        <p:spPr>
          <a:xfrm>
            <a:off x="6763600" y="2567675"/>
            <a:ext cx="30300" cy="306750"/>
          </a:xfrm>
          <a:custGeom>
            <a:avLst/>
            <a:gdLst/>
            <a:ahLst/>
            <a:cxnLst/>
            <a:rect l="l" t="t" r="r" b="b"/>
            <a:pathLst>
              <a:path w="1212" h="12270" extrusionOk="0">
                <a:moveTo>
                  <a:pt x="103" y="0"/>
                </a:moveTo>
                <a:cubicBezTo>
                  <a:pt x="99" y="0"/>
                  <a:pt x="96" y="0"/>
                  <a:pt x="92" y="1"/>
                </a:cubicBezTo>
                <a:cubicBezTo>
                  <a:pt x="37" y="7"/>
                  <a:pt x="0" y="50"/>
                  <a:pt x="0" y="99"/>
                </a:cubicBezTo>
                <a:cubicBezTo>
                  <a:pt x="6" y="148"/>
                  <a:pt x="295" y="5336"/>
                  <a:pt x="578" y="7371"/>
                </a:cubicBezTo>
                <a:cubicBezTo>
                  <a:pt x="867" y="9442"/>
                  <a:pt x="1021" y="10966"/>
                  <a:pt x="910" y="12165"/>
                </a:cubicBezTo>
                <a:cubicBezTo>
                  <a:pt x="904" y="12214"/>
                  <a:pt x="941" y="12263"/>
                  <a:pt x="996" y="12270"/>
                </a:cubicBezTo>
                <a:lnTo>
                  <a:pt x="1008" y="12270"/>
                </a:lnTo>
                <a:cubicBezTo>
                  <a:pt x="1051" y="12270"/>
                  <a:pt x="1094" y="12233"/>
                  <a:pt x="1100" y="12184"/>
                </a:cubicBezTo>
                <a:cubicBezTo>
                  <a:pt x="1211" y="10966"/>
                  <a:pt x="1057" y="9430"/>
                  <a:pt x="762" y="7346"/>
                </a:cubicBezTo>
                <a:cubicBezTo>
                  <a:pt x="486" y="5318"/>
                  <a:pt x="191" y="142"/>
                  <a:pt x="191" y="93"/>
                </a:cubicBezTo>
                <a:cubicBezTo>
                  <a:pt x="191" y="41"/>
                  <a:pt x="153" y="0"/>
                  <a:pt x="103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2" name="Google Shape;14552;p147"/>
          <p:cNvSpPr/>
          <p:nvPr/>
        </p:nvSpPr>
        <p:spPr>
          <a:xfrm>
            <a:off x="6763450" y="2788650"/>
            <a:ext cx="24700" cy="100375"/>
          </a:xfrm>
          <a:custGeom>
            <a:avLst/>
            <a:gdLst/>
            <a:ahLst/>
            <a:cxnLst/>
            <a:rect l="l" t="t" r="r" b="b"/>
            <a:pathLst>
              <a:path w="988" h="4015" extrusionOk="0">
                <a:moveTo>
                  <a:pt x="884" y="0"/>
                </a:moveTo>
                <a:cubicBezTo>
                  <a:pt x="842" y="0"/>
                  <a:pt x="801" y="26"/>
                  <a:pt x="793" y="81"/>
                </a:cubicBezTo>
                <a:cubicBezTo>
                  <a:pt x="787" y="111"/>
                  <a:pt x="289" y="3351"/>
                  <a:pt x="25" y="3873"/>
                </a:cubicBezTo>
                <a:cubicBezTo>
                  <a:pt x="0" y="3916"/>
                  <a:pt x="18" y="3978"/>
                  <a:pt x="62" y="4002"/>
                </a:cubicBezTo>
                <a:cubicBezTo>
                  <a:pt x="74" y="4008"/>
                  <a:pt x="92" y="4015"/>
                  <a:pt x="105" y="4015"/>
                </a:cubicBezTo>
                <a:cubicBezTo>
                  <a:pt x="141" y="4015"/>
                  <a:pt x="178" y="3990"/>
                  <a:pt x="191" y="3959"/>
                </a:cubicBezTo>
                <a:cubicBezTo>
                  <a:pt x="473" y="3412"/>
                  <a:pt x="959" y="247"/>
                  <a:pt x="977" y="111"/>
                </a:cubicBezTo>
                <a:cubicBezTo>
                  <a:pt x="988" y="40"/>
                  <a:pt x="935" y="0"/>
                  <a:pt x="884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3" name="Google Shape;14553;p147"/>
          <p:cNvSpPr/>
          <p:nvPr/>
        </p:nvSpPr>
        <p:spPr>
          <a:xfrm>
            <a:off x="6887450" y="2573550"/>
            <a:ext cx="22075" cy="300725"/>
          </a:xfrm>
          <a:custGeom>
            <a:avLst/>
            <a:gdLst/>
            <a:ahLst/>
            <a:cxnLst/>
            <a:rect l="l" t="t" r="r" b="b"/>
            <a:pathLst>
              <a:path w="883" h="12029" extrusionOk="0">
                <a:moveTo>
                  <a:pt x="782" y="1"/>
                </a:moveTo>
                <a:cubicBezTo>
                  <a:pt x="737" y="1"/>
                  <a:pt x="692" y="30"/>
                  <a:pt x="689" y="92"/>
                </a:cubicBezTo>
                <a:cubicBezTo>
                  <a:pt x="683" y="171"/>
                  <a:pt x="308" y="7867"/>
                  <a:pt x="209" y="8967"/>
                </a:cubicBezTo>
                <a:cubicBezTo>
                  <a:pt x="111" y="10129"/>
                  <a:pt x="0" y="11592"/>
                  <a:pt x="31" y="11942"/>
                </a:cubicBezTo>
                <a:cubicBezTo>
                  <a:pt x="37" y="11992"/>
                  <a:pt x="80" y="12028"/>
                  <a:pt x="130" y="12028"/>
                </a:cubicBezTo>
                <a:lnTo>
                  <a:pt x="136" y="12028"/>
                </a:lnTo>
                <a:cubicBezTo>
                  <a:pt x="191" y="12022"/>
                  <a:pt x="228" y="11973"/>
                  <a:pt x="222" y="11924"/>
                </a:cubicBezTo>
                <a:cubicBezTo>
                  <a:pt x="197" y="11660"/>
                  <a:pt x="259" y="10615"/>
                  <a:pt x="400" y="8980"/>
                </a:cubicBezTo>
                <a:cubicBezTo>
                  <a:pt x="498" y="7879"/>
                  <a:pt x="873" y="178"/>
                  <a:pt x="879" y="104"/>
                </a:cubicBezTo>
                <a:cubicBezTo>
                  <a:pt x="883" y="36"/>
                  <a:pt x="832" y="1"/>
                  <a:pt x="782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4" name="Google Shape;14554;p147"/>
          <p:cNvSpPr/>
          <p:nvPr/>
        </p:nvSpPr>
        <p:spPr>
          <a:xfrm>
            <a:off x="6892675" y="2795550"/>
            <a:ext cx="23075" cy="88700"/>
          </a:xfrm>
          <a:custGeom>
            <a:avLst/>
            <a:gdLst/>
            <a:ahLst/>
            <a:cxnLst/>
            <a:rect l="l" t="t" r="r" b="b"/>
            <a:pathLst>
              <a:path w="923" h="3548" extrusionOk="0">
                <a:moveTo>
                  <a:pt x="99" y="1"/>
                </a:moveTo>
                <a:cubicBezTo>
                  <a:pt x="95" y="1"/>
                  <a:pt x="91" y="1"/>
                  <a:pt x="87" y="1"/>
                </a:cubicBezTo>
                <a:cubicBezTo>
                  <a:pt x="37" y="7"/>
                  <a:pt x="0" y="50"/>
                  <a:pt x="0" y="106"/>
                </a:cubicBezTo>
                <a:cubicBezTo>
                  <a:pt x="13" y="204"/>
                  <a:pt x="246" y="2478"/>
                  <a:pt x="726" y="3493"/>
                </a:cubicBezTo>
                <a:cubicBezTo>
                  <a:pt x="744" y="3523"/>
                  <a:pt x="775" y="3542"/>
                  <a:pt x="812" y="3548"/>
                </a:cubicBezTo>
                <a:cubicBezTo>
                  <a:pt x="830" y="3548"/>
                  <a:pt x="843" y="3542"/>
                  <a:pt x="855" y="3536"/>
                </a:cubicBezTo>
                <a:cubicBezTo>
                  <a:pt x="904" y="3511"/>
                  <a:pt x="922" y="3456"/>
                  <a:pt x="898" y="3407"/>
                </a:cubicBezTo>
                <a:cubicBezTo>
                  <a:pt x="437" y="2429"/>
                  <a:pt x="191" y="106"/>
                  <a:pt x="191" y="87"/>
                </a:cubicBezTo>
                <a:cubicBezTo>
                  <a:pt x="191" y="36"/>
                  <a:pt x="149" y="1"/>
                  <a:pt x="99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55" name="Google Shape;14555;p147"/>
          <p:cNvGrpSpPr/>
          <p:nvPr/>
        </p:nvGrpSpPr>
        <p:grpSpPr>
          <a:xfrm>
            <a:off x="5099200" y="3022588"/>
            <a:ext cx="435225" cy="1370250"/>
            <a:chOff x="5099200" y="2992450"/>
            <a:chExt cx="435225" cy="1370250"/>
          </a:xfrm>
        </p:grpSpPr>
        <p:grpSp>
          <p:nvGrpSpPr>
            <p:cNvPr id="14556" name="Google Shape;14556;p147"/>
            <p:cNvGrpSpPr/>
            <p:nvPr/>
          </p:nvGrpSpPr>
          <p:grpSpPr>
            <a:xfrm>
              <a:off x="5099200" y="3018075"/>
              <a:ext cx="435225" cy="1344625"/>
              <a:chOff x="5099200" y="3018075"/>
              <a:chExt cx="435225" cy="1344625"/>
            </a:xfrm>
          </p:grpSpPr>
          <p:sp>
            <p:nvSpPr>
              <p:cNvPr id="14557" name="Google Shape;14557;p147"/>
              <p:cNvSpPr/>
              <p:nvPr/>
            </p:nvSpPr>
            <p:spPr>
              <a:xfrm>
                <a:off x="5099200" y="3172825"/>
                <a:ext cx="43522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47595" extrusionOk="0">
                    <a:moveTo>
                      <a:pt x="7156" y="1"/>
                    </a:moveTo>
                    <a:cubicBezTo>
                      <a:pt x="7156" y="1"/>
                      <a:pt x="6910" y="1765"/>
                      <a:pt x="6842" y="2010"/>
                    </a:cubicBezTo>
                    <a:cubicBezTo>
                      <a:pt x="6774" y="2256"/>
                      <a:pt x="6326" y="2453"/>
                      <a:pt x="5674" y="2662"/>
                    </a:cubicBezTo>
                    <a:cubicBezTo>
                      <a:pt x="5017" y="2877"/>
                      <a:pt x="3412" y="2711"/>
                      <a:pt x="2619" y="3203"/>
                    </a:cubicBezTo>
                    <a:cubicBezTo>
                      <a:pt x="1820" y="3689"/>
                      <a:pt x="1931" y="5828"/>
                      <a:pt x="1931" y="7094"/>
                    </a:cubicBezTo>
                    <a:cubicBezTo>
                      <a:pt x="1931" y="8354"/>
                      <a:pt x="1396" y="10727"/>
                      <a:pt x="1156" y="11814"/>
                    </a:cubicBezTo>
                    <a:cubicBezTo>
                      <a:pt x="910" y="12902"/>
                      <a:pt x="867" y="16179"/>
                      <a:pt x="831" y="17058"/>
                    </a:cubicBezTo>
                    <a:cubicBezTo>
                      <a:pt x="800" y="17937"/>
                      <a:pt x="665" y="19172"/>
                      <a:pt x="597" y="19701"/>
                    </a:cubicBezTo>
                    <a:cubicBezTo>
                      <a:pt x="523" y="20229"/>
                      <a:pt x="1" y="21569"/>
                      <a:pt x="474" y="22387"/>
                    </a:cubicBezTo>
                    <a:cubicBezTo>
                      <a:pt x="1073" y="23418"/>
                      <a:pt x="1448" y="23751"/>
                      <a:pt x="1632" y="23751"/>
                    </a:cubicBezTo>
                    <a:cubicBezTo>
                      <a:pt x="1692" y="23751"/>
                      <a:pt x="1732" y="23716"/>
                      <a:pt x="1753" y="23659"/>
                    </a:cubicBezTo>
                    <a:cubicBezTo>
                      <a:pt x="1876" y="23333"/>
                      <a:pt x="1236" y="22700"/>
                      <a:pt x="1163" y="22209"/>
                    </a:cubicBezTo>
                    <a:cubicBezTo>
                      <a:pt x="1107" y="21806"/>
                      <a:pt x="1220" y="21170"/>
                      <a:pt x="1354" y="21170"/>
                    </a:cubicBezTo>
                    <a:cubicBezTo>
                      <a:pt x="1384" y="21170"/>
                      <a:pt x="1415" y="21202"/>
                      <a:pt x="1445" y="21274"/>
                    </a:cubicBezTo>
                    <a:cubicBezTo>
                      <a:pt x="1578" y="21599"/>
                      <a:pt x="1564" y="22299"/>
                      <a:pt x="1842" y="22299"/>
                    </a:cubicBezTo>
                    <a:cubicBezTo>
                      <a:pt x="1885" y="22299"/>
                      <a:pt x="1934" y="22282"/>
                      <a:pt x="1992" y="22245"/>
                    </a:cubicBezTo>
                    <a:cubicBezTo>
                      <a:pt x="2287" y="22061"/>
                      <a:pt x="2232" y="20881"/>
                      <a:pt x="2146" y="20322"/>
                    </a:cubicBezTo>
                    <a:cubicBezTo>
                      <a:pt x="2041" y="19602"/>
                      <a:pt x="2140" y="19301"/>
                      <a:pt x="2195" y="18717"/>
                    </a:cubicBezTo>
                    <a:cubicBezTo>
                      <a:pt x="2250" y="18158"/>
                      <a:pt x="3203" y="14992"/>
                      <a:pt x="3369" y="13572"/>
                    </a:cubicBezTo>
                    <a:cubicBezTo>
                      <a:pt x="3640" y="11243"/>
                      <a:pt x="4586" y="7118"/>
                      <a:pt x="4586" y="7118"/>
                    </a:cubicBezTo>
                    <a:cubicBezTo>
                      <a:pt x="4728" y="7997"/>
                      <a:pt x="4648" y="10665"/>
                      <a:pt x="4685" y="12319"/>
                    </a:cubicBezTo>
                    <a:cubicBezTo>
                      <a:pt x="4715" y="13966"/>
                      <a:pt x="4463" y="15798"/>
                      <a:pt x="4334" y="18521"/>
                    </a:cubicBezTo>
                    <a:cubicBezTo>
                      <a:pt x="4230" y="20813"/>
                      <a:pt x="3425" y="28527"/>
                      <a:pt x="3732" y="31091"/>
                    </a:cubicBezTo>
                    <a:cubicBezTo>
                      <a:pt x="4045" y="33654"/>
                      <a:pt x="4015" y="35738"/>
                      <a:pt x="4254" y="37280"/>
                    </a:cubicBezTo>
                    <a:cubicBezTo>
                      <a:pt x="4500" y="38823"/>
                      <a:pt x="5361" y="42118"/>
                      <a:pt x="5269" y="42634"/>
                    </a:cubicBezTo>
                    <a:cubicBezTo>
                      <a:pt x="5201" y="43126"/>
                      <a:pt x="5250" y="43624"/>
                      <a:pt x="5410" y="44091"/>
                    </a:cubicBezTo>
                    <a:cubicBezTo>
                      <a:pt x="5551" y="44441"/>
                      <a:pt x="5090" y="45652"/>
                      <a:pt x="4949" y="46248"/>
                    </a:cubicBezTo>
                    <a:cubicBezTo>
                      <a:pt x="4808" y="46845"/>
                      <a:pt x="5527" y="47595"/>
                      <a:pt x="6148" y="47595"/>
                    </a:cubicBezTo>
                    <a:cubicBezTo>
                      <a:pt x="6768" y="47595"/>
                      <a:pt x="7481" y="46605"/>
                      <a:pt x="7377" y="46144"/>
                    </a:cubicBezTo>
                    <a:cubicBezTo>
                      <a:pt x="7279" y="45689"/>
                      <a:pt x="7211" y="44300"/>
                      <a:pt x="7328" y="43611"/>
                    </a:cubicBezTo>
                    <a:cubicBezTo>
                      <a:pt x="7444" y="42917"/>
                      <a:pt x="7168" y="42862"/>
                      <a:pt x="7168" y="42302"/>
                    </a:cubicBezTo>
                    <a:cubicBezTo>
                      <a:pt x="7168" y="41749"/>
                      <a:pt x="7383" y="37969"/>
                      <a:pt x="7401" y="34656"/>
                    </a:cubicBezTo>
                    <a:cubicBezTo>
                      <a:pt x="7414" y="33254"/>
                      <a:pt x="7518" y="32043"/>
                      <a:pt x="7869" y="28865"/>
                    </a:cubicBezTo>
                    <a:cubicBezTo>
                      <a:pt x="8305" y="24882"/>
                      <a:pt x="8698" y="21096"/>
                      <a:pt x="8698" y="21096"/>
                    </a:cubicBezTo>
                    <a:cubicBezTo>
                      <a:pt x="8698" y="21096"/>
                      <a:pt x="9092" y="24882"/>
                      <a:pt x="9528" y="28865"/>
                    </a:cubicBezTo>
                    <a:cubicBezTo>
                      <a:pt x="9879" y="32049"/>
                      <a:pt x="9983" y="33254"/>
                      <a:pt x="9995" y="34656"/>
                    </a:cubicBezTo>
                    <a:cubicBezTo>
                      <a:pt x="10020" y="37969"/>
                      <a:pt x="10235" y="41743"/>
                      <a:pt x="10235" y="42302"/>
                    </a:cubicBezTo>
                    <a:cubicBezTo>
                      <a:pt x="10235" y="42868"/>
                      <a:pt x="9952" y="42923"/>
                      <a:pt x="10069" y="43611"/>
                    </a:cubicBezTo>
                    <a:cubicBezTo>
                      <a:pt x="10186" y="44300"/>
                      <a:pt x="10124" y="45695"/>
                      <a:pt x="10020" y="46144"/>
                    </a:cubicBezTo>
                    <a:cubicBezTo>
                      <a:pt x="9915" y="46599"/>
                      <a:pt x="10635" y="47595"/>
                      <a:pt x="11255" y="47595"/>
                    </a:cubicBezTo>
                    <a:cubicBezTo>
                      <a:pt x="11876" y="47595"/>
                      <a:pt x="12583" y="46845"/>
                      <a:pt x="12448" y="46248"/>
                    </a:cubicBezTo>
                    <a:cubicBezTo>
                      <a:pt x="12307" y="45652"/>
                      <a:pt x="11852" y="44441"/>
                      <a:pt x="11987" y="44091"/>
                    </a:cubicBezTo>
                    <a:cubicBezTo>
                      <a:pt x="12147" y="43624"/>
                      <a:pt x="12196" y="43126"/>
                      <a:pt x="12128" y="42634"/>
                    </a:cubicBezTo>
                    <a:cubicBezTo>
                      <a:pt x="12042" y="42118"/>
                      <a:pt x="12897" y="38823"/>
                      <a:pt x="13143" y="37280"/>
                    </a:cubicBezTo>
                    <a:cubicBezTo>
                      <a:pt x="13388" y="35738"/>
                      <a:pt x="13352" y="33654"/>
                      <a:pt x="13665" y="31091"/>
                    </a:cubicBezTo>
                    <a:cubicBezTo>
                      <a:pt x="13972" y="28527"/>
                      <a:pt x="13167" y="20813"/>
                      <a:pt x="13063" y="18521"/>
                    </a:cubicBezTo>
                    <a:cubicBezTo>
                      <a:pt x="12934" y="15798"/>
                      <a:pt x="12682" y="13966"/>
                      <a:pt x="12712" y="12319"/>
                    </a:cubicBezTo>
                    <a:cubicBezTo>
                      <a:pt x="12749" y="10665"/>
                      <a:pt x="12669" y="7997"/>
                      <a:pt x="12811" y="7118"/>
                    </a:cubicBezTo>
                    <a:cubicBezTo>
                      <a:pt x="12811" y="7118"/>
                      <a:pt x="13757" y="11243"/>
                      <a:pt x="14028" y="13572"/>
                    </a:cubicBezTo>
                    <a:cubicBezTo>
                      <a:pt x="14194" y="14992"/>
                      <a:pt x="15153" y="18158"/>
                      <a:pt x="15202" y="18717"/>
                    </a:cubicBezTo>
                    <a:cubicBezTo>
                      <a:pt x="15257" y="19301"/>
                      <a:pt x="15355" y="19602"/>
                      <a:pt x="15251" y="20322"/>
                    </a:cubicBezTo>
                    <a:cubicBezTo>
                      <a:pt x="15171" y="20881"/>
                      <a:pt x="15116" y="22055"/>
                      <a:pt x="15411" y="22245"/>
                    </a:cubicBezTo>
                    <a:cubicBezTo>
                      <a:pt x="15469" y="22282"/>
                      <a:pt x="15518" y="22299"/>
                      <a:pt x="15561" y="22299"/>
                    </a:cubicBezTo>
                    <a:cubicBezTo>
                      <a:pt x="15839" y="22299"/>
                      <a:pt x="15824" y="21599"/>
                      <a:pt x="15958" y="21274"/>
                    </a:cubicBezTo>
                    <a:cubicBezTo>
                      <a:pt x="15988" y="21202"/>
                      <a:pt x="16019" y="21170"/>
                      <a:pt x="16049" y="21170"/>
                    </a:cubicBezTo>
                    <a:cubicBezTo>
                      <a:pt x="16183" y="21170"/>
                      <a:pt x="16296" y="21806"/>
                      <a:pt x="16240" y="22209"/>
                    </a:cubicBezTo>
                    <a:cubicBezTo>
                      <a:pt x="16167" y="22700"/>
                      <a:pt x="15527" y="23327"/>
                      <a:pt x="15644" y="23659"/>
                    </a:cubicBezTo>
                    <a:cubicBezTo>
                      <a:pt x="15665" y="23714"/>
                      <a:pt x="15705" y="23748"/>
                      <a:pt x="15765" y="23748"/>
                    </a:cubicBezTo>
                    <a:cubicBezTo>
                      <a:pt x="15950" y="23748"/>
                      <a:pt x="16329" y="23420"/>
                      <a:pt x="16929" y="22387"/>
                    </a:cubicBezTo>
                    <a:cubicBezTo>
                      <a:pt x="17408" y="21575"/>
                      <a:pt x="16886" y="20229"/>
                      <a:pt x="16818" y="19701"/>
                    </a:cubicBezTo>
                    <a:cubicBezTo>
                      <a:pt x="16751" y="19178"/>
                      <a:pt x="16615" y="17937"/>
                      <a:pt x="16579" y="17058"/>
                    </a:cubicBezTo>
                    <a:cubicBezTo>
                      <a:pt x="16542" y="16185"/>
                      <a:pt x="16505" y="12902"/>
                      <a:pt x="16259" y="11814"/>
                    </a:cubicBezTo>
                    <a:cubicBezTo>
                      <a:pt x="16013" y="10727"/>
                      <a:pt x="15478" y="8354"/>
                      <a:pt x="15478" y="7094"/>
                    </a:cubicBezTo>
                    <a:cubicBezTo>
                      <a:pt x="15478" y="5828"/>
                      <a:pt x="15589" y="3695"/>
                      <a:pt x="14796" y="3203"/>
                    </a:cubicBezTo>
                    <a:cubicBezTo>
                      <a:pt x="14003" y="2711"/>
                      <a:pt x="12393" y="2871"/>
                      <a:pt x="11741" y="2662"/>
                    </a:cubicBezTo>
                    <a:cubicBezTo>
                      <a:pt x="11083" y="2453"/>
                      <a:pt x="10641" y="2256"/>
                      <a:pt x="10573" y="2010"/>
                    </a:cubicBezTo>
                    <a:cubicBezTo>
                      <a:pt x="10499" y="1765"/>
                      <a:pt x="10260" y="1"/>
                      <a:pt x="10260" y="1"/>
                    </a:cubicBezTo>
                    <a:lnTo>
                      <a:pt x="8705" y="37"/>
                    </a:lnTo>
                    <a:lnTo>
                      <a:pt x="7156" y="1"/>
                    </a:ln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8" name="Google Shape;14558;p147"/>
              <p:cNvSpPr/>
              <p:nvPr/>
            </p:nvSpPr>
            <p:spPr>
              <a:xfrm>
                <a:off x="5241650" y="3018075"/>
                <a:ext cx="150475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047" extrusionOk="0">
                    <a:moveTo>
                      <a:pt x="3007" y="1"/>
                    </a:moveTo>
                    <a:cubicBezTo>
                      <a:pt x="56" y="1"/>
                      <a:pt x="1" y="1316"/>
                      <a:pt x="216" y="3916"/>
                    </a:cubicBezTo>
                    <a:cubicBezTo>
                      <a:pt x="437" y="6510"/>
                      <a:pt x="1968" y="8047"/>
                      <a:pt x="3007" y="8047"/>
                    </a:cubicBezTo>
                    <a:cubicBezTo>
                      <a:pt x="4045" y="8047"/>
                      <a:pt x="5576" y="6510"/>
                      <a:pt x="5797" y="3916"/>
                    </a:cubicBezTo>
                    <a:cubicBezTo>
                      <a:pt x="6018" y="1316"/>
                      <a:pt x="5963" y="1"/>
                      <a:pt x="3007" y="1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59" name="Google Shape;14559;p147"/>
            <p:cNvGrpSpPr/>
            <p:nvPr/>
          </p:nvGrpSpPr>
          <p:grpSpPr>
            <a:xfrm>
              <a:off x="5110575" y="3060800"/>
              <a:ext cx="411850" cy="1291550"/>
              <a:chOff x="5110575" y="3060800"/>
              <a:chExt cx="411850" cy="1291550"/>
            </a:xfrm>
          </p:grpSpPr>
          <p:sp>
            <p:nvSpPr>
              <p:cNvPr id="14560" name="Google Shape;14560;p147"/>
              <p:cNvSpPr/>
              <p:nvPr/>
            </p:nvSpPr>
            <p:spPr>
              <a:xfrm>
                <a:off x="5216600" y="3670775"/>
                <a:ext cx="627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13748" extrusionOk="0">
                    <a:moveTo>
                      <a:pt x="574" y="1"/>
                    </a:moveTo>
                    <a:cubicBezTo>
                      <a:pt x="433" y="1"/>
                      <a:pt x="342" y="91"/>
                      <a:pt x="339" y="299"/>
                    </a:cubicBezTo>
                    <a:cubicBezTo>
                      <a:pt x="321" y="1805"/>
                      <a:pt x="689" y="7675"/>
                      <a:pt x="640" y="9015"/>
                    </a:cubicBezTo>
                    <a:cubicBezTo>
                      <a:pt x="591" y="10355"/>
                      <a:pt x="1" y="12340"/>
                      <a:pt x="118" y="12998"/>
                    </a:cubicBezTo>
                    <a:cubicBezTo>
                      <a:pt x="197" y="13425"/>
                      <a:pt x="862" y="13748"/>
                      <a:pt x="1421" y="13748"/>
                    </a:cubicBezTo>
                    <a:cubicBezTo>
                      <a:pt x="1724" y="13748"/>
                      <a:pt x="1996" y="13653"/>
                      <a:pt x="2128" y="13428"/>
                    </a:cubicBezTo>
                    <a:cubicBezTo>
                      <a:pt x="2509" y="12789"/>
                      <a:pt x="1802" y="8646"/>
                      <a:pt x="1679" y="7011"/>
                    </a:cubicBezTo>
                    <a:cubicBezTo>
                      <a:pt x="1562" y="5376"/>
                      <a:pt x="2374" y="2567"/>
                      <a:pt x="2257" y="1953"/>
                    </a:cubicBezTo>
                    <a:cubicBezTo>
                      <a:pt x="2072" y="1002"/>
                      <a:pt x="1044" y="1"/>
                      <a:pt x="57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1" name="Google Shape;14561;p147"/>
              <p:cNvSpPr/>
              <p:nvPr/>
            </p:nvSpPr>
            <p:spPr>
              <a:xfrm>
                <a:off x="5217525" y="4046725"/>
                <a:ext cx="5305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8687" extrusionOk="0">
                    <a:moveTo>
                      <a:pt x="673" y="1579"/>
                    </a:moveTo>
                    <a:cubicBezTo>
                      <a:pt x="782" y="1579"/>
                      <a:pt x="1616" y="6491"/>
                      <a:pt x="1415" y="6645"/>
                    </a:cubicBezTo>
                    <a:lnTo>
                      <a:pt x="1415" y="6652"/>
                    </a:lnTo>
                    <a:cubicBezTo>
                      <a:pt x="1411" y="6654"/>
                      <a:pt x="1407" y="6656"/>
                      <a:pt x="1403" y="6656"/>
                    </a:cubicBezTo>
                    <a:cubicBezTo>
                      <a:pt x="1182" y="6656"/>
                      <a:pt x="544" y="2372"/>
                      <a:pt x="665" y="1599"/>
                    </a:cubicBezTo>
                    <a:cubicBezTo>
                      <a:pt x="667" y="1586"/>
                      <a:pt x="670" y="1579"/>
                      <a:pt x="673" y="1579"/>
                    </a:cubicBezTo>
                    <a:close/>
                    <a:moveTo>
                      <a:pt x="68" y="1"/>
                    </a:moveTo>
                    <a:lnTo>
                      <a:pt x="68" y="1"/>
                    </a:lnTo>
                    <a:cubicBezTo>
                      <a:pt x="1" y="241"/>
                      <a:pt x="173" y="984"/>
                      <a:pt x="161" y="1845"/>
                    </a:cubicBezTo>
                    <a:cubicBezTo>
                      <a:pt x="148" y="2705"/>
                      <a:pt x="1015" y="8336"/>
                      <a:pt x="1126" y="8563"/>
                    </a:cubicBezTo>
                    <a:cubicBezTo>
                      <a:pt x="1168" y="8648"/>
                      <a:pt x="1257" y="8686"/>
                      <a:pt x="1359" y="8686"/>
                    </a:cubicBezTo>
                    <a:cubicBezTo>
                      <a:pt x="1539" y="8686"/>
                      <a:pt x="1757" y="8565"/>
                      <a:pt x="1820" y="8360"/>
                    </a:cubicBezTo>
                    <a:cubicBezTo>
                      <a:pt x="1919" y="8047"/>
                      <a:pt x="1722" y="2742"/>
                      <a:pt x="1734" y="1962"/>
                    </a:cubicBezTo>
                    <a:cubicBezTo>
                      <a:pt x="1753" y="1181"/>
                      <a:pt x="2121" y="351"/>
                      <a:pt x="1974" y="155"/>
                    </a:cubicBezTo>
                    <a:cubicBezTo>
                      <a:pt x="1945" y="118"/>
                      <a:pt x="1916" y="103"/>
                      <a:pt x="1884" y="103"/>
                    </a:cubicBezTo>
                    <a:cubicBezTo>
                      <a:pt x="1749" y="103"/>
                      <a:pt x="1558" y="368"/>
                      <a:pt x="1126" y="413"/>
                    </a:cubicBezTo>
                    <a:cubicBezTo>
                      <a:pt x="1099" y="415"/>
                      <a:pt x="1072" y="416"/>
                      <a:pt x="1045" y="416"/>
                    </a:cubicBezTo>
                    <a:cubicBezTo>
                      <a:pt x="545" y="416"/>
                      <a:pt x="68" y="1"/>
                      <a:pt x="6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2" name="Google Shape;14562;p147"/>
              <p:cNvSpPr/>
              <p:nvPr/>
            </p:nvSpPr>
            <p:spPr>
              <a:xfrm>
                <a:off x="5242000" y="4261550"/>
                <a:ext cx="316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980" extrusionOk="0">
                    <a:moveTo>
                      <a:pt x="977" y="1"/>
                    </a:moveTo>
                    <a:cubicBezTo>
                      <a:pt x="873" y="1"/>
                      <a:pt x="617" y="265"/>
                      <a:pt x="413" y="265"/>
                    </a:cubicBezTo>
                    <a:cubicBezTo>
                      <a:pt x="389" y="265"/>
                      <a:pt x="366" y="261"/>
                      <a:pt x="343" y="253"/>
                    </a:cubicBezTo>
                    <a:cubicBezTo>
                      <a:pt x="281" y="230"/>
                      <a:pt x="236" y="221"/>
                      <a:pt x="203" y="221"/>
                    </a:cubicBezTo>
                    <a:cubicBezTo>
                      <a:pt x="117" y="221"/>
                      <a:pt x="105" y="284"/>
                      <a:pt x="61" y="364"/>
                    </a:cubicBezTo>
                    <a:cubicBezTo>
                      <a:pt x="1" y="471"/>
                      <a:pt x="5" y="980"/>
                      <a:pt x="180" y="980"/>
                    </a:cubicBezTo>
                    <a:cubicBezTo>
                      <a:pt x="185" y="980"/>
                      <a:pt x="190" y="979"/>
                      <a:pt x="196" y="978"/>
                    </a:cubicBezTo>
                    <a:cubicBezTo>
                      <a:pt x="365" y="950"/>
                      <a:pt x="556" y="740"/>
                      <a:pt x="772" y="740"/>
                    </a:cubicBezTo>
                    <a:cubicBezTo>
                      <a:pt x="791" y="740"/>
                      <a:pt x="810" y="741"/>
                      <a:pt x="829" y="745"/>
                    </a:cubicBezTo>
                    <a:cubicBezTo>
                      <a:pt x="895" y="757"/>
                      <a:pt x="948" y="764"/>
                      <a:pt x="992" y="764"/>
                    </a:cubicBezTo>
                    <a:cubicBezTo>
                      <a:pt x="1103" y="764"/>
                      <a:pt x="1154" y="720"/>
                      <a:pt x="1198" y="610"/>
                    </a:cubicBezTo>
                    <a:cubicBezTo>
                      <a:pt x="1265" y="450"/>
                      <a:pt x="1124" y="19"/>
                      <a:pt x="983" y="1"/>
                    </a:cubicBezTo>
                    <a:cubicBezTo>
                      <a:pt x="981" y="1"/>
                      <a:pt x="979" y="1"/>
                      <a:pt x="97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3" name="Google Shape;14563;p147"/>
              <p:cNvSpPr/>
              <p:nvPr/>
            </p:nvSpPr>
            <p:spPr>
              <a:xfrm>
                <a:off x="5263775" y="4283850"/>
                <a:ext cx="11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124" extrusionOk="0">
                    <a:moveTo>
                      <a:pt x="264" y="0"/>
                    </a:moveTo>
                    <a:cubicBezTo>
                      <a:pt x="200" y="0"/>
                      <a:pt x="120" y="19"/>
                      <a:pt x="75" y="43"/>
                    </a:cubicBezTo>
                    <a:cubicBezTo>
                      <a:pt x="1" y="92"/>
                      <a:pt x="99" y="332"/>
                      <a:pt x="112" y="394"/>
                    </a:cubicBezTo>
                    <a:cubicBezTo>
                      <a:pt x="124" y="461"/>
                      <a:pt x="148" y="996"/>
                      <a:pt x="148" y="1076"/>
                    </a:cubicBezTo>
                    <a:cubicBezTo>
                      <a:pt x="148" y="1109"/>
                      <a:pt x="181" y="1124"/>
                      <a:pt x="223" y="1124"/>
                    </a:cubicBezTo>
                    <a:cubicBezTo>
                      <a:pt x="282" y="1124"/>
                      <a:pt x="359" y="1097"/>
                      <a:pt x="394" y="1058"/>
                    </a:cubicBezTo>
                    <a:cubicBezTo>
                      <a:pt x="456" y="984"/>
                      <a:pt x="296" y="510"/>
                      <a:pt x="271" y="394"/>
                    </a:cubicBezTo>
                    <a:cubicBezTo>
                      <a:pt x="247" y="283"/>
                      <a:pt x="388" y="99"/>
                      <a:pt x="364" y="37"/>
                    </a:cubicBezTo>
                    <a:cubicBezTo>
                      <a:pt x="353" y="11"/>
                      <a:pt x="313" y="0"/>
                      <a:pt x="26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4" name="Google Shape;14564;p147"/>
              <p:cNvSpPr/>
              <p:nvPr/>
            </p:nvSpPr>
            <p:spPr>
              <a:xfrm>
                <a:off x="5257325" y="4284950"/>
                <a:ext cx="88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124" extrusionOk="0">
                    <a:moveTo>
                      <a:pt x="174" y="0"/>
                    </a:moveTo>
                    <a:cubicBezTo>
                      <a:pt x="130" y="0"/>
                      <a:pt x="61" y="35"/>
                      <a:pt x="44" y="79"/>
                    </a:cubicBezTo>
                    <a:cubicBezTo>
                      <a:pt x="13" y="141"/>
                      <a:pt x="105" y="448"/>
                      <a:pt x="87" y="626"/>
                    </a:cubicBezTo>
                    <a:cubicBezTo>
                      <a:pt x="75" y="805"/>
                      <a:pt x="1" y="1001"/>
                      <a:pt x="32" y="1069"/>
                    </a:cubicBezTo>
                    <a:cubicBezTo>
                      <a:pt x="48" y="1105"/>
                      <a:pt x="121" y="1124"/>
                      <a:pt x="190" y="1124"/>
                    </a:cubicBezTo>
                    <a:cubicBezTo>
                      <a:pt x="249" y="1124"/>
                      <a:pt x="306" y="1110"/>
                      <a:pt x="320" y="1081"/>
                    </a:cubicBezTo>
                    <a:cubicBezTo>
                      <a:pt x="351" y="1020"/>
                      <a:pt x="247" y="688"/>
                      <a:pt x="259" y="552"/>
                    </a:cubicBezTo>
                    <a:cubicBezTo>
                      <a:pt x="265" y="368"/>
                      <a:pt x="253" y="190"/>
                      <a:pt x="210" y="18"/>
                    </a:cubicBezTo>
                    <a:cubicBezTo>
                      <a:pt x="205" y="6"/>
                      <a:pt x="191" y="0"/>
                      <a:pt x="1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5" name="Google Shape;14565;p147"/>
              <p:cNvSpPr/>
              <p:nvPr/>
            </p:nvSpPr>
            <p:spPr>
              <a:xfrm>
                <a:off x="5249500" y="4286900"/>
                <a:ext cx="74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060" extrusionOk="0">
                    <a:moveTo>
                      <a:pt x="212" y="0"/>
                    </a:moveTo>
                    <a:cubicBezTo>
                      <a:pt x="172" y="0"/>
                      <a:pt x="129" y="14"/>
                      <a:pt x="129" y="38"/>
                    </a:cubicBezTo>
                    <a:cubicBezTo>
                      <a:pt x="129" y="81"/>
                      <a:pt x="203" y="419"/>
                      <a:pt x="142" y="585"/>
                    </a:cubicBezTo>
                    <a:cubicBezTo>
                      <a:pt x="80" y="751"/>
                      <a:pt x="0" y="929"/>
                      <a:pt x="31" y="1003"/>
                    </a:cubicBezTo>
                    <a:cubicBezTo>
                      <a:pt x="44" y="1039"/>
                      <a:pt x="101" y="1059"/>
                      <a:pt x="155" y="1059"/>
                    </a:cubicBezTo>
                    <a:cubicBezTo>
                      <a:pt x="202" y="1059"/>
                      <a:pt x="247" y="1044"/>
                      <a:pt x="258" y="1009"/>
                    </a:cubicBezTo>
                    <a:cubicBezTo>
                      <a:pt x="283" y="936"/>
                      <a:pt x="228" y="591"/>
                      <a:pt x="258" y="511"/>
                    </a:cubicBezTo>
                    <a:cubicBezTo>
                      <a:pt x="289" y="352"/>
                      <a:pt x="295" y="192"/>
                      <a:pt x="283" y="32"/>
                    </a:cubicBezTo>
                    <a:cubicBezTo>
                      <a:pt x="277" y="10"/>
                      <a:pt x="246" y="0"/>
                      <a:pt x="2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6" name="Google Shape;14566;p147"/>
              <p:cNvSpPr/>
              <p:nvPr/>
            </p:nvSpPr>
            <p:spPr>
              <a:xfrm>
                <a:off x="5268560" y="4334400"/>
                <a:ext cx="80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411" extrusionOk="0">
                    <a:moveTo>
                      <a:pt x="256" y="0"/>
                    </a:moveTo>
                    <a:cubicBezTo>
                      <a:pt x="255" y="0"/>
                      <a:pt x="254" y="0"/>
                      <a:pt x="253" y="1"/>
                    </a:cubicBezTo>
                    <a:cubicBezTo>
                      <a:pt x="210" y="7"/>
                      <a:pt x="56" y="31"/>
                      <a:pt x="38" y="74"/>
                    </a:cubicBezTo>
                    <a:cubicBezTo>
                      <a:pt x="7" y="179"/>
                      <a:pt x="1" y="345"/>
                      <a:pt x="81" y="400"/>
                    </a:cubicBezTo>
                    <a:cubicBezTo>
                      <a:pt x="92" y="407"/>
                      <a:pt x="104" y="410"/>
                      <a:pt x="116" y="410"/>
                    </a:cubicBezTo>
                    <a:cubicBezTo>
                      <a:pt x="191" y="410"/>
                      <a:pt x="292" y="299"/>
                      <a:pt x="302" y="210"/>
                    </a:cubicBezTo>
                    <a:cubicBezTo>
                      <a:pt x="320" y="114"/>
                      <a:pt x="291" y="0"/>
                      <a:pt x="25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7" name="Google Shape;14567;p147"/>
              <p:cNvSpPr/>
              <p:nvPr/>
            </p:nvSpPr>
            <p:spPr>
              <a:xfrm>
                <a:off x="5257960" y="4337525"/>
                <a:ext cx="84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07" extrusionOk="0">
                    <a:moveTo>
                      <a:pt x="189" y="0"/>
                    </a:moveTo>
                    <a:cubicBezTo>
                      <a:pt x="125" y="0"/>
                      <a:pt x="63" y="40"/>
                      <a:pt x="44" y="109"/>
                    </a:cubicBezTo>
                    <a:cubicBezTo>
                      <a:pt x="13" y="220"/>
                      <a:pt x="1" y="472"/>
                      <a:pt x="105" y="496"/>
                    </a:cubicBezTo>
                    <a:cubicBezTo>
                      <a:pt x="123" y="503"/>
                      <a:pt x="141" y="506"/>
                      <a:pt x="160" y="506"/>
                    </a:cubicBezTo>
                    <a:cubicBezTo>
                      <a:pt x="225" y="506"/>
                      <a:pt x="290" y="466"/>
                      <a:pt x="314" y="404"/>
                    </a:cubicBezTo>
                    <a:cubicBezTo>
                      <a:pt x="339" y="287"/>
                      <a:pt x="333" y="164"/>
                      <a:pt x="302" y="48"/>
                    </a:cubicBezTo>
                    <a:cubicBezTo>
                      <a:pt x="269" y="15"/>
                      <a:pt x="229" y="0"/>
                      <a:pt x="18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8" name="Google Shape;14568;p147"/>
              <p:cNvSpPr/>
              <p:nvPr/>
            </p:nvSpPr>
            <p:spPr>
              <a:xfrm>
                <a:off x="5248435" y="4338725"/>
                <a:ext cx="74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545" extrusionOk="0">
                    <a:moveTo>
                      <a:pt x="137" y="1"/>
                    </a:moveTo>
                    <a:cubicBezTo>
                      <a:pt x="88" y="1"/>
                      <a:pt x="40" y="32"/>
                      <a:pt x="25" y="86"/>
                    </a:cubicBezTo>
                    <a:cubicBezTo>
                      <a:pt x="1" y="172"/>
                      <a:pt x="1" y="498"/>
                      <a:pt x="87" y="522"/>
                    </a:cubicBezTo>
                    <a:cubicBezTo>
                      <a:pt x="124" y="533"/>
                      <a:pt x="161" y="545"/>
                      <a:pt x="193" y="545"/>
                    </a:cubicBezTo>
                    <a:cubicBezTo>
                      <a:pt x="236" y="545"/>
                      <a:pt x="269" y="524"/>
                      <a:pt x="283" y="455"/>
                    </a:cubicBezTo>
                    <a:cubicBezTo>
                      <a:pt x="296" y="313"/>
                      <a:pt x="277" y="178"/>
                      <a:pt x="228" y="49"/>
                    </a:cubicBezTo>
                    <a:cubicBezTo>
                      <a:pt x="205" y="16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9" name="Google Shape;14569;p147"/>
              <p:cNvSpPr/>
              <p:nvPr/>
            </p:nvSpPr>
            <p:spPr>
              <a:xfrm>
                <a:off x="5239060" y="4337425"/>
                <a:ext cx="72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06" extrusionOk="0">
                    <a:moveTo>
                      <a:pt x="150" y="1"/>
                    </a:moveTo>
                    <a:cubicBezTo>
                      <a:pt x="109" y="1"/>
                      <a:pt x="68" y="24"/>
                      <a:pt x="50" y="64"/>
                    </a:cubicBezTo>
                    <a:cubicBezTo>
                      <a:pt x="25" y="125"/>
                      <a:pt x="1" y="396"/>
                      <a:pt x="62" y="457"/>
                    </a:cubicBezTo>
                    <a:cubicBezTo>
                      <a:pt x="98" y="490"/>
                      <a:pt x="132" y="505"/>
                      <a:pt x="161" y="505"/>
                    </a:cubicBezTo>
                    <a:cubicBezTo>
                      <a:pt x="188" y="505"/>
                      <a:pt x="211" y="493"/>
                      <a:pt x="228" y="470"/>
                    </a:cubicBezTo>
                    <a:cubicBezTo>
                      <a:pt x="265" y="427"/>
                      <a:pt x="290" y="89"/>
                      <a:pt x="228" y="33"/>
                    </a:cubicBezTo>
                    <a:cubicBezTo>
                      <a:pt x="206" y="11"/>
                      <a:pt x="178" y="1"/>
                      <a:pt x="15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0" name="Google Shape;14570;p147"/>
              <p:cNvSpPr/>
              <p:nvPr/>
            </p:nvSpPr>
            <p:spPr>
              <a:xfrm>
                <a:off x="5232935" y="4334100"/>
                <a:ext cx="62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364" extrusionOk="0">
                    <a:moveTo>
                      <a:pt x="93" y="0"/>
                    </a:moveTo>
                    <a:cubicBezTo>
                      <a:pt x="51" y="0"/>
                      <a:pt x="1" y="90"/>
                      <a:pt x="6" y="166"/>
                    </a:cubicBezTo>
                    <a:cubicBezTo>
                      <a:pt x="12" y="258"/>
                      <a:pt x="31" y="351"/>
                      <a:pt x="92" y="363"/>
                    </a:cubicBezTo>
                    <a:cubicBezTo>
                      <a:pt x="93" y="363"/>
                      <a:pt x="94" y="363"/>
                      <a:pt x="95" y="363"/>
                    </a:cubicBezTo>
                    <a:cubicBezTo>
                      <a:pt x="156" y="363"/>
                      <a:pt x="250" y="164"/>
                      <a:pt x="117" y="13"/>
                    </a:cubicBezTo>
                    <a:cubicBezTo>
                      <a:pt x="109" y="4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1" name="Google Shape;14571;p147"/>
              <p:cNvSpPr/>
              <p:nvPr/>
            </p:nvSpPr>
            <p:spPr>
              <a:xfrm>
                <a:off x="5243500" y="4289900"/>
                <a:ext cx="83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912" extrusionOk="0">
                    <a:moveTo>
                      <a:pt x="276" y="1"/>
                    </a:moveTo>
                    <a:cubicBezTo>
                      <a:pt x="238" y="1"/>
                      <a:pt x="179" y="55"/>
                      <a:pt x="179" y="84"/>
                    </a:cubicBezTo>
                    <a:cubicBezTo>
                      <a:pt x="179" y="232"/>
                      <a:pt x="160" y="379"/>
                      <a:pt x="130" y="527"/>
                    </a:cubicBezTo>
                    <a:cubicBezTo>
                      <a:pt x="99" y="625"/>
                      <a:pt x="1" y="852"/>
                      <a:pt x="13" y="883"/>
                    </a:cubicBezTo>
                    <a:cubicBezTo>
                      <a:pt x="21" y="899"/>
                      <a:pt x="48" y="912"/>
                      <a:pt x="82" y="912"/>
                    </a:cubicBezTo>
                    <a:cubicBezTo>
                      <a:pt x="102" y="912"/>
                      <a:pt x="125" y="907"/>
                      <a:pt x="148" y="895"/>
                    </a:cubicBezTo>
                    <a:cubicBezTo>
                      <a:pt x="191" y="871"/>
                      <a:pt x="265" y="447"/>
                      <a:pt x="302" y="361"/>
                    </a:cubicBezTo>
                    <a:cubicBezTo>
                      <a:pt x="332" y="250"/>
                      <a:pt x="332" y="127"/>
                      <a:pt x="302" y="16"/>
                    </a:cubicBezTo>
                    <a:cubicBezTo>
                      <a:pt x="296" y="5"/>
                      <a:pt x="287" y="1"/>
                      <a:pt x="276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2" name="Google Shape;14572;p147"/>
              <p:cNvSpPr/>
              <p:nvPr/>
            </p:nvSpPr>
            <p:spPr>
              <a:xfrm>
                <a:off x="5262900" y="4293900"/>
                <a:ext cx="96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683" extrusionOk="0">
                    <a:moveTo>
                      <a:pt x="339" y="0"/>
                    </a:moveTo>
                    <a:cubicBezTo>
                      <a:pt x="325" y="0"/>
                      <a:pt x="305" y="19"/>
                      <a:pt x="279" y="72"/>
                    </a:cubicBezTo>
                    <a:cubicBezTo>
                      <a:pt x="224" y="201"/>
                      <a:pt x="27" y="569"/>
                      <a:pt x="15" y="612"/>
                    </a:cubicBezTo>
                    <a:cubicBezTo>
                      <a:pt x="1" y="640"/>
                      <a:pt x="82" y="683"/>
                      <a:pt x="130" y="683"/>
                    </a:cubicBezTo>
                    <a:cubicBezTo>
                      <a:pt x="146" y="683"/>
                      <a:pt x="158" y="678"/>
                      <a:pt x="162" y="668"/>
                    </a:cubicBezTo>
                    <a:cubicBezTo>
                      <a:pt x="181" y="619"/>
                      <a:pt x="384" y="121"/>
                      <a:pt x="371" y="65"/>
                    </a:cubicBezTo>
                    <a:cubicBezTo>
                      <a:pt x="368" y="34"/>
                      <a:pt x="358" y="0"/>
                      <a:pt x="33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3" name="Google Shape;14573;p147"/>
              <p:cNvSpPr/>
              <p:nvPr/>
            </p:nvSpPr>
            <p:spPr>
              <a:xfrm>
                <a:off x="5268110" y="4313150"/>
                <a:ext cx="92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811" extrusionOk="0">
                    <a:moveTo>
                      <a:pt x="152" y="0"/>
                    </a:moveTo>
                    <a:cubicBezTo>
                      <a:pt x="94" y="0"/>
                      <a:pt x="30" y="23"/>
                      <a:pt x="19" y="64"/>
                    </a:cubicBezTo>
                    <a:cubicBezTo>
                      <a:pt x="7" y="162"/>
                      <a:pt x="13" y="267"/>
                      <a:pt x="43" y="365"/>
                    </a:cubicBezTo>
                    <a:cubicBezTo>
                      <a:pt x="80" y="469"/>
                      <a:pt x="0" y="685"/>
                      <a:pt x="7" y="764"/>
                    </a:cubicBezTo>
                    <a:cubicBezTo>
                      <a:pt x="9" y="797"/>
                      <a:pt x="42" y="811"/>
                      <a:pt x="86" y="811"/>
                    </a:cubicBezTo>
                    <a:cubicBezTo>
                      <a:pt x="152" y="811"/>
                      <a:pt x="242" y="779"/>
                      <a:pt x="289" y="728"/>
                    </a:cubicBezTo>
                    <a:cubicBezTo>
                      <a:pt x="369" y="642"/>
                      <a:pt x="271" y="586"/>
                      <a:pt x="259" y="476"/>
                    </a:cubicBezTo>
                    <a:cubicBezTo>
                      <a:pt x="240" y="365"/>
                      <a:pt x="296" y="82"/>
                      <a:pt x="246" y="33"/>
                    </a:cubicBezTo>
                    <a:cubicBezTo>
                      <a:pt x="229" y="11"/>
                      <a:pt x="192" y="0"/>
                      <a:pt x="15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4" name="Google Shape;14574;p147"/>
              <p:cNvSpPr/>
              <p:nvPr/>
            </p:nvSpPr>
            <p:spPr>
              <a:xfrm>
                <a:off x="5258285" y="4314775"/>
                <a:ext cx="74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836" extrusionOk="0">
                    <a:moveTo>
                      <a:pt x="179" y="0"/>
                    </a:moveTo>
                    <a:cubicBezTo>
                      <a:pt x="124" y="0"/>
                      <a:pt x="63" y="26"/>
                      <a:pt x="55" y="66"/>
                    </a:cubicBezTo>
                    <a:cubicBezTo>
                      <a:pt x="37" y="140"/>
                      <a:pt x="117" y="380"/>
                      <a:pt x="92" y="503"/>
                    </a:cubicBezTo>
                    <a:cubicBezTo>
                      <a:pt x="68" y="626"/>
                      <a:pt x="0" y="724"/>
                      <a:pt x="43" y="792"/>
                    </a:cubicBezTo>
                    <a:cubicBezTo>
                      <a:pt x="64" y="821"/>
                      <a:pt x="105" y="835"/>
                      <a:pt x="146" y="835"/>
                    </a:cubicBezTo>
                    <a:cubicBezTo>
                      <a:pt x="201" y="835"/>
                      <a:pt x="257" y="810"/>
                      <a:pt x="271" y="761"/>
                    </a:cubicBezTo>
                    <a:cubicBezTo>
                      <a:pt x="295" y="675"/>
                      <a:pt x="221" y="583"/>
                      <a:pt x="240" y="466"/>
                    </a:cubicBezTo>
                    <a:cubicBezTo>
                      <a:pt x="252" y="349"/>
                      <a:pt x="295" y="91"/>
                      <a:pt x="264" y="36"/>
                    </a:cubicBezTo>
                    <a:cubicBezTo>
                      <a:pt x="250" y="11"/>
                      <a:pt x="216" y="0"/>
                      <a:pt x="17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5" name="Google Shape;14575;p147"/>
              <p:cNvSpPr/>
              <p:nvPr/>
            </p:nvSpPr>
            <p:spPr>
              <a:xfrm>
                <a:off x="5249985" y="4316575"/>
                <a:ext cx="61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763" extrusionOk="0">
                    <a:moveTo>
                      <a:pt x="129" y="1"/>
                    </a:moveTo>
                    <a:cubicBezTo>
                      <a:pt x="92" y="1"/>
                      <a:pt x="62" y="25"/>
                      <a:pt x="43" y="62"/>
                    </a:cubicBezTo>
                    <a:cubicBezTo>
                      <a:pt x="31" y="93"/>
                      <a:pt x="25" y="130"/>
                      <a:pt x="31" y="166"/>
                    </a:cubicBezTo>
                    <a:cubicBezTo>
                      <a:pt x="37" y="277"/>
                      <a:pt x="80" y="388"/>
                      <a:pt x="55" y="492"/>
                    </a:cubicBezTo>
                    <a:cubicBezTo>
                      <a:pt x="43" y="541"/>
                      <a:pt x="19" y="584"/>
                      <a:pt x="12" y="634"/>
                    </a:cubicBezTo>
                    <a:cubicBezTo>
                      <a:pt x="0" y="683"/>
                      <a:pt x="25" y="732"/>
                      <a:pt x="68" y="757"/>
                    </a:cubicBezTo>
                    <a:cubicBezTo>
                      <a:pt x="79" y="761"/>
                      <a:pt x="90" y="763"/>
                      <a:pt x="101" y="763"/>
                    </a:cubicBezTo>
                    <a:cubicBezTo>
                      <a:pt x="138" y="763"/>
                      <a:pt x="170" y="739"/>
                      <a:pt x="185" y="701"/>
                    </a:cubicBezTo>
                    <a:cubicBezTo>
                      <a:pt x="203" y="652"/>
                      <a:pt x="209" y="603"/>
                      <a:pt x="191" y="554"/>
                    </a:cubicBezTo>
                    <a:cubicBezTo>
                      <a:pt x="178" y="511"/>
                      <a:pt x="172" y="462"/>
                      <a:pt x="166" y="412"/>
                    </a:cubicBezTo>
                    <a:cubicBezTo>
                      <a:pt x="166" y="302"/>
                      <a:pt x="246" y="203"/>
                      <a:pt x="228" y="99"/>
                    </a:cubicBezTo>
                    <a:cubicBezTo>
                      <a:pt x="221" y="44"/>
                      <a:pt x="185" y="7"/>
                      <a:pt x="12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6" name="Google Shape;14576;p147"/>
              <p:cNvSpPr/>
              <p:nvPr/>
            </p:nvSpPr>
            <p:spPr>
              <a:xfrm>
                <a:off x="5241360" y="4316300"/>
                <a:ext cx="5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732" extrusionOk="0">
                    <a:moveTo>
                      <a:pt x="116" y="0"/>
                    </a:moveTo>
                    <a:cubicBezTo>
                      <a:pt x="105" y="0"/>
                      <a:pt x="93" y="2"/>
                      <a:pt x="81" y="5"/>
                    </a:cubicBezTo>
                    <a:cubicBezTo>
                      <a:pt x="38" y="36"/>
                      <a:pt x="19" y="85"/>
                      <a:pt x="26" y="134"/>
                    </a:cubicBezTo>
                    <a:cubicBezTo>
                      <a:pt x="26" y="233"/>
                      <a:pt x="69" y="331"/>
                      <a:pt x="50" y="423"/>
                    </a:cubicBezTo>
                    <a:cubicBezTo>
                      <a:pt x="44" y="485"/>
                      <a:pt x="13" y="540"/>
                      <a:pt x="7" y="595"/>
                    </a:cubicBezTo>
                    <a:cubicBezTo>
                      <a:pt x="1" y="657"/>
                      <a:pt x="32" y="725"/>
                      <a:pt x="87" y="731"/>
                    </a:cubicBezTo>
                    <a:cubicBezTo>
                      <a:pt x="91" y="731"/>
                      <a:pt x="94" y="731"/>
                      <a:pt x="98" y="731"/>
                    </a:cubicBezTo>
                    <a:cubicBezTo>
                      <a:pt x="137" y="731"/>
                      <a:pt x="175" y="702"/>
                      <a:pt x="191" y="663"/>
                    </a:cubicBezTo>
                    <a:cubicBezTo>
                      <a:pt x="204" y="620"/>
                      <a:pt x="204" y="571"/>
                      <a:pt x="191" y="528"/>
                    </a:cubicBezTo>
                    <a:cubicBezTo>
                      <a:pt x="179" y="485"/>
                      <a:pt x="173" y="442"/>
                      <a:pt x="173" y="399"/>
                    </a:cubicBezTo>
                    <a:cubicBezTo>
                      <a:pt x="173" y="343"/>
                      <a:pt x="185" y="294"/>
                      <a:pt x="204" y="245"/>
                    </a:cubicBezTo>
                    <a:cubicBezTo>
                      <a:pt x="228" y="196"/>
                      <a:pt x="235" y="134"/>
                      <a:pt x="216" y="79"/>
                    </a:cubicBezTo>
                    <a:cubicBezTo>
                      <a:pt x="201" y="30"/>
                      <a:pt x="162" y="0"/>
                      <a:pt x="11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7" name="Google Shape;14577;p147"/>
              <p:cNvSpPr/>
              <p:nvPr/>
            </p:nvSpPr>
            <p:spPr>
              <a:xfrm>
                <a:off x="5233685" y="4315500"/>
                <a:ext cx="66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645" extrusionOk="0">
                    <a:moveTo>
                      <a:pt x="197" y="0"/>
                    </a:moveTo>
                    <a:cubicBezTo>
                      <a:pt x="154" y="0"/>
                      <a:pt x="111" y="25"/>
                      <a:pt x="93" y="62"/>
                    </a:cubicBezTo>
                    <a:cubicBezTo>
                      <a:pt x="74" y="99"/>
                      <a:pt x="68" y="142"/>
                      <a:pt x="74" y="185"/>
                    </a:cubicBezTo>
                    <a:cubicBezTo>
                      <a:pt x="80" y="228"/>
                      <a:pt x="93" y="265"/>
                      <a:pt x="93" y="308"/>
                    </a:cubicBezTo>
                    <a:cubicBezTo>
                      <a:pt x="93" y="369"/>
                      <a:pt x="80" y="425"/>
                      <a:pt x="56" y="474"/>
                    </a:cubicBezTo>
                    <a:cubicBezTo>
                      <a:pt x="31" y="517"/>
                      <a:pt x="1" y="566"/>
                      <a:pt x="25" y="609"/>
                    </a:cubicBezTo>
                    <a:cubicBezTo>
                      <a:pt x="39" y="632"/>
                      <a:pt x="63" y="644"/>
                      <a:pt x="89" y="644"/>
                    </a:cubicBezTo>
                    <a:cubicBezTo>
                      <a:pt x="98" y="644"/>
                      <a:pt x="108" y="643"/>
                      <a:pt x="117" y="640"/>
                    </a:cubicBezTo>
                    <a:cubicBezTo>
                      <a:pt x="148" y="621"/>
                      <a:pt x="173" y="597"/>
                      <a:pt x="185" y="560"/>
                    </a:cubicBezTo>
                    <a:cubicBezTo>
                      <a:pt x="191" y="529"/>
                      <a:pt x="197" y="492"/>
                      <a:pt x="197" y="455"/>
                    </a:cubicBezTo>
                    <a:cubicBezTo>
                      <a:pt x="191" y="332"/>
                      <a:pt x="210" y="209"/>
                      <a:pt x="253" y="93"/>
                    </a:cubicBezTo>
                    <a:cubicBezTo>
                      <a:pt x="265" y="56"/>
                      <a:pt x="240" y="7"/>
                      <a:pt x="19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8" name="Google Shape;14578;p147"/>
              <p:cNvSpPr/>
              <p:nvPr/>
            </p:nvSpPr>
            <p:spPr>
              <a:xfrm>
                <a:off x="5218150" y="4017250"/>
                <a:ext cx="4720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1310" extrusionOk="0">
                    <a:moveTo>
                      <a:pt x="532" y="0"/>
                    </a:moveTo>
                    <a:cubicBezTo>
                      <a:pt x="468" y="0"/>
                      <a:pt x="404" y="8"/>
                      <a:pt x="345" y="30"/>
                    </a:cubicBezTo>
                    <a:cubicBezTo>
                      <a:pt x="203" y="86"/>
                      <a:pt x="99" y="209"/>
                      <a:pt x="62" y="356"/>
                    </a:cubicBezTo>
                    <a:cubicBezTo>
                      <a:pt x="0" y="639"/>
                      <a:pt x="111" y="928"/>
                      <a:pt x="338" y="1094"/>
                    </a:cubicBezTo>
                    <a:cubicBezTo>
                      <a:pt x="531" y="1236"/>
                      <a:pt x="765" y="1310"/>
                      <a:pt x="1002" y="1310"/>
                    </a:cubicBezTo>
                    <a:cubicBezTo>
                      <a:pt x="1082" y="1310"/>
                      <a:pt x="1163" y="1301"/>
                      <a:pt x="1242" y="1284"/>
                    </a:cubicBezTo>
                    <a:cubicBezTo>
                      <a:pt x="1549" y="1204"/>
                      <a:pt x="1795" y="989"/>
                      <a:pt x="1857" y="731"/>
                    </a:cubicBezTo>
                    <a:cubicBezTo>
                      <a:pt x="1887" y="627"/>
                      <a:pt x="1875" y="516"/>
                      <a:pt x="1832" y="424"/>
                    </a:cubicBezTo>
                    <a:cubicBezTo>
                      <a:pt x="1758" y="295"/>
                      <a:pt x="1605" y="203"/>
                      <a:pt x="1439" y="153"/>
                    </a:cubicBezTo>
                    <a:cubicBezTo>
                      <a:pt x="1273" y="117"/>
                      <a:pt x="1107" y="80"/>
                      <a:pt x="941" y="61"/>
                    </a:cubicBezTo>
                    <a:cubicBezTo>
                      <a:pt x="808" y="36"/>
                      <a:pt x="667" y="0"/>
                      <a:pt x="53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9" name="Google Shape;14579;p147"/>
              <p:cNvSpPr/>
              <p:nvPr/>
            </p:nvSpPr>
            <p:spPr>
              <a:xfrm>
                <a:off x="5214600" y="3595400"/>
                <a:ext cx="203950" cy="107425"/>
              </a:xfrm>
              <a:custGeom>
                <a:avLst/>
                <a:gdLst/>
                <a:ahLst/>
                <a:cxnLst/>
                <a:rect l="l" t="t" r="r" b="b"/>
                <a:pathLst>
                  <a:path w="8158" h="4297" extrusionOk="0">
                    <a:moveTo>
                      <a:pt x="1562" y="1"/>
                    </a:moveTo>
                    <a:cubicBezTo>
                      <a:pt x="1311" y="1"/>
                      <a:pt x="1065" y="35"/>
                      <a:pt x="837" y="130"/>
                    </a:cubicBezTo>
                    <a:cubicBezTo>
                      <a:pt x="345" y="339"/>
                      <a:pt x="1" y="948"/>
                      <a:pt x="284" y="1378"/>
                    </a:cubicBezTo>
                    <a:cubicBezTo>
                      <a:pt x="462" y="1654"/>
                      <a:pt x="812" y="1765"/>
                      <a:pt x="1083" y="1962"/>
                    </a:cubicBezTo>
                    <a:cubicBezTo>
                      <a:pt x="1507" y="2269"/>
                      <a:pt x="1728" y="2761"/>
                      <a:pt x="1974" y="3210"/>
                    </a:cubicBezTo>
                    <a:cubicBezTo>
                      <a:pt x="2220" y="3664"/>
                      <a:pt x="2552" y="4132"/>
                      <a:pt x="3068" y="4267"/>
                    </a:cubicBezTo>
                    <a:cubicBezTo>
                      <a:pt x="3141" y="4287"/>
                      <a:pt x="3218" y="4297"/>
                      <a:pt x="3295" y="4297"/>
                    </a:cubicBezTo>
                    <a:cubicBezTo>
                      <a:pt x="3616" y="4297"/>
                      <a:pt x="3941" y="4128"/>
                      <a:pt x="3990" y="3830"/>
                    </a:cubicBezTo>
                    <a:cubicBezTo>
                      <a:pt x="4058" y="3468"/>
                      <a:pt x="3701" y="3179"/>
                      <a:pt x="3431" y="2921"/>
                    </a:cubicBezTo>
                    <a:cubicBezTo>
                      <a:pt x="3093" y="2601"/>
                      <a:pt x="2841" y="2202"/>
                      <a:pt x="2687" y="1759"/>
                    </a:cubicBezTo>
                    <a:cubicBezTo>
                      <a:pt x="2656" y="1667"/>
                      <a:pt x="2632" y="1550"/>
                      <a:pt x="2712" y="1482"/>
                    </a:cubicBezTo>
                    <a:cubicBezTo>
                      <a:pt x="2740" y="1457"/>
                      <a:pt x="2772" y="1446"/>
                      <a:pt x="2806" y="1446"/>
                    </a:cubicBezTo>
                    <a:cubicBezTo>
                      <a:pt x="2913" y="1446"/>
                      <a:pt x="3035" y="1552"/>
                      <a:pt x="3105" y="1654"/>
                    </a:cubicBezTo>
                    <a:cubicBezTo>
                      <a:pt x="3393" y="2077"/>
                      <a:pt x="3730" y="2964"/>
                      <a:pt x="4085" y="2964"/>
                    </a:cubicBezTo>
                    <a:cubicBezTo>
                      <a:pt x="4086" y="2964"/>
                      <a:pt x="4087" y="2964"/>
                      <a:pt x="4089" y="2964"/>
                    </a:cubicBezTo>
                    <a:cubicBezTo>
                      <a:pt x="4451" y="2958"/>
                      <a:pt x="4765" y="2079"/>
                      <a:pt x="5060" y="1654"/>
                    </a:cubicBezTo>
                    <a:cubicBezTo>
                      <a:pt x="5130" y="1552"/>
                      <a:pt x="5249" y="1446"/>
                      <a:pt x="5356" y="1446"/>
                    </a:cubicBezTo>
                    <a:cubicBezTo>
                      <a:pt x="5390" y="1446"/>
                      <a:pt x="5423" y="1457"/>
                      <a:pt x="5453" y="1482"/>
                    </a:cubicBezTo>
                    <a:cubicBezTo>
                      <a:pt x="5527" y="1550"/>
                      <a:pt x="5508" y="1667"/>
                      <a:pt x="5472" y="1759"/>
                    </a:cubicBezTo>
                    <a:cubicBezTo>
                      <a:pt x="5318" y="2202"/>
                      <a:pt x="5066" y="2601"/>
                      <a:pt x="4728" y="2921"/>
                    </a:cubicBezTo>
                    <a:cubicBezTo>
                      <a:pt x="4457" y="3185"/>
                      <a:pt x="4107" y="3468"/>
                      <a:pt x="4168" y="3830"/>
                    </a:cubicBezTo>
                    <a:cubicBezTo>
                      <a:pt x="4218" y="4124"/>
                      <a:pt x="4549" y="4296"/>
                      <a:pt x="4873" y="4296"/>
                    </a:cubicBezTo>
                    <a:cubicBezTo>
                      <a:pt x="4949" y="4296"/>
                      <a:pt x="5025" y="4287"/>
                      <a:pt x="5097" y="4267"/>
                    </a:cubicBezTo>
                    <a:cubicBezTo>
                      <a:pt x="5607" y="4132"/>
                      <a:pt x="5939" y="3664"/>
                      <a:pt x="6191" y="3210"/>
                    </a:cubicBezTo>
                    <a:cubicBezTo>
                      <a:pt x="6437" y="2761"/>
                      <a:pt x="6652" y="2263"/>
                      <a:pt x="7082" y="1962"/>
                    </a:cubicBezTo>
                    <a:cubicBezTo>
                      <a:pt x="7352" y="1765"/>
                      <a:pt x="7697" y="1654"/>
                      <a:pt x="7875" y="1378"/>
                    </a:cubicBezTo>
                    <a:cubicBezTo>
                      <a:pt x="8158" y="948"/>
                      <a:pt x="7813" y="339"/>
                      <a:pt x="7328" y="130"/>
                    </a:cubicBezTo>
                    <a:cubicBezTo>
                      <a:pt x="7097" y="35"/>
                      <a:pt x="6850" y="1"/>
                      <a:pt x="6598" y="1"/>
                    </a:cubicBezTo>
                    <a:cubicBezTo>
                      <a:pt x="6315" y="1"/>
                      <a:pt x="6025" y="44"/>
                      <a:pt x="5748" y="93"/>
                    </a:cubicBezTo>
                    <a:cubicBezTo>
                      <a:pt x="5189" y="185"/>
                      <a:pt x="4636" y="290"/>
                      <a:pt x="4082" y="401"/>
                    </a:cubicBezTo>
                    <a:cubicBezTo>
                      <a:pt x="3523" y="290"/>
                      <a:pt x="2970" y="185"/>
                      <a:pt x="2417" y="93"/>
                    </a:cubicBezTo>
                    <a:cubicBezTo>
                      <a:pt x="2136" y="44"/>
                      <a:pt x="1845" y="1"/>
                      <a:pt x="156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0" name="Google Shape;14580;p147"/>
              <p:cNvSpPr/>
              <p:nvPr/>
            </p:nvSpPr>
            <p:spPr>
              <a:xfrm>
                <a:off x="5147300" y="3277175"/>
                <a:ext cx="57200" cy="177000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7080" extrusionOk="0">
                    <a:moveTo>
                      <a:pt x="1357" y="1"/>
                    </a:moveTo>
                    <a:cubicBezTo>
                      <a:pt x="1056" y="1"/>
                      <a:pt x="778" y="99"/>
                      <a:pt x="769" y="320"/>
                    </a:cubicBezTo>
                    <a:cubicBezTo>
                      <a:pt x="744" y="762"/>
                      <a:pt x="886" y="2176"/>
                      <a:pt x="861" y="3135"/>
                    </a:cubicBezTo>
                    <a:cubicBezTo>
                      <a:pt x="843" y="4100"/>
                      <a:pt x="480" y="5514"/>
                      <a:pt x="394" y="5919"/>
                    </a:cubicBezTo>
                    <a:cubicBezTo>
                      <a:pt x="308" y="6319"/>
                      <a:pt x="1" y="6583"/>
                      <a:pt x="50" y="6835"/>
                    </a:cubicBezTo>
                    <a:cubicBezTo>
                      <a:pt x="75" y="6978"/>
                      <a:pt x="453" y="7079"/>
                      <a:pt x="793" y="7079"/>
                    </a:cubicBezTo>
                    <a:cubicBezTo>
                      <a:pt x="1039" y="7079"/>
                      <a:pt x="1265" y="7026"/>
                      <a:pt x="1322" y="6897"/>
                    </a:cubicBezTo>
                    <a:cubicBezTo>
                      <a:pt x="1451" y="6589"/>
                      <a:pt x="1199" y="5766"/>
                      <a:pt x="1193" y="5249"/>
                    </a:cubicBezTo>
                    <a:cubicBezTo>
                      <a:pt x="1193" y="4733"/>
                      <a:pt x="1685" y="1660"/>
                      <a:pt x="1857" y="1395"/>
                    </a:cubicBezTo>
                    <a:cubicBezTo>
                      <a:pt x="1986" y="1199"/>
                      <a:pt x="2287" y="621"/>
                      <a:pt x="2091" y="277"/>
                    </a:cubicBezTo>
                    <a:cubicBezTo>
                      <a:pt x="1989" y="101"/>
                      <a:pt x="1661" y="1"/>
                      <a:pt x="135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1" name="Google Shape;14581;p147"/>
              <p:cNvSpPr/>
              <p:nvPr/>
            </p:nvSpPr>
            <p:spPr>
              <a:xfrm>
                <a:off x="5122100" y="3459325"/>
                <a:ext cx="59350" cy="18930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7572" extrusionOk="0">
                    <a:moveTo>
                      <a:pt x="1433" y="749"/>
                    </a:moveTo>
                    <a:cubicBezTo>
                      <a:pt x="1568" y="749"/>
                      <a:pt x="1728" y="875"/>
                      <a:pt x="1716" y="1006"/>
                    </a:cubicBezTo>
                    <a:cubicBezTo>
                      <a:pt x="1697" y="1203"/>
                      <a:pt x="929" y="3791"/>
                      <a:pt x="849" y="4682"/>
                    </a:cubicBezTo>
                    <a:lnTo>
                      <a:pt x="843" y="4682"/>
                    </a:lnTo>
                    <a:cubicBezTo>
                      <a:pt x="843" y="4682"/>
                      <a:pt x="990" y="1578"/>
                      <a:pt x="1273" y="859"/>
                    </a:cubicBezTo>
                    <a:cubicBezTo>
                      <a:pt x="1304" y="781"/>
                      <a:pt x="1365" y="749"/>
                      <a:pt x="1433" y="749"/>
                    </a:cubicBezTo>
                    <a:close/>
                    <a:moveTo>
                      <a:pt x="1236" y="0"/>
                    </a:moveTo>
                    <a:cubicBezTo>
                      <a:pt x="1064" y="0"/>
                      <a:pt x="934" y="43"/>
                      <a:pt x="904" y="121"/>
                    </a:cubicBezTo>
                    <a:cubicBezTo>
                      <a:pt x="585" y="889"/>
                      <a:pt x="1" y="7220"/>
                      <a:pt x="68" y="7442"/>
                    </a:cubicBezTo>
                    <a:cubicBezTo>
                      <a:pt x="98" y="7533"/>
                      <a:pt x="197" y="7572"/>
                      <a:pt x="313" y="7572"/>
                    </a:cubicBezTo>
                    <a:cubicBezTo>
                      <a:pt x="485" y="7572"/>
                      <a:pt x="693" y="7487"/>
                      <a:pt x="763" y="7362"/>
                    </a:cubicBezTo>
                    <a:cubicBezTo>
                      <a:pt x="880" y="7153"/>
                      <a:pt x="1291" y="5100"/>
                      <a:pt x="1580" y="3588"/>
                    </a:cubicBezTo>
                    <a:cubicBezTo>
                      <a:pt x="1869" y="2076"/>
                      <a:pt x="2373" y="551"/>
                      <a:pt x="2072" y="299"/>
                    </a:cubicBezTo>
                    <a:cubicBezTo>
                      <a:pt x="1824" y="91"/>
                      <a:pt x="1486" y="0"/>
                      <a:pt x="123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2" name="Google Shape;14582;p147"/>
              <p:cNvSpPr/>
              <p:nvPr/>
            </p:nvSpPr>
            <p:spPr>
              <a:xfrm>
                <a:off x="5133025" y="3652625"/>
                <a:ext cx="164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520" extrusionOk="0">
                    <a:moveTo>
                      <a:pt x="218" y="0"/>
                    </a:moveTo>
                    <a:cubicBezTo>
                      <a:pt x="147" y="0"/>
                      <a:pt x="80" y="42"/>
                      <a:pt x="49" y="109"/>
                    </a:cubicBezTo>
                    <a:cubicBezTo>
                      <a:pt x="12" y="189"/>
                      <a:pt x="0" y="275"/>
                      <a:pt x="18" y="367"/>
                    </a:cubicBezTo>
                    <a:cubicBezTo>
                      <a:pt x="37" y="570"/>
                      <a:pt x="117" y="767"/>
                      <a:pt x="117" y="970"/>
                    </a:cubicBezTo>
                    <a:cubicBezTo>
                      <a:pt x="117" y="1056"/>
                      <a:pt x="98" y="1142"/>
                      <a:pt x="98" y="1228"/>
                    </a:cubicBezTo>
                    <a:cubicBezTo>
                      <a:pt x="98" y="1314"/>
                      <a:pt x="129" y="1394"/>
                      <a:pt x="184" y="1455"/>
                    </a:cubicBezTo>
                    <a:cubicBezTo>
                      <a:pt x="233" y="1498"/>
                      <a:pt x="292" y="1519"/>
                      <a:pt x="350" y="1519"/>
                    </a:cubicBezTo>
                    <a:cubicBezTo>
                      <a:pt x="411" y="1519"/>
                      <a:pt x="473" y="1496"/>
                      <a:pt x="523" y="1449"/>
                    </a:cubicBezTo>
                    <a:cubicBezTo>
                      <a:pt x="609" y="1363"/>
                      <a:pt x="658" y="1234"/>
                      <a:pt x="652" y="1111"/>
                    </a:cubicBezTo>
                    <a:cubicBezTo>
                      <a:pt x="645" y="982"/>
                      <a:pt x="621" y="853"/>
                      <a:pt x="578" y="736"/>
                    </a:cubicBezTo>
                    <a:cubicBezTo>
                      <a:pt x="523" y="564"/>
                      <a:pt x="473" y="398"/>
                      <a:pt x="424" y="232"/>
                    </a:cubicBezTo>
                    <a:cubicBezTo>
                      <a:pt x="393" y="140"/>
                      <a:pt x="350" y="29"/>
                      <a:pt x="258" y="5"/>
                    </a:cubicBezTo>
                    <a:cubicBezTo>
                      <a:pt x="245" y="2"/>
                      <a:pt x="232" y="0"/>
                      <a:pt x="21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3" name="Google Shape;14583;p147"/>
              <p:cNvSpPr/>
              <p:nvPr/>
            </p:nvSpPr>
            <p:spPr>
              <a:xfrm>
                <a:off x="5138400" y="3692475"/>
                <a:ext cx="98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36" extrusionOk="0">
                    <a:moveTo>
                      <a:pt x="213" y="0"/>
                    </a:moveTo>
                    <a:cubicBezTo>
                      <a:pt x="197" y="0"/>
                      <a:pt x="181" y="3"/>
                      <a:pt x="166" y="9"/>
                    </a:cubicBezTo>
                    <a:cubicBezTo>
                      <a:pt x="111" y="21"/>
                      <a:pt x="68" y="46"/>
                      <a:pt x="25" y="83"/>
                    </a:cubicBezTo>
                    <a:cubicBezTo>
                      <a:pt x="0" y="267"/>
                      <a:pt x="92" y="587"/>
                      <a:pt x="258" y="636"/>
                    </a:cubicBezTo>
                    <a:cubicBezTo>
                      <a:pt x="357" y="501"/>
                      <a:pt x="394" y="322"/>
                      <a:pt x="363" y="156"/>
                    </a:cubicBezTo>
                    <a:cubicBezTo>
                      <a:pt x="363" y="113"/>
                      <a:pt x="338" y="70"/>
                      <a:pt x="314" y="40"/>
                    </a:cubicBezTo>
                    <a:cubicBezTo>
                      <a:pt x="284" y="14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4" name="Google Shape;14584;p147"/>
              <p:cNvSpPr/>
              <p:nvPr/>
            </p:nvSpPr>
            <p:spPr>
              <a:xfrm>
                <a:off x="5142075" y="3714950"/>
                <a:ext cx="58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426" extrusionOk="0">
                    <a:moveTo>
                      <a:pt x="96" y="0"/>
                    </a:moveTo>
                    <a:cubicBezTo>
                      <a:pt x="68" y="0"/>
                      <a:pt x="40" y="11"/>
                      <a:pt x="19" y="32"/>
                    </a:cubicBezTo>
                    <a:cubicBezTo>
                      <a:pt x="1" y="142"/>
                      <a:pt x="7" y="259"/>
                      <a:pt x="44" y="364"/>
                    </a:cubicBezTo>
                    <a:cubicBezTo>
                      <a:pt x="50" y="395"/>
                      <a:pt x="81" y="425"/>
                      <a:pt x="99" y="425"/>
                    </a:cubicBezTo>
                    <a:cubicBezTo>
                      <a:pt x="118" y="425"/>
                      <a:pt x="136" y="401"/>
                      <a:pt x="142" y="382"/>
                    </a:cubicBezTo>
                    <a:cubicBezTo>
                      <a:pt x="179" y="333"/>
                      <a:pt x="204" y="272"/>
                      <a:pt x="216" y="210"/>
                    </a:cubicBezTo>
                    <a:cubicBezTo>
                      <a:pt x="234" y="149"/>
                      <a:pt x="222" y="87"/>
                      <a:pt x="179" y="38"/>
                    </a:cubicBezTo>
                    <a:cubicBezTo>
                      <a:pt x="157" y="13"/>
                      <a:pt x="126" y="0"/>
                      <a:pt x="9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5" name="Google Shape;14585;p147"/>
              <p:cNvSpPr/>
              <p:nvPr/>
            </p:nvSpPr>
            <p:spPr>
              <a:xfrm>
                <a:off x="5114425" y="3654700"/>
                <a:ext cx="144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519" extrusionOk="0">
                    <a:moveTo>
                      <a:pt x="370" y="1"/>
                    </a:moveTo>
                    <a:cubicBezTo>
                      <a:pt x="366" y="1"/>
                      <a:pt x="361" y="1"/>
                      <a:pt x="357" y="2"/>
                    </a:cubicBezTo>
                    <a:cubicBezTo>
                      <a:pt x="258" y="14"/>
                      <a:pt x="209" y="118"/>
                      <a:pt x="179" y="211"/>
                    </a:cubicBezTo>
                    <a:cubicBezTo>
                      <a:pt x="93" y="493"/>
                      <a:pt x="37" y="788"/>
                      <a:pt x="13" y="1083"/>
                    </a:cubicBezTo>
                    <a:cubicBezTo>
                      <a:pt x="0" y="1163"/>
                      <a:pt x="0" y="1249"/>
                      <a:pt x="19" y="1335"/>
                    </a:cubicBezTo>
                    <a:cubicBezTo>
                      <a:pt x="36" y="1454"/>
                      <a:pt x="131" y="1518"/>
                      <a:pt x="227" y="1518"/>
                    </a:cubicBezTo>
                    <a:cubicBezTo>
                      <a:pt x="304" y="1518"/>
                      <a:pt x="382" y="1476"/>
                      <a:pt x="418" y="1385"/>
                    </a:cubicBezTo>
                    <a:cubicBezTo>
                      <a:pt x="467" y="1299"/>
                      <a:pt x="492" y="1200"/>
                      <a:pt x="504" y="1102"/>
                    </a:cubicBezTo>
                    <a:cubicBezTo>
                      <a:pt x="554" y="831"/>
                      <a:pt x="578" y="561"/>
                      <a:pt x="566" y="284"/>
                    </a:cubicBezTo>
                    <a:cubicBezTo>
                      <a:pt x="560" y="217"/>
                      <a:pt x="547" y="149"/>
                      <a:pt x="517" y="94"/>
                    </a:cubicBezTo>
                    <a:cubicBezTo>
                      <a:pt x="488" y="37"/>
                      <a:pt x="428" y="1"/>
                      <a:pt x="37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6" name="Google Shape;14586;p147"/>
              <p:cNvSpPr/>
              <p:nvPr/>
            </p:nvSpPr>
            <p:spPr>
              <a:xfrm>
                <a:off x="5110575" y="3696375"/>
                <a:ext cx="120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097" extrusionOk="0">
                    <a:moveTo>
                      <a:pt x="253" y="0"/>
                    </a:moveTo>
                    <a:cubicBezTo>
                      <a:pt x="191" y="0"/>
                      <a:pt x="136" y="31"/>
                      <a:pt x="105" y="86"/>
                    </a:cubicBezTo>
                    <a:cubicBezTo>
                      <a:pt x="74" y="136"/>
                      <a:pt x="56" y="197"/>
                      <a:pt x="56" y="259"/>
                    </a:cubicBezTo>
                    <a:cubicBezTo>
                      <a:pt x="44" y="369"/>
                      <a:pt x="62" y="480"/>
                      <a:pt x="44" y="590"/>
                    </a:cubicBezTo>
                    <a:cubicBezTo>
                      <a:pt x="25" y="683"/>
                      <a:pt x="13" y="781"/>
                      <a:pt x="7" y="873"/>
                    </a:cubicBezTo>
                    <a:cubicBezTo>
                      <a:pt x="1" y="972"/>
                      <a:pt x="56" y="1058"/>
                      <a:pt x="142" y="1094"/>
                    </a:cubicBezTo>
                    <a:cubicBezTo>
                      <a:pt x="153" y="1096"/>
                      <a:pt x="164" y="1097"/>
                      <a:pt x="174" y="1097"/>
                    </a:cubicBezTo>
                    <a:cubicBezTo>
                      <a:pt x="248" y="1097"/>
                      <a:pt x="313" y="1061"/>
                      <a:pt x="345" y="996"/>
                    </a:cubicBezTo>
                    <a:cubicBezTo>
                      <a:pt x="382" y="922"/>
                      <a:pt x="406" y="849"/>
                      <a:pt x="419" y="769"/>
                    </a:cubicBezTo>
                    <a:cubicBezTo>
                      <a:pt x="449" y="578"/>
                      <a:pt x="480" y="381"/>
                      <a:pt x="431" y="203"/>
                    </a:cubicBezTo>
                    <a:cubicBezTo>
                      <a:pt x="406" y="105"/>
                      <a:pt x="345" y="7"/>
                      <a:pt x="25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7" name="Google Shape;14587;p147"/>
              <p:cNvSpPr/>
              <p:nvPr/>
            </p:nvSpPr>
            <p:spPr>
              <a:xfrm>
                <a:off x="5116275" y="3726575"/>
                <a:ext cx="121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63" extrusionOk="0">
                    <a:moveTo>
                      <a:pt x="120" y="0"/>
                    </a:moveTo>
                    <a:cubicBezTo>
                      <a:pt x="65" y="0"/>
                      <a:pt x="12" y="60"/>
                      <a:pt x="6" y="120"/>
                    </a:cubicBezTo>
                    <a:cubicBezTo>
                      <a:pt x="0" y="188"/>
                      <a:pt x="25" y="255"/>
                      <a:pt x="74" y="311"/>
                    </a:cubicBezTo>
                    <a:cubicBezTo>
                      <a:pt x="117" y="360"/>
                      <a:pt x="154" y="421"/>
                      <a:pt x="191" y="483"/>
                    </a:cubicBezTo>
                    <a:cubicBezTo>
                      <a:pt x="221" y="544"/>
                      <a:pt x="227" y="624"/>
                      <a:pt x="271" y="686"/>
                    </a:cubicBezTo>
                    <a:cubicBezTo>
                      <a:pt x="296" y="728"/>
                      <a:pt x="346" y="762"/>
                      <a:pt x="392" y="762"/>
                    </a:cubicBezTo>
                    <a:cubicBezTo>
                      <a:pt x="412" y="762"/>
                      <a:pt x="432" y="756"/>
                      <a:pt x="449" y="741"/>
                    </a:cubicBezTo>
                    <a:cubicBezTo>
                      <a:pt x="473" y="710"/>
                      <a:pt x="486" y="667"/>
                      <a:pt x="473" y="624"/>
                    </a:cubicBezTo>
                    <a:cubicBezTo>
                      <a:pt x="461" y="587"/>
                      <a:pt x="443" y="550"/>
                      <a:pt x="424" y="513"/>
                    </a:cubicBezTo>
                    <a:cubicBezTo>
                      <a:pt x="357" y="397"/>
                      <a:pt x="295" y="274"/>
                      <a:pt x="252" y="145"/>
                    </a:cubicBezTo>
                    <a:cubicBezTo>
                      <a:pt x="227" y="89"/>
                      <a:pt x="203" y="16"/>
                      <a:pt x="141" y="3"/>
                    </a:cubicBezTo>
                    <a:cubicBezTo>
                      <a:pt x="134" y="1"/>
                      <a:pt x="127" y="0"/>
                      <a:pt x="12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8" name="Google Shape;14588;p147"/>
              <p:cNvSpPr/>
              <p:nvPr/>
            </p:nvSpPr>
            <p:spPr>
              <a:xfrm>
                <a:off x="5128550" y="3745675"/>
                <a:ext cx="7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549" extrusionOk="0">
                    <a:moveTo>
                      <a:pt x="102" y="0"/>
                    </a:moveTo>
                    <a:cubicBezTo>
                      <a:pt x="97" y="0"/>
                      <a:pt x="92" y="1"/>
                      <a:pt x="87" y="1"/>
                    </a:cubicBezTo>
                    <a:cubicBezTo>
                      <a:pt x="1" y="198"/>
                      <a:pt x="99" y="487"/>
                      <a:pt x="271" y="549"/>
                    </a:cubicBezTo>
                    <a:cubicBezTo>
                      <a:pt x="296" y="432"/>
                      <a:pt x="302" y="321"/>
                      <a:pt x="284" y="204"/>
                    </a:cubicBezTo>
                    <a:cubicBezTo>
                      <a:pt x="260" y="100"/>
                      <a:pt x="188" y="0"/>
                      <a:pt x="10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9" name="Google Shape;14589;p147"/>
              <p:cNvSpPr/>
              <p:nvPr/>
            </p:nvSpPr>
            <p:spPr>
              <a:xfrm>
                <a:off x="5222800" y="3273175"/>
                <a:ext cx="93725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8061" extrusionOk="0">
                    <a:moveTo>
                      <a:pt x="3127" y="0"/>
                    </a:moveTo>
                    <a:lnTo>
                      <a:pt x="3127" y="0"/>
                    </a:lnTo>
                    <a:cubicBezTo>
                      <a:pt x="3127" y="0"/>
                      <a:pt x="3201" y="4543"/>
                      <a:pt x="3127" y="4610"/>
                    </a:cubicBezTo>
                    <a:cubicBezTo>
                      <a:pt x="3048" y="4684"/>
                      <a:pt x="2654" y="4936"/>
                      <a:pt x="2150" y="5772"/>
                    </a:cubicBezTo>
                    <a:cubicBezTo>
                      <a:pt x="1665" y="6571"/>
                      <a:pt x="1492" y="7395"/>
                      <a:pt x="1210" y="7450"/>
                    </a:cubicBezTo>
                    <a:cubicBezTo>
                      <a:pt x="1200" y="7452"/>
                      <a:pt x="1190" y="7453"/>
                      <a:pt x="1180" y="7453"/>
                    </a:cubicBezTo>
                    <a:cubicBezTo>
                      <a:pt x="907" y="7453"/>
                      <a:pt x="313" y="6850"/>
                      <a:pt x="134" y="6850"/>
                    </a:cubicBezTo>
                    <a:cubicBezTo>
                      <a:pt x="114" y="6850"/>
                      <a:pt x="100" y="6857"/>
                      <a:pt x="91" y="6872"/>
                    </a:cubicBezTo>
                    <a:cubicBezTo>
                      <a:pt x="1" y="7029"/>
                      <a:pt x="669" y="8060"/>
                      <a:pt x="1215" y="8060"/>
                    </a:cubicBezTo>
                    <a:cubicBezTo>
                      <a:pt x="1228" y="8060"/>
                      <a:pt x="1240" y="8060"/>
                      <a:pt x="1253" y="8059"/>
                    </a:cubicBezTo>
                    <a:cubicBezTo>
                      <a:pt x="1806" y="8009"/>
                      <a:pt x="2150" y="7026"/>
                      <a:pt x="2451" y="6252"/>
                    </a:cubicBezTo>
                    <a:cubicBezTo>
                      <a:pt x="2753" y="5483"/>
                      <a:pt x="3748" y="5065"/>
                      <a:pt x="3748" y="5065"/>
                    </a:cubicBezTo>
                    <a:lnTo>
                      <a:pt x="3748" y="25"/>
                    </a:lnTo>
                    <a:cubicBezTo>
                      <a:pt x="3429" y="25"/>
                      <a:pt x="3128" y="0"/>
                      <a:pt x="312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0" name="Google Shape;14590;p147"/>
              <p:cNvSpPr/>
              <p:nvPr/>
            </p:nvSpPr>
            <p:spPr>
              <a:xfrm>
                <a:off x="5228100" y="3274500"/>
                <a:ext cx="761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04" extrusionOk="0">
                    <a:moveTo>
                      <a:pt x="502" y="0"/>
                    </a:moveTo>
                    <a:cubicBezTo>
                      <a:pt x="143" y="0"/>
                      <a:pt x="0" y="171"/>
                      <a:pt x="76" y="292"/>
                    </a:cubicBezTo>
                    <a:cubicBezTo>
                      <a:pt x="155" y="413"/>
                      <a:pt x="1637" y="703"/>
                      <a:pt x="2617" y="703"/>
                    </a:cubicBezTo>
                    <a:cubicBezTo>
                      <a:pt x="2775" y="703"/>
                      <a:pt x="2921" y="696"/>
                      <a:pt x="3045" y="679"/>
                    </a:cubicBezTo>
                    <a:lnTo>
                      <a:pt x="3002" y="230"/>
                    </a:lnTo>
                    <a:cubicBezTo>
                      <a:pt x="3002" y="230"/>
                      <a:pt x="1317" y="126"/>
                      <a:pt x="770" y="27"/>
                    </a:cubicBezTo>
                    <a:cubicBezTo>
                      <a:pt x="670" y="8"/>
                      <a:pt x="581" y="0"/>
                      <a:pt x="50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1" name="Google Shape;14591;p147"/>
              <p:cNvSpPr/>
              <p:nvPr/>
            </p:nvSpPr>
            <p:spPr>
              <a:xfrm>
                <a:off x="5277625" y="3243725"/>
                <a:ext cx="347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414" extrusionOk="0">
                    <a:moveTo>
                      <a:pt x="246" y="1"/>
                    </a:moveTo>
                    <a:cubicBezTo>
                      <a:pt x="64" y="1"/>
                      <a:pt x="1" y="127"/>
                      <a:pt x="43" y="207"/>
                    </a:cubicBezTo>
                    <a:cubicBezTo>
                      <a:pt x="82" y="284"/>
                      <a:pt x="642" y="413"/>
                      <a:pt x="1073" y="413"/>
                    </a:cubicBezTo>
                    <a:cubicBezTo>
                      <a:pt x="1193" y="413"/>
                      <a:pt x="1303" y="403"/>
                      <a:pt x="1389" y="379"/>
                    </a:cubicBezTo>
                    <a:lnTo>
                      <a:pt x="1340" y="72"/>
                    </a:lnTo>
                    <a:cubicBezTo>
                      <a:pt x="1340" y="72"/>
                      <a:pt x="590" y="60"/>
                      <a:pt x="338" y="10"/>
                    </a:cubicBezTo>
                    <a:cubicBezTo>
                      <a:pt x="305" y="4"/>
                      <a:pt x="274" y="1"/>
                      <a:pt x="246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2" name="Google Shape;14592;p147"/>
              <p:cNvSpPr/>
              <p:nvPr/>
            </p:nvSpPr>
            <p:spPr>
              <a:xfrm>
                <a:off x="5289300" y="3228050"/>
                <a:ext cx="270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381" extrusionOk="0">
                    <a:moveTo>
                      <a:pt x="182" y="0"/>
                    </a:moveTo>
                    <a:cubicBezTo>
                      <a:pt x="45" y="0"/>
                      <a:pt x="0" y="115"/>
                      <a:pt x="37" y="189"/>
                    </a:cubicBezTo>
                    <a:cubicBezTo>
                      <a:pt x="67" y="253"/>
                      <a:pt x="525" y="381"/>
                      <a:pt x="863" y="381"/>
                    </a:cubicBezTo>
                    <a:cubicBezTo>
                      <a:pt x="946" y="381"/>
                      <a:pt x="1022" y="373"/>
                      <a:pt x="1082" y="355"/>
                    </a:cubicBezTo>
                    <a:lnTo>
                      <a:pt x="1039" y="78"/>
                    </a:lnTo>
                    <a:cubicBezTo>
                      <a:pt x="1039" y="78"/>
                      <a:pt x="455" y="60"/>
                      <a:pt x="258" y="10"/>
                    </a:cubicBezTo>
                    <a:cubicBezTo>
                      <a:pt x="231" y="3"/>
                      <a:pt x="205" y="0"/>
                      <a:pt x="18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3" name="Google Shape;14593;p147"/>
              <p:cNvSpPr/>
              <p:nvPr/>
            </p:nvSpPr>
            <p:spPr>
              <a:xfrm>
                <a:off x="5289400" y="3427625"/>
                <a:ext cx="249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1" extrusionOk="0">
                    <a:moveTo>
                      <a:pt x="166" y="0"/>
                    </a:moveTo>
                    <a:cubicBezTo>
                      <a:pt x="31" y="0"/>
                      <a:pt x="1" y="132"/>
                      <a:pt x="39" y="209"/>
                    </a:cubicBezTo>
                    <a:cubicBezTo>
                      <a:pt x="73" y="272"/>
                      <a:pt x="394" y="351"/>
                      <a:pt x="674" y="351"/>
                    </a:cubicBezTo>
                    <a:cubicBezTo>
                      <a:pt x="800" y="351"/>
                      <a:pt x="918" y="335"/>
                      <a:pt x="998" y="295"/>
                    </a:cubicBezTo>
                    <a:lnTo>
                      <a:pt x="931" y="12"/>
                    </a:lnTo>
                    <a:cubicBezTo>
                      <a:pt x="931" y="12"/>
                      <a:pt x="724" y="24"/>
                      <a:pt x="524" y="24"/>
                    </a:cubicBezTo>
                    <a:cubicBezTo>
                      <a:pt x="404" y="24"/>
                      <a:pt x="287" y="20"/>
                      <a:pt x="218" y="6"/>
                    </a:cubicBezTo>
                    <a:cubicBezTo>
                      <a:pt x="199" y="2"/>
                      <a:pt x="182" y="0"/>
                      <a:pt x="16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4" name="Google Shape;14594;p147"/>
              <p:cNvSpPr/>
              <p:nvPr/>
            </p:nvSpPr>
            <p:spPr>
              <a:xfrm>
                <a:off x="5289250" y="3446250"/>
                <a:ext cx="251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352" extrusionOk="0">
                    <a:moveTo>
                      <a:pt x="178" y="1"/>
                    </a:moveTo>
                    <a:cubicBezTo>
                      <a:pt x="32" y="1"/>
                      <a:pt x="1" y="135"/>
                      <a:pt x="45" y="214"/>
                    </a:cubicBezTo>
                    <a:cubicBezTo>
                      <a:pt x="75" y="274"/>
                      <a:pt x="404" y="352"/>
                      <a:pt x="688" y="352"/>
                    </a:cubicBezTo>
                    <a:cubicBezTo>
                      <a:pt x="811" y="352"/>
                      <a:pt x="926" y="337"/>
                      <a:pt x="1004" y="300"/>
                    </a:cubicBezTo>
                    <a:lnTo>
                      <a:pt x="937" y="11"/>
                    </a:lnTo>
                    <a:cubicBezTo>
                      <a:pt x="937" y="11"/>
                      <a:pt x="730" y="23"/>
                      <a:pt x="530" y="23"/>
                    </a:cubicBezTo>
                    <a:cubicBezTo>
                      <a:pt x="410" y="23"/>
                      <a:pt x="293" y="18"/>
                      <a:pt x="224" y="5"/>
                    </a:cubicBezTo>
                    <a:cubicBezTo>
                      <a:pt x="207" y="2"/>
                      <a:pt x="192" y="1"/>
                      <a:pt x="17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5" name="Google Shape;14595;p147"/>
              <p:cNvSpPr/>
              <p:nvPr/>
            </p:nvSpPr>
            <p:spPr>
              <a:xfrm>
                <a:off x="5289275" y="3464950"/>
                <a:ext cx="251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1" extrusionOk="0">
                    <a:moveTo>
                      <a:pt x="171" y="1"/>
                    </a:moveTo>
                    <a:cubicBezTo>
                      <a:pt x="35" y="1"/>
                      <a:pt x="0" y="132"/>
                      <a:pt x="44" y="209"/>
                    </a:cubicBezTo>
                    <a:cubicBezTo>
                      <a:pt x="74" y="269"/>
                      <a:pt x="402" y="350"/>
                      <a:pt x="686" y="350"/>
                    </a:cubicBezTo>
                    <a:cubicBezTo>
                      <a:pt x="809" y="350"/>
                      <a:pt x="925" y="335"/>
                      <a:pt x="1003" y="295"/>
                    </a:cubicBezTo>
                    <a:lnTo>
                      <a:pt x="929" y="13"/>
                    </a:lnTo>
                    <a:cubicBezTo>
                      <a:pt x="929" y="13"/>
                      <a:pt x="732" y="22"/>
                      <a:pt x="536" y="22"/>
                    </a:cubicBezTo>
                    <a:cubicBezTo>
                      <a:pt x="414" y="22"/>
                      <a:pt x="294" y="18"/>
                      <a:pt x="223" y="7"/>
                    </a:cubicBezTo>
                    <a:cubicBezTo>
                      <a:pt x="204" y="3"/>
                      <a:pt x="187" y="1"/>
                      <a:pt x="17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6" name="Google Shape;14596;p147"/>
              <p:cNvSpPr/>
              <p:nvPr/>
            </p:nvSpPr>
            <p:spPr>
              <a:xfrm>
                <a:off x="5289275" y="3483550"/>
                <a:ext cx="251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0" extrusionOk="0">
                    <a:moveTo>
                      <a:pt x="170" y="1"/>
                    </a:moveTo>
                    <a:cubicBezTo>
                      <a:pt x="30" y="1"/>
                      <a:pt x="0" y="132"/>
                      <a:pt x="44" y="209"/>
                    </a:cubicBezTo>
                    <a:cubicBezTo>
                      <a:pt x="74" y="269"/>
                      <a:pt x="402" y="350"/>
                      <a:pt x="686" y="350"/>
                    </a:cubicBezTo>
                    <a:cubicBezTo>
                      <a:pt x="809" y="350"/>
                      <a:pt x="925" y="334"/>
                      <a:pt x="1003" y="295"/>
                    </a:cubicBezTo>
                    <a:lnTo>
                      <a:pt x="929" y="12"/>
                    </a:lnTo>
                    <a:cubicBezTo>
                      <a:pt x="929" y="12"/>
                      <a:pt x="732" y="22"/>
                      <a:pt x="536" y="22"/>
                    </a:cubicBezTo>
                    <a:cubicBezTo>
                      <a:pt x="414" y="22"/>
                      <a:pt x="294" y="18"/>
                      <a:pt x="223" y="6"/>
                    </a:cubicBezTo>
                    <a:cubicBezTo>
                      <a:pt x="203" y="2"/>
                      <a:pt x="186" y="1"/>
                      <a:pt x="17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7" name="Google Shape;14597;p147"/>
              <p:cNvSpPr/>
              <p:nvPr/>
            </p:nvSpPr>
            <p:spPr>
              <a:xfrm>
                <a:off x="5289275" y="3502150"/>
                <a:ext cx="251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0" extrusionOk="0">
                    <a:moveTo>
                      <a:pt x="170" y="0"/>
                    </a:moveTo>
                    <a:cubicBezTo>
                      <a:pt x="30" y="0"/>
                      <a:pt x="0" y="132"/>
                      <a:pt x="44" y="209"/>
                    </a:cubicBezTo>
                    <a:cubicBezTo>
                      <a:pt x="74" y="269"/>
                      <a:pt x="399" y="350"/>
                      <a:pt x="683" y="350"/>
                    </a:cubicBezTo>
                    <a:cubicBezTo>
                      <a:pt x="807" y="350"/>
                      <a:pt x="923" y="334"/>
                      <a:pt x="1003" y="295"/>
                    </a:cubicBezTo>
                    <a:lnTo>
                      <a:pt x="929" y="12"/>
                    </a:lnTo>
                    <a:cubicBezTo>
                      <a:pt x="929" y="12"/>
                      <a:pt x="723" y="24"/>
                      <a:pt x="525" y="24"/>
                    </a:cubicBezTo>
                    <a:cubicBezTo>
                      <a:pt x="406" y="24"/>
                      <a:pt x="289" y="20"/>
                      <a:pt x="223" y="6"/>
                    </a:cubicBezTo>
                    <a:cubicBezTo>
                      <a:pt x="203" y="2"/>
                      <a:pt x="186" y="0"/>
                      <a:pt x="17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8" name="Google Shape;14598;p147"/>
              <p:cNvSpPr/>
              <p:nvPr/>
            </p:nvSpPr>
            <p:spPr>
              <a:xfrm>
                <a:off x="5289250" y="3520775"/>
                <a:ext cx="251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352" extrusionOk="0">
                    <a:moveTo>
                      <a:pt x="178" y="1"/>
                    </a:moveTo>
                    <a:cubicBezTo>
                      <a:pt x="32" y="1"/>
                      <a:pt x="1" y="135"/>
                      <a:pt x="45" y="214"/>
                    </a:cubicBezTo>
                    <a:cubicBezTo>
                      <a:pt x="75" y="274"/>
                      <a:pt x="401" y="352"/>
                      <a:pt x="685" y="352"/>
                    </a:cubicBezTo>
                    <a:cubicBezTo>
                      <a:pt x="809" y="352"/>
                      <a:pt x="924" y="337"/>
                      <a:pt x="1004" y="300"/>
                    </a:cubicBezTo>
                    <a:lnTo>
                      <a:pt x="930" y="11"/>
                    </a:lnTo>
                    <a:cubicBezTo>
                      <a:pt x="930" y="11"/>
                      <a:pt x="724" y="23"/>
                      <a:pt x="526" y="23"/>
                    </a:cubicBezTo>
                    <a:cubicBezTo>
                      <a:pt x="407" y="23"/>
                      <a:pt x="290" y="19"/>
                      <a:pt x="224" y="5"/>
                    </a:cubicBezTo>
                    <a:cubicBezTo>
                      <a:pt x="207" y="2"/>
                      <a:pt x="192" y="1"/>
                      <a:pt x="17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9" name="Google Shape;14599;p147"/>
              <p:cNvSpPr/>
              <p:nvPr/>
            </p:nvSpPr>
            <p:spPr>
              <a:xfrm>
                <a:off x="5289275" y="3539500"/>
                <a:ext cx="2510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0" extrusionOk="0">
                    <a:moveTo>
                      <a:pt x="170" y="0"/>
                    </a:moveTo>
                    <a:cubicBezTo>
                      <a:pt x="30" y="0"/>
                      <a:pt x="0" y="131"/>
                      <a:pt x="44" y="209"/>
                    </a:cubicBezTo>
                    <a:cubicBezTo>
                      <a:pt x="74" y="268"/>
                      <a:pt x="399" y="349"/>
                      <a:pt x="683" y="349"/>
                    </a:cubicBezTo>
                    <a:cubicBezTo>
                      <a:pt x="807" y="349"/>
                      <a:pt x="923" y="334"/>
                      <a:pt x="1003" y="295"/>
                    </a:cubicBezTo>
                    <a:lnTo>
                      <a:pt x="929" y="12"/>
                    </a:lnTo>
                    <a:cubicBezTo>
                      <a:pt x="929" y="12"/>
                      <a:pt x="729" y="21"/>
                      <a:pt x="534" y="21"/>
                    </a:cubicBezTo>
                    <a:cubicBezTo>
                      <a:pt x="412" y="21"/>
                      <a:pt x="291" y="18"/>
                      <a:pt x="223" y="6"/>
                    </a:cubicBezTo>
                    <a:cubicBezTo>
                      <a:pt x="203" y="2"/>
                      <a:pt x="186" y="0"/>
                      <a:pt x="17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0" name="Google Shape;14600;p147"/>
              <p:cNvSpPr/>
              <p:nvPr/>
            </p:nvSpPr>
            <p:spPr>
              <a:xfrm>
                <a:off x="5289250" y="3558125"/>
                <a:ext cx="24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48" extrusionOk="0">
                    <a:moveTo>
                      <a:pt x="176" y="0"/>
                    </a:moveTo>
                    <a:cubicBezTo>
                      <a:pt x="32" y="0"/>
                      <a:pt x="0" y="129"/>
                      <a:pt x="39" y="207"/>
                    </a:cubicBezTo>
                    <a:cubicBezTo>
                      <a:pt x="73" y="267"/>
                      <a:pt x="400" y="348"/>
                      <a:pt x="682" y="348"/>
                    </a:cubicBezTo>
                    <a:cubicBezTo>
                      <a:pt x="805" y="348"/>
                      <a:pt x="920" y="333"/>
                      <a:pt x="998" y="293"/>
                    </a:cubicBezTo>
                    <a:lnTo>
                      <a:pt x="930" y="11"/>
                    </a:lnTo>
                    <a:cubicBezTo>
                      <a:pt x="930" y="11"/>
                      <a:pt x="730" y="20"/>
                      <a:pt x="535" y="20"/>
                    </a:cubicBezTo>
                    <a:cubicBezTo>
                      <a:pt x="413" y="20"/>
                      <a:pt x="292" y="16"/>
                      <a:pt x="224" y="4"/>
                    </a:cubicBezTo>
                    <a:cubicBezTo>
                      <a:pt x="207" y="2"/>
                      <a:pt x="191" y="0"/>
                      <a:pt x="17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1" name="Google Shape;14601;p147"/>
              <p:cNvSpPr/>
              <p:nvPr/>
            </p:nvSpPr>
            <p:spPr>
              <a:xfrm>
                <a:off x="5289225" y="3576725"/>
                <a:ext cx="250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" extrusionOk="0">
                    <a:moveTo>
                      <a:pt x="174" y="0"/>
                    </a:moveTo>
                    <a:cubicBezTo>
                      <a:pt x="33" y="0"/>
                      <a:pt x="1" y="135"/>
                      <a:pt x="40" y="213"/>
                    </a:cubicBezTo>
                    <a:cubicBezTo>
                      <a:pt x="74" y="273"/>
                      <a:pt x="402" y="351"/>
                      <a:pt x="684" y="351"/>
                    </a:cubicBezTo>
                    <a:cubicBezTo>
                      <a:pt x="807" y="351"/>
                      <a:pt x="921" y="336"/>
                      <a:pt x="999" y="299"/>
                    </a:cubicBezTo>
                    <a:lnTo>
                      <a:pt x="931" y="10"/>
                    </a:lnTo>
                    <a:cubicBezTo>
                      <a:pt x="931" y="10"/>
                      <a:pt x="731" y="20"/>
                      <a:pt x="534" y="20"/>
                    </a:cubicBezTo>
                    <a:cubicBezTo>
                      <a:pt x="411" y="20"/>
                      <a:pt x="289" y="16"/>
                      <a:pt x="218" y="4"/>
                    </a:cubicBezTo>
                    <a:cubicBezTo>
                      <a:pt x="203" y="1"/>
                      <a:pt x="188" y="0"/>
                      <a:pt x="1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2" name="Google Shape;14602;p147"/>
              <p:cNvSpPr/>
              <p:nvPr/>
            </p:nvSpPr>
            <p:spPr>
              <a:xfrm>
                <a:off x="5218050" y="3291300"/>
                <a:ext cx="8755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713" extrusionOk="0">
                    <a:moveTo>
                      <a:pt x="319" y="0"/>
                    </a:moveTo>
                    <a:cubicBezTo>
                      <a:pt x="0" y="0"/>
                      <a:pt x="47" y="333"/>
                      <a:pt x="318" y="474"/>
                    </a:cubicBezTo>
                    <a:cubicBezTo>
                      <a:pt x="569" y="597"/>
                      <a:pt x="2156" y="712"/>
                      <a:pt x="3021" y="712"/>
                    </a:cubicBezTo>
                    <a:cubicBezTo>
                      <a:pt x="3237" y="712"/>
                      <a:pt x="3408" y="705"/>
                      <a:pt x="3502" y="689"/>
                    </a:cubicBezTo>
                    <a:lnTo>
                      <a:pt x="3447" y="302"/>
                    </a:lnTo>
                    <a:cubicBezTo>
                      <a:pt x="3447" y="302"/>
                      <a:pt x="1344" y="222"/>
                      <a:pt x="465" y="19"/>
                    </a:cubicBezTo>
                    <a:cubicBezTo>
                      <a:pt x="410" y="6"/>
                      <a:pt x="361" y="0"/>
                      <a:pt x="31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3" name="Google Shape;14603;p147"/>
              <p:cNvSpPr/>
              <p:nvPr/>
            </p:nvSpPr>
            <p:spPr>
              <a:xfrm>
                <a:off x="5216250" y="3341450"/>
                <a:ext cx="8997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589" extrusionOk="0">
                    <a:moveTo>
                      <a:pt x="365" y="1"/>
                    </a:moveTo>
                    <a:cubicBezTo>
                      <a:pt x="0" y="1"/>
                      <a:pt x="67" y="373"/>
                      <a:pt x="365" y="502"/>
                    </a:cubicBezTo>
                    <a:cubicBezTo>
                      <a:pt x="504" y="563"/>
                      <a:pt x="1027" y="588"/>
                      <a:pt x="1618" y="588"/>
                    </a:cubicBezTo>
                    <a:cubicBezTo>
                      <a:pt x="2412" y="588"/>
                      <a:pt x="3327" y="542"/>
                      <a:pt x="3598" y="472"/>
                    </a:cubicBezTo>
                    <a:lnTo>
                      <a:pt x="3512" y="60"/>
                    </a:lnTo>
                    <a:cubicBezTo>
                      <a:pt x="3512" y="60"/>
                      <a:pt x="2829" y="89"/>
                      <a:pt x="2072" y="89"/>
                    </a:cubicBezTo>
                    <a:cubicBezTo>
                      <a:pt x="1492" y="89"/>
                      <a:pt x="868" y="72"/>
                      <a:pt x="476" y="11"/>
                    </a:cubicBezTo>
                    <a:cubicBezTo>
                      <a:pt x="435" y="4"/>
                      <a:pt x="398" y="1"/>
                      <a:pt x="36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4" name="Google Shape;14604;p147"/>
              <p:cNvSpPr/>
              <p:nvPr/>
            </p:nvSpPr>
            <p:spPr>
              <a:xfrm>
                <a:off x="5211750" y="3314650"/>
                <a:ext cx="96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802" extrusionOk="0">
                    <a:moveTo>
                      <a:pt x="396" y="0"/>
                    </a:moveTo>
                    <a:cubicBezTo>
                      <a:pt x="89" y="0"/>
                      <a:pt x="0" y="328"/>
                      <a:pt x="379" y="517"/>
                    </a:cubicBezTo>
                    <a:cubicBezTo>
                      <a:pt x="712" y="683"/>
                      <a:pt x="2324" y="802"/>
                      <a:pt x="3264" y="802"/>
                    </a:cubicBezTo>
                    <a:cubicBezTo>
                      <a:pt x="3541" y="802"/>
                      <a:pt x="3760" y="792"/>
                      <a:pt x="3871" y="769"/>
                    </a:cubicBezTo>
                    <a:lnTo>
                      <a:pt x="3797" y="290"/>
                    </a:lnTo>
                    <a:cubicBezTo>
                      <a:pt x="3797" y="290"/>
                      <a:pt x="3661" y="293"/>
                      <a:pt x="3439" y="293"/>
                    </a:cubicBezTo>
                    <a:cubicBezTo>
                      <a:pt x="2787" y="293"/>
                      <a:pt x="1391" y="263"/>
                      <a:pt x="533" y="19"/>
                    </a:cubicBezTo>
                    <a:cubicBezTo>
                      <a:pt x="484" y="6"/>
                      <a:pt x="438" y="0"/>
                      <a:pt x="39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5" name="Google Shape;14605;p147"/>
              <p:cNvSpPr/>
              <p:nvPr/>
            </p:nvSpPr>
            <p:spPr>
              <a:xfrm>
                <a:off x="5219300" y="3364600"/>
                <a:ext cx="901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590" extrusionOk="0">
                    <a:moveTo>
                      <a:pt x="3495" y="1"/>
                    </a:moveTo>
                    <a:cubicBezTo>
                      <a:pt x="3495" y="1"/>
                      <a:pt x="2474" y="131"/>
                      <a:pt x="1499" y="131"/>
                    </a:cubicBezTo>
                    <a:cubicBezTo>
                      <a:pt x="1133" y="131"/>
                      <a:pt x="774" y="112"/>
                      <a:pt x="477" y="62"/>
                    </a:cubicBezTo>
                    <a:cubicBezTo>
                      <a:pt x="445" y="56"/>
                      <a:pt x="416" y="54"/>
                      <a:pt x="388" y="54"/>
                    </a:cubicBezTo>
                    <a:cubicBezTo>
                      <a:pt x="78" y="54"/>
                      <a:pt x="1" y="376"/>
                      <a:pt x="378" y="517"/>
                    </a:cubicBezTo>
                    <a:cubicBezTo>
                      <a:pt x="517" y="569"/>
                      <a:pt x="879" y="590"/>
                      <a:pt x="1315" y="590"/>
                    </a:cubicBezTo>
                    <a:cubicBezTo>
                      <a:pt x="2173" y="590"/>
                      <a:pt x="3316" y="508"/>
                      <a:pt x="3606" y="419"/>
                    </a:cubicBezTo>
                    <a:lnTo>
                      <a:pt x="3495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6" name="Google Shape;14606;p147"/>
              <p:cNvSpPr/>
              <p:nvPr/>
            </p:nvSpPr>
            <p:spPr>
              <a:xfrm>
                <a:off x="5220075" y="3384575"/>
                <a:ext cx="93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657" extrusionOk="0">
                    <a:moveTo>
                      <a:pt x="3599" y="1"/>
                    </a:moveTo>
                    <a:cubicBezTo>
                      <a:pt x="3599" y="1"/>
                      <a:pt x="2129" y="243"/>
                      <a:pt x="1003" y="243"/>
                    </a:cubicBezTo>
                    <a:cubicBezTo>
                      <a:pt x="822" y="243"/>
                      <a:pt x="650" y="236"/>
                      <a:pt x="495" y="222"/>
                    </a:cubicBezTo>
                    <a:cubicBezTo>
                      <a:pt x="474" y="220"/>
                      <a:pt x="454" y="219"/>
                      <a:pt x="435" y="219"/>
                    </a:cubicBezTo>
                    <a:cubicBezTo>
                      <a:pt x="85" y="219"/>
                      <a:pt x="1" y="523"/>
                      <a:pt x="403" y="628"/>
                    </a:cubicBezTo>
                    <a:cubicBezTo>
                      <a:pt x="481" y="648"/>
                      <a:pt x="625" y="656"/>
                      <a:pt x="812" y="656"/>
                    </a:cubicBezTo>
                    <a:cubicBezTo>
                      <a:pt x="1654" y="656"/>
                      <a:pt x="3355" y="479"/>
                      <a:pt x="3722" y="363"/>
                    </a:cubicBez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7" name="Google Shape;14607;p147"/>
              <p:cNvSpPr/>
              <p:nvPr/>
            </p:nvSpPr>
            <p:spPr>
              <a:xfrm>
                <a:off x="5223625" y="3408850"/>
                <a:ext cx="6630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537" extrusionOk="0">
                    <a:moveTo>
                      <a:pt x="2560" y="1"/>
                    </a:moveTo>
                    <a:cubicBezTo>
                      <a:pt x="2560" y="1"/>
                      <a:pt x="1673" y="155"/>
                      <a:pt x="904" y="155"/>
                    </a:cubicBezTo>
                    <a:cubicBezTo>
                      <a:pt x="702" y="155"/>
                      <a:pt x="508" y="144"/>
                      <a:pt x="341" y="118"/>
                    </a:cubicBezTo>
                    <a:cubicBezTo>
                      <a:pt x="320" y="114"/>
                      <a:pt x="300" y="112"/>
                      <a:pt x="281" y="112"/>
                    </a:cubicBezTo>
                    <a:cubicBezTo>
                      <a:pt x="43" y="112"/>
                      <a:pt x="1" y="384"/>
                      <a:pt x="285" y="493"/>
                    </a:cubicBezTo>
                    <a:cubicBezTo>
                      <a:pt x="367" y="523"/>
                      <a:pt x="549" y="536"/>
                      <a:pt x="778" y="536"/>
                    </a:cubicBezTo>
                    <a:cubicBezTo>
                      <a:pt x="1416" y="536"/>
                      <a:pt x="2421" y="437"/>
                      <a:pt x="2652" y="351"/>
                    </a:cubicBezTo>
                    <a:lnTo>
                      <a:pt x="2560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8" name="Google Shape;14608;p147"/>
              <p:cNvSpPr/>
              <p:nvPr/>
            </p:nvSpPr>
            <p:spPr>
              <a:xfrm>
                <a:off x="5227675" y="3429900"/>
                <a:ext cx="493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459" extrusionOk="0">
                    <a:moveTo>
                      <a:pt x="1894" y="1"/>
                    </a:moveTo>
                    <a:cubicBezTo>
                      <a:pt x="1894" y="1"/>
                      <a:pt x="1363" y="98"/>
                      <a:pt x="840" y="98"/>
                    </a:cubicBezTo>
                    <a:cubicBezTo>
                      <a:pt x="629" y="98"/>
                      <a:pt x="419" y="82"/>
                      <a:pt x="246" y="38"/>
                    </a:cubicBezTo>
                    <a:cubicBezTo>
                      <a:pt x="230" y="34"/>
                      <a:pt x="214" y="32"/>
                      <a:pt x="200" y="32"/>
                    </a:cubicBezTo>
                    <a:cubicBezTo>
                      <a:pt x="25" y="32"/>
                      <a:pt x="0" y="287"/>
                      <a:pt x="216" y="401"/>
                    </a:cubicBezTo>
                    <a:cubicBezTo>
                      <a:pt x="297" y="441"/>
                      <a:pt x="509" y="458"/>
                      <a:pt x="760" y="458"/>
                    </a:cubicBezTo>
                    <a:cubicBezTo>
                      <a:pt x="1224" y="458"/>
                      <a:pt x="1822" y="401"/>
                      <a:pt x="1974" y="333"/>
                    </a:cubicBezTo>
                    <a:lnTo>
                      <a:pt x="1894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9" name="Google Shape;14609;p147"/>
              <p:cNvSpPr/>
              <p:nvPr/>
            </p:nvSpPr>
            <p:spPr>
              <a:xfrm>
                <a:off x="5300975" y="3223375"/>
                <a:ext cx="155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042" extrusionOk="0">
                    <a:moveTo>
                      <a:pt x="222" y="1"/>
                    </a:moveTo>
                    <a:cubicBezTo>
                      <a:pt x="222" y="1"/>
                      <a:pt x="0" y="1187"/>
                      <a:pt x="0" y="1992"/>
                    </a:cubicBezTo>
                    <a:cubicBezTo>
                      <a:pt x="0" y="1992"/>
                      <a:pt x="270" y="2042"/>
                      <a:pt x="461" y="2042"/>
                    </a:cubicBezTo>
                    <a:cubicBezTo>
                      <a:pt x="531" y="2042"/>
                      <a:pt x="590" y="2035"/>
                      <a:pt x="621" y="2017"/>
                    </a:cubicBezTo>
                    <a:lnTo>
                      <a:pt x="621" y="99"/>
                    </a:lnTo>
                    <a:cubicBezTo>
                      <a:pt x="621" y="99"/>
                      <a:pt x="320" y="62"/>
                      <a:pt x="22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0" name="Google Shape;14610;p147"/>
              <p:cNvSpPr/>
              <p:nvPr/>
            </p:nvSpPr>
            <p:spPr>
              <a:xfrm>
                <a:off x="5165450" y="3253825"/>
                <a:ext cx="49025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1076" extrusionOk="0">
                    <a:moveTo>
                      <a:pt x="1050" y="0"/>
                    </a:moveTo>
                    <a:cubicBezTo>
                      <a:pt x="747" y="0"/>
                      <a:pt x="446" y="143"/>
                      <a:pt x="221" y="362"/>
                    </a:cubicBezTo>
                    <a:cubicBezTo>
                      <a:pt x="92" y="479"/>
                      <a:pt x="12" y="639"/>
                      <a:pt x="0" y="811"/>
                    </a:cubicBezTo>
                    <a:cubicBezTo>
                      <a:pt x="221" y="674"/>
                      <a:pt x="469" y="606"/>
                      <a:pt x="715" y="606"/>
                    </a:cubicBezTo>
                    <a:cubicBezTo>
                      <a:pt x="1052" y="606"/>
                      <a:pt x="1386" y="732"/>
                      <a:pt x="1641" y="977"/>
                    </a:cubicBezTo>
                    <a:cubicBezTo>
                      <a:pt x="1688" y="1024"/>
                      <a:pt x="1746" y="1076"/>
                      <a:pt x="1809" y="1076"/>
                    </a:cubicBezTo>
                    <a:cubicBezTo>
                      <a:pt x="1813" y="1076"/>
                      <a:pt x="1816" y="1076"/>
                      <a:pt x="1819" y="1075"/>
                    </a:cubicBezTo>
                    <a:cubicBezTo>
                      <a:pt x="1918" y="1069"/>
                      <a:pt x="1961" y="940"/>
                      <a:pt x="1955" y="836"/>
                    </a:cubicBezTo>
                    <a:cubicBezTo>
                      <a:pt x="1930" y="442"/>
                      <a:pt x="1647" y="110"/>
                      <a:pt x="1260" y="24"/>
                    </a:cubicBezTo>
                    <a:cubicBezTo>
                      <a:pt x="1191" y="8"/>
                      <a:pt x="1120" y="0"/>
                      <a:pt x="105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1" name="Google Shape;14611;p147"/>
              <p:cNvSpPr/>
              <p:nvPr/>
            </p:nvSpPr>
            <p:spPr>
              <a:xfrm>
                <a:off x="5209375" y="3247925"/>
                <a:ext cx="9622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1171" extrusionOk="0">
                    <a:moveTo>
                      <a:pt x="442" y="1"/>
                    </a:moveTo>
                    <a:cubicBezTo>
                      <a:pt x="344" y="1"/>
                      <a:pt x="259" y="14"/>
                      <a:pt x="192" y="45"/>
                    </a:cubicBezTo>
                    <a:cubicBezTo>
                      <a:pt x="1" y="131"/>
                      <a:pt x="155" y="500"/>
                      <a:pt x="782" y="611"/>
                    </a:cubicBezTo>
                    <a:cubicBezTo>
                      <a:pt x="1409" y="728"/>
                      <a:pt x="2730" y="1121"/>
                      <a:pt x="3849" y="1170"/>
                    </a:cubicBezTo>
                    <a:lnTo>
                      <a:pt x="3794" y="346"/>
                    </a:lnTo>
                    <a:cubicBezTo>
                      <a:pt x="3794" y="346"/>
                      <a:pt x="3557" y="453"/>
                      <a:pt x="3050" y="453"/>
                    </a:cubicBezTo>
                    <a:cubicBezTo>
                      <a:pt x="2879" y="453"/>
                      <a:pt x="2676" y="441"/>
                      <a:pt x="2441" y="408"/>
                    </a:cubicBezTo>
                    <a:cubicBezTo>
                      <a:pt x="1670" y="296"/>
                      <a:pt x="904" y="1"/>
                      <a:pt x="44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2" name="Google Shape;14612;p147"/>
              <p:cNvSpPr/>
              <p:nvPr/>
            </p:nvSpPr>
            <p:spPr>
              <a:xfrm>
                <a:off x="5303575" y="3408850"/>
                <a:ext cx="12950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242" extrusionOk="0">
                    <a:moveTo>
                      <a:pt x="1" y="345"/>
                    </a:moveTo>
                    <a:lnTo>
                      <a:pt x="1" y="345"/>
                    </a:lnTo>
                    <a:cubicBezTo>
                      <a:pt x="1" y="345"/>
                      <a:pt x="1" y="345"/>
                      <a:pt x="1" y="345"/>
                    </a:cubicBezTo>
                    <a:lnTo>
                      <a:pt x="1" y="345"/>
                    </a:lnTo>
                    <a:cubicBezTo>
                      <a:pt x="1" y="345"/>
                      <a:pt x="1" y="345"/>
                      <a:pt x="1" y="345"/>
                    </a:cubicBezTo>
                    <a:close/>
                    <a:moveTo>
                      <a:pt x="517" y="1"/>
                    </a:moveTo>
                    <a:cubicBezTo>
                      <a:pt x="207" y="1"/>
                      <a:pt x="4" y="345"/>
                      <a:pt x="1" y="345"/>
                    </a:cubicBezTo>
                    <a:cubicBezTo>
                      <a:pt x="1" y="345"/>
                      <a:pt x="1" y="345"/>
                      <a:pt x="1" y="345"/>
                    </a:cubicBezTo>
                    <a:lnTo>
                      <a:pt x="1" y="345"/>
                    </a:lnTo>
                    <a:cubicBezTo>
                      <a:pt x="50" y="985"/>
                      <a:pt x="1" y="7106"/>
                      <a:pt x="1" y="7106"/>
                    </a:cubicBezTo>
                    <a:cubicBezTo>
                      <a:pt x="8" y="7106"/>
                      <a:pt x="15" y="7106"/>
                      <a:pt x="22" y="7106"/>
                    </a:cubicBezTo>
                    <a:cubicBezTo>
                      <a:pt x="194" y="7106"/>
                      <a:pt x="517" y="7242"/>
                      <a:pt x="517" y="7242"/>
                    </a:cubicBez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3" name="Google Shape;14613;p147"/>
              <p:cNvSpPr/>
              <p:nvPr/>
            </p:nvSpPr>
            <p:spPr>
              <a:xfrm>
                <a:off x="5353675" y="3670775"/>
                <a:ext cx="62725" cy="343700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13748" extrusionOk="0">
                    <a:moveTo>
                      <a:pt x="1931" y="1"/>
                    </a:moveTo>
                    <a:cubicBezTo>
                      <a:pt x="1462" y="1"/>
                      <a:pt x="437" y="1002"/>
                      <a:pt x="253" y="1953"/>
                    </a:cubicBezTo>
                    <a:cubicBezTo>
                      <a:pt x="130" y="2567"/>
                      <a:pt x="941" y="5376"/>
                      <a:pt x="824" y="7011"/>
                    </a:cubicBezTo>
                    <a:cubicBezTo>
                      <a:pt x="708" y="8646"/>
                      <a:pt x="1" y="12789"/>
                      <a:pt x="376" y="13428"/>
                    </a:cubicBezTo>
                    <a:cubicBezTo>
                      <a:pt x="510" y="13653"/>
                      <a:pt x="783" y="13748"/>
                      <a:pt x="1087" y="13748"/>
                    </a:cubicBezTo>
                    <a:cubicBezTo>
                      <a:pt x="1647" y="13748"/>
                      <a:pt x="2310" y="13425"/>
                      <a:pt x="2386" y="12998"/>
                    </a:cubicBezTo>
                    <a:cubicBezTo>
                      <a:pt x="2509" y="12340"/>
                      <a:pt x="1912" y="10355"/>
                      <a:pt x="1863" y="9015"/>
                    </a:cubicBezTo>
                    <a:cubicBezTo>
                      <a:pt x="1820" y="7675"/>
                      <a:pt x="2183" y="1805"/>
                      <a:pt x="2164" y="299"/>
                    </a:cubicBezTo>
                    <a:cubicBezTo>
                      <a:pt x="2162" y="91"/>
                      <a:pt x="2071" y="1"/>
                      <a:pt x="193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4" name="Google Shape;14614;p147"/>
              <p:cNvSpPr/>
              <p:nvPr/>
            </p:nvSpPr>
            <p:spPr>
              <a:xfrm>
                <a:off x="5362300" y="4046725"/>
                <a:ext cx="53025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8687" extrusionOk="0">
                    <a:moveTo>
                      <a:pt x="1454" y="1579"/>
                    </a:moveTo>
                    <a:cubicBezTo>
                      <a:pt x="1458" y="1579"/>
                      <a:pt x="1461" y="1586"/>
                      <a:pt x="1463" y="1599"/>
                    </a:cubicBezTo>
                    <a:cubicBezTo>
                      <a:pt x="1578" y="2371"/>
                      <a:pt x="940" y="6650"/>
                      <a:pt x="719" y="6650"/>
                    </a:cubicBezTo>
                    <a:cubicBezTo>
                      <a:pt x="715" y="6650"/>
                      <a:pt x="711" y="6649"/>
                      <a:pt x="707" y="6645"/>
                    </a:cubicBezTo>
                    <a:cubicBezTo>
                      <a:pt x="505" y="6491"/>
                      <a:pt x="1340" y="1579"/>
                      <a:pt x="1454" y="1579"/>
                    </a:cubicBezTo>
                    <a:close/>
                    <a:moveTo>
                      <a:pt x="2059" y="1"/>
                    </a:moveTo>
                    <a:cubicBezTo>
                      <a:pt x="2059" y="1"/>
                      <a:pt x="1577" y="416"/>
                      <a:pt x="1076" y="416"/>
                    </a:cubicBezTo>
                    <a:cubicBezTo>
                      <a:pt x="1049" y="416"/>
                      <a:pt x="1023" y="415"/>
                      <a:pt x="996" y="413"/>
                    </a:cubicBezTo>
                    <a:cubicBezTo>
                      <a:pt x="568" y="373"/>
                      <a:pt x="378" y="103"/>
                      <a:pt x="242" y="103"/>
                    </a:cubicBezTo>
                    <a:cubicBezTo>
                      <a:pt x="210" y="103"/>
                      <a:pt x="182" y="118"/>
                      <a:pt x="154" y="155"/>
                    </a:cubicBezTo>
                    <a:cubicBezTo>
                      <a:pt x="0" y="345"/>
                      <a:pt x="375" y="1181"/>
                      <a:pt x="387" y="1962"/>
                    </a:cubicBezTo>
                    <a:cubicBezTo>
                      <a:pt x="400" y="2748"/>
                      <a:pt x="203" y="8047"/>
                      <a:pt x="301" y="8360"/>
                    </a:cubicBezTo>
                    <a:cubicBezTo>
                      <a:pt x="364" y="8565"/>
                      <a:pt x="585" y="8686"/>
                      <a:pt x="765" y="8686"/>
                    </a:cubicBezTo>
                    <a:cubicBezTo>
                      <a:pt x="867" y="8686"/>
                      <a:pt x="956" y="8648"/>
                      <a:pt x="996" y="8563"/>
                    </a:cubicBezTo>
                    <a:cubicBezTo>
                      <a:pt x="1106" y="8336"/>
                      <a:pt x="1973" y="2705"/>
                      <a:pt x="1961" y="1845"/>
                    </a:cubicBezTo>
                    <a:cubicBezTo>
                      <a:pt x="1949" y="984"/>
                      <a:pt x="2121" y="241"/>
                      <a:pt x="205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5" name="Google Shape;14615;p147"/>
              <p:cNvSpPr/>
              <p:nvPr/>
            </p:nvSpPr>
            <p:spPr>
              <a:xfrm>
                <a:off x="5359375" y="4261550"/>
                <a:ext cx="314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980" extrusionOk="0">
                    <a:moveTo>
                      <a:pt x="283" y="1"/>
                    </a:moveTo>
                    <a:cubicBezTo>
                      <a:pt x="281" y="1"/>
                      <a:pt x="279" y="1"/>
                      <a:pt x="277" y="1"/>
                    </a:cubicBezTo>
                    <a:cubicBezTo>
                      <a:pt x="135" y="19"/>
                      <a:pt x="0" y="450"/>
                      <a:pt x="62" y="610"/>
                    </a:cubicBezTo>
                    <a:cubicBezTo>
                      <a:pt x="106" y="720"/>
                      <a:pt x="159" y="764"/>
                      <a:pt x="273" y="764"/>
                    </a:cubicBezTo>
                    <a:cubicBezTo>
                      <a:pt x="317" y="764"/>
                      <a:pt x="371" y="757"/>
                      <a:pt x="437" y="745"/>
                    </a:cubicBezTo>
                    <a:cubicBezTo>
                      <a:pt x="455" y="741"/>
                      <a:pt x="474" y="740"/>
                      <a:pt x="492" y="740"/>
                    </a:cubicBezTo>
                    <a:cubicBezTo>
                      <a:pt x="704" y="740"/>
                      <a:pt x="894" y="950"/>
                      <a:pt x="1070" y="978"/>
                    </a:cubicBezTo>
                    <a:cubicBezTo>
                      <a:pt x="1075" y="979"/>
                      <a:pt x="1080" y="980"/>
                      <a:pt x="1085" y="980"/>
                    </a:cubicBezTo>
                    <a:cubicBezTo>
                      <a:pt x="1254" y="980"/>
                      <a:pt x="1259" y="471"/>
                      <a:pt x="1199" y="364"/>
                    </a:cubicBezTo>
                    <a:cubicBezTo>
                      <a:pt x="1155" y="284"/>
                      <a:pt x="1142" y="221"/>
                      <a:pt x="1059" y="221"/>
                    </a:cubicBezTo>
                    <a:cubicBezTo>
                      <a:pt x="1027" y="221"/>
                      <a:pt x="983" y="230"/>
                      <a:pt x="922" y="253"/>
                    </a:cubicBezTo>
                    <a:cubicBezTo>
                      <a:pt x="899" y="261"/>
                      <a:pt x="875" y="265"/>
                      <a:pt x="851" y="265"/>
                    </a:cubicBezTo>
                    <a:cubicBezTo>
                      <a:pt x="643" y="265"/>
                      <a:pt x="392" y="1"/>
                      <a:pt x="28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6" name="Google Shape;14616;p147"/>
              <p:cNvSpPr/>
              <p:nvPr/>
            </p:nvSpPr>
            <p:spPr>
              <a:xfrm>
                <a:off x="5357825" y="4283850"/>
                <a:ext cx="1140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1124" extrusionOk="0">
                    <a:moveTo>
                      <a:pt x="188" y="0"/>
                    </a:moveTo>
                    <a:cubicBezTo>
                      <a:pt x="139" y="0"/>
                      <a:pt x="97" y="11"/>
                      <a:pt x="87" y="37"/>
                    </a:cubicBezTo>
                    <a:cubicBezTo>
                      <a:pt x="62" y="99"/>
                      <a:pt x="210" y="283"/>
                      <a:pt x="185" y="394"/>
                    </a:cubicBezTo>
                    <a:cubicBezTo>
                      <a:pt x="154" y="510"/>
                      <a:pt x="1" y="984"/>
                      <a:pt x="56" y="1058"/>
                    </a:cubicBezTo>
                    <a:cubicBezTo>
                      <a:pt x="92" y="1097"/>
                      <a:pt x="171" y="1124"/>
                      <a:pt x="231" y="1124"/>
                    </a:cubicBezTo>
                    <a:cubicBezTo>
                      <a:pt x="274" y="1124"/>
                      <a:pt x="308" y="1109"/>
                      <a:pt x="308" y="1076"/>
                    </a:cubicBezTo>
                    <a:cubicBezTo>
                      <a:pt x="308" y="996"/>
                      <a:pt x="333" y="461"/>
                      <a:pt x="345" y="394"/>
                    </a:cubicBezTo>
                    <a:cubicBezTo>
                      <a:pt x="357" y="332"/>
                      <a:pt x="456" y="92"/>
                      <a:pt x="382" y="43"/>
                    </a:cubicBezTo>
                    <a:cubicBezTo>
                      <a:pt x="336" y="19"/>
                      <a:pt x="255" y="0"/>
                      <a:pt x="18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7" name="Google Shape;14617;p147"/>
              <p:cNvSpPr/>
              <p:nvPr/>
            </p:nvSpPr>
            <p:spPr>
              <a:xfrm>
                <a:off x="5366900" y="4284950"/>
                <a:ext cx="862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124" extrusionOk="0">
                    <a:moveTo>
                      <a:pt x="174" y="0"/>
                    </a:moveTo>
                    <a:cubicBezTo>
                      <a:pt x="157" y="0"/>
                      <a:pt x="143" y="6"/>
                      <a:pt x="136" y="18"/>
                    </a:cubicBezTo>
                    <a:cubicBezTo>
                      <a:pt x="99" y="190"/>
                      <a:pt x="80" y="368"/>
                      <a:pt x="93" y="552"/>
                    </a:cubicBezTo>
                    <a:cubicBezTo>
                      <a:pt x="105" y="688"/>
                      <a:pt x="0" y="1020"/>
                      <a:pt x="25" y="1081"/>
                    </a:cubicBezTo>
                    <a:cubicBezTo>
                      <a:pt x="39" y="1110"/>
                      <a:pt x="97" y="1124"/>
                      <a:pt x="158" y="1124"/>
                    </a:cubicBezTo>
                    <a:cubicBezTo>
                      <a:pt x="228" y="1124"/>
                      <a:pt x="301" y="1105"/>
                      <a:pt x="314" y="1069"/>
                    </a:cubicBezTo>
                    <a:cubicBezTo>
                      <a:pt x="345" y="1001"/>
                      <a:pt x="277" y="805"/>
                      <a:pt x="259" y="626"/>
                    </a:cubicBezTo>
                    <a:cubicBezTo>
                      <a:pt x="246" y="448"/>
                      <a:pt x="332" y="141"/>
                      <a:pt x="308" y="79"/>
                    </a:cubicBezTo>
                    <a:cubicBezTo>
                      <a:pt x="286" y="35"/>
                      <a:pt x="219" y="0"/>
                      <a:pt x="1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8" name="Google Shape;14618;p147"/>
              <p:cNvSpPr/>
              <p:nvPr/>
            </p:nvSpPr>
            <p:spPr>
              <a:xfrm>
                <a:off x="5376125" y="4286900"/>
                <a:ext cx="725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060" extrusionOk="0">
                    <a:moveTo>
                      <a:pt x="83" y="0"/>
                    </a:moveTo>
                    <a:cubicBezTo>
                      <a:pt x="50" y="0"/>
                      <a:pt x="18" y="10"/>
                      <a:pt x="13" y="32"/>
                    </a:cubicBezTo>
                    <a:cubicBezTo>
                      <a:pt x="0" y="192"/>
                      <a:pt x="6" y="352"/>
                      <a:pt x="31" y="511"/>
                    </a:cubicBezTo>
                    <a:cubicBezTo>
                      <a:pt x="62" y="591"/>
                      <a:pt x="6" y="936"/>
                      <a:pt x="31" y="1009"/>
                    </a:cubicBezTo>
                    <a:cubicBezTo>
                      <a:pt x="45" y="1044"/>
                      <a:pt x="91" y="1059"/>
                      <a:pt x="138" y="1059"/>
                    </a:cubicBezTo>
                    <a:cubicBezTo>
                      <a:pt x="192" y="1059"/>
                      <a:pt x="248" y="1039"/>
                      <a:pt x="265" y="1003"/>
                    </a:cubicBezTo>
                    <a:cubicBezTo>
                      <a:pt x="289" y="929"/>
                      <a:pt x="215" y="751"/>
                      <a:pt x="154" y="585"/>
                    </a:cubicBezTo>
                    <a:cubicBezTo>
                      <a:pt x="86" y="419"/>
                      <a:pt x="166" y="81"/>
                      <a:pt x="166" y="38"/>
                    </a:cubicBezTo>
                    <a:cubicBezTo>
                      <a:pt x="166" y="14"/>
                      <a:pt x="124" y="0"/>
                      <a:pt x="83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9" name="Google Shape;14619;p147"/>
              <p:cNvSpPr/>
              <p:nvPr/>
            </p:nvSpPr>
            <p:spPr>
              <a:xfrm>
                <a:off x="5357710" y="4334400"/>
                <a:ext cx="800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411" extrusionOk="0">
                    <a:moveTo>
                      <a:pt x="65" y="0"/>
                    </a:moveTo>
                    <a:cubicBezTo>
                      <a:pt x="29" y="0"/>
                      <a:pt x="0" y="114"/>
                      <a:pt x="12" y="210"/>
                    </a:cubicBezTo>
                    <a:cubicBezTo>
                      <a:pt x="28" y="299"/>
                      <a:pt x="125" y="410"/>
                      <a:pt x="202" y="410"/>
                    </a:cubicBezTo>
                    <a:cubicBezTo>
                      <a:pt x="215" y="410"/>
                      <a:pt x="228" y="407"/>
                      <a:pt x="240" y="400"/>
                    </a:cubicBezTo>
                    <a:cubicBezTo>
                      <a:pt x="320" y="345"/>
                      <a:pt x="307" y="179"/>
                      <a:pt x="277" y="74"/>
                    </a:cubicBezTo>
                    <a:cubicBezTo>
                      <a:pt x="264" y="31"/>
                      <a:pt x="105" y="7"/>
                      <a:pt x="68" y="1"/>
                    </a:cubicBezTo>
                    <a:cubicBezTo>
                      <a:pt x="67" y="0"/>
                      <a:pt x="66" y="0"/>
                      <a:pt x="6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0" name="Google Shape;14620;p147"/>
              <p:cNvSpPr/>
              <p:nvPr/>
            </p:nvSpPr>
            <p:spPr>
              <a:xfrm>
                <a:off x="5367685" y="4337525"/>
                <a:ext cx="84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07" extrusionOk="0">
                    <a:moveTo>
                      <a:pt x="152" y="0"/>
                    </a:moveTo>
                    <a:cubicBezTo>
                      <a:pt x="113" y="0"/>
                      <a:pt x="74" y="15"/>
                      <a:pt x="44" y="48"/>
                    </a:cubicBezTo>
                    <a:cubicBezTo>
                      <a:pt x="7" y="164"/>
                      <a:pt x="1" y="287"/>
                      <a:pt x="25" y="404"/>
                    </a:cubicBezTo>
                    <a:cubicBezTo>
                      <a:pt x="54" y="466"/>
                      <a:pt x="116" y="506"/>
                      <a:pt x="180" y="506"/>
                    </a:cubicBezTo>
                    <a:cubicBezTo>
                      <a:pt x="198" y="506"/>
                      <a:pt x="217" y="503"/>
                      <a:pt x="234" y="496"/>
                    </a:cubicBezTo>
                    <a:cubicBezTo>
                      <a:pt x="339" y="472"/>
                      <a:pt x="332" y="220"/>
                      <a:pt x="302" y="109"/>
                    </a:cubicBezTo>
                    <a:cubicBezTo>
                      <a:pt x="279" y="40"/>
                      <a:pt x="216" y="0"/>
                      <a:pt x="15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1" name="Google Shape;14621;p147"/>
              <p:cNvSpPr/>
              <p:nvPr/>
            </p:nvSpPr>
            <p:spPr>
              <a:xfrm>
                <a:off x="5378435" y="4338725"/>
                <a:ext cx="72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45" extrusionOk="0">
                    <a:moveTo>
                      <a:pt x="160" y="1"/>
                    </a:moveTo>
                    <a:cubicBezTo>
                      <a:pt x="126" y="1"/>
                      <a:pt x="91" y="16"/>
                      <a:pt x="68" y="49"/>
                    </a:cubicBezTo>
                    <a:cubicBezTo>
                      <a:pt x="19" y="178"/>
                      <a:pt x="1" y="313"/>
                      <a:pt x="13" y="455"/>
                    </a:cubicBezTo>
                    <a:cubicBezTo>
                      <a:pt x="24" y="524"/>
                      <a:pt x="56" y="545"/>
                      <a:pt x="97" y="545"/>
                    </a:cubicBezTo>
                    <a:cubicBezTo>
                      <a:pt x="129" y="545"/>
                      <a:pt x="166" y="533"/>
                      <a:pt x="204" y="522"/>
                    </a:cubicBezTo>
                    <a:cubicBezTo>
                      <a:pt x="290" y="498"/>
                      <a:pt x="290" y="172"/>
                      <a:pt x="271" y="86"/>
                    </a:cubicBezTo>
                    <a:cubicBezTo>
                      <a:pt x="257" y="32"/>
                      <a:pt x="208" y="1"/>
                      <a:pt x="16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2" name="Google Shape;14622;p147"/>
              <p:cNvSpPr/>
              <p:nvPr/>
            </p:nvSpPr>
            <p:spPr>
              <a:xfrm>
                <a:off x="5387810" y="4337425"/>
                <a:ext cx="725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290" h="506" extrusionOk="0">
                    <a:moveTo>
                      <a:pt x="141" y="1"/>
                    </a:moveTo>
                    <a:cubicBezTo>
                      <a:pt x="113" y="1"/>
                      <a:pt x="84" y="11"/>
                      <a:pt x="62" y="33"/>
                    </a:cubicBezTo>
                    <a:cubicBezTo>
                      <a:pt x="1" y="89"/>
                      <a:pt x="25" y="427"/>
                      <a:pt x="62" y="470"/>
                    </a:cubicBezTo>
                    <a:cubicBezTo>
                      <a:pt x="83" y="493"/>
                      <a:pt x="107" y="505"/>
                      <a:pt x="134" y="505"/>
                    </a:cubicBezTo>
                    <a:cubicBezTo>
                      <a:pt x="163" y="505"/>
                      <a:pt x="196" y="490"/>
                      <a:pt x="228" y="457"/>
                    </a:cubicBezTo>
                    <a:cubicBezTo>
                      <a:pt x="290" y="396"/>
                      <a:pt x="265" y="125"/>
                      <a:pt x="247" y="64"/>
                    </a:cubicBezTo>
                    <a:cubicBezTo>
                      <a:pt x="225" y="24"/>
                      <a:pt x="183" y="1"/>
                      <a:pt x="14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3" name="Google Shape;14623;p147"/>
              <p:cNvSpPr/>
              <p:nvPr/>
            </p:nvSpPr>
            <p:spPr>
              <a:xfrm>
                <a:off x="5394935" y="4334100"/>
                <a:ext cx="640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364" extrusionOk="0">
                    <a:moveTo>
                      <a:pt x="164" y="0"/>
                    </a:moveTo>
                    <a:cubicBezTo>
                      <a:pt x="155" y="0"/>
                      <a:pt x="147" y="4"/>
                      <a:pt x="140" y="13"/>
                    </a:cubicBezTo>
                    <a:cubicBezTo>
                      <a:pt x="1" y="164"/>
                      <a:pt x="94" y="363"/>
                      <a:pt x="161" y="363"/>
                    </a:cubicBezTo>
                    <a:cubicBezTo>
                      <a:pt x="162" y="363"/>
                      <a:pt x="163" y="363"/>
                      <a:pt x="164" y="363"/>
                    </a:cubicBezTo>
                    <a:cubicBezTo>
                      <a:pt x="226" y="351"/>
                      <a:pt x="238" y="258"/>
                      <a:pt x="251" y="166"/>
                    </a:cubicBezTo>
                    <a:cubicBezTo>
                      <a:pt x="256" y="90"/>
                      <a:pt x="206" y="0"/>
                      <a:pt x="16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4" name="Google Shape;14624;p147"/>
              <p:cNvSpPr/>
              <p:nvPr/>
            </p:nvSpPr>
            <p:spPr>
              <a:xfrm>
                <a:off x="5381200" y="4289900"/>
                <a:ext cx="830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912" extrusionOk="0">
                    <a:moveTo>
                      <a:pt x="53" y="1"/>
                    </a:moveTo>
                    <a:cubicBezTo>
                      <a:pt x="43" y="1"/>
                      <a:pt x="35" y="5"/>
                      <a:pt x="31" y="16"/>
                    </a:cubicBezTo>
                    <a:cubicBezTo>
                      <a:pt x="0" y="127"/>
                      <a:pt x="0" y="250"/>
                      <a:pt x="31" y="361"/>
                    </a:cubicBezTo>
                    <a:cubicBezTo>
                      <a:pt x="62" y="447"/>
                      <a:pt x="135" y="871"/>
                      <a:pt x="184" y="895"/>
                    </a:cubicBezTo>
                    <a:cubicBezTo>
                      <a:pt x="207" y="907"/>
                      <a:pt x="230" y="912"/>
                      <a:pt x="249" y="912"/>
                    </a:cubicBezTo>
                    <a:cubicBezTo>
                      <a:pt x="281" y="912"/>
                      <a:pt x="306" y="899"/>
                      <a:pt x="314" y="883"/>
                    </a:cubicBezTo>
                    <a:cubicBezTo>
                      <a:pt x="332" y="852"/>
                      <a:pt x="234" y="625"/>
                      <a:pt x="197" y="527"/>
                    </a:cubicBezTo>
                    <a:cubicBezTo>
                      <a:pt x="166" y="379"/>
                      <a:pt x="148" y="232"/>
                      <a:pt x="148" y="84"/>
                    </a:cubicBezTo>
                    <a:cubicBezTo>
                      <a:pt x="148" y="55"/>
                      <a:pt x="88" y="1"/>
                      <a:pt x="5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5" name="Google Shape;14625;p147"/>
              <p:cNvSpPr/>
              <p:nvPr/>
            </p:nvSpPr>
            <p:spPr>
              <a:xfrm>
                <a:off x="5386885" y="4293900"/>
                <a:ext cx="95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380" h="683" extrusionOk="0">
                    <a:moveTo>
                      <a:pt x="42" y="0"/>
                    </a:moveTo>
                    <a:cubicBezTo>
                      <a:pt x="22" y="0"/>
                      <a:pt x="11" y="34"/>
                      <a:pt x="7" y="65"/>
                    </a:cubicBezTo>
                    <a:cubicBezTo>
                      <a:pt x="1" y="121"/>
                      <a:pt x="198" y="619"/>
                      <a:pt x="216" y="668"/>
                    </a:cubicBezTo>
                    <a:cubicBezTo>
                      <a:pt x="220" y="678"/>
                      <a:pt x="233" y="683"/>
                      <a:pt x="248" y="683"/>
                    </a:cubicBezTo>
                    <a:cubicBezTo>
                      <a:pt x="297" y="683"/>
                      <a:pt x="379" y="640"/>
                      <a:pt x="370" y="612"/>
                    </a:cubicBezTo>
                    <a:cubicBezTo>
                      <a:pt x="351" y="569"/>
                      <a:pt x="155" y="201"/>
                      <a:pt x="99" y="72"/>
                    </a:cubicBezTo>
                    <a:cubicBezTo>
                      <a:pt x="76" y="19"/>
                      <a:pt x="56" y="0"/>
                      <a:pt x="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6" name="Google Shape;14626;p147"/>
              <p:cNvSpPr/>
              <p:nvPr/>
            </p:nvSpPr>
            <p:spPr>
              <a:xfrm>
                <a:off x="5356935" y="4313150"/>
                <a:ext cx="92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370" h="811" extrusionOk="0">
                    <a:moveTo>
                      <a:pt x="211" y="0"/>
                    </a:moveTo>
                    <a:cubicBezTo>
                      <a:pt x="172" y="0"/>
                      <a:pt x="134" y="11"/>
                      <a:pt x="117" y="33"/>
                    </a:cubicBezTo>
                    <a:cubicBezTo>
                      <a:pt x="74" y="82"/>
                      <a:pt x="123" y="365"/>
                      <a:pt x="111" y="476"/>
                    </a:cubicBezTo>
                    <a:cubicBezTo>
                      <a:pt x="92" y="586"/>
                      <a:pt x="0" y="642"/>
                      <a:pt x="80" y="728"/>
                    </a:cubicBezTo>
                    <a:cubicBezTo>
                      <a:pt x="124" y="779"/>
                      <a:pt x="213" y="811"/>
                      <a:pt x="278" y="811"/>
                    </a:cubicBezTo>
                    <a:cubicBezTo>
                      <a:pt x="321" y="811"/>
                      <a:pt x="354" y="797"/>
                      <a:pt x="357" y="764"/>
                    </a:cubicBezTo>
                    <a:cubicBezTo>
                      <a:pt x="369" y="685"/>
                      <a:pt x="289" y="469"/>
                      <a:pt x="320" y="365"/>
                    </a:cubicBezTo>
                    <a:cubicBezTo>
                      <a:pt x="351" y="267"/>
                      <a:pt x="357" y="162"/>
                      <a:pt x="351" y="64"/>
                    </a:cubicBezTo>
                    <a:cubicBezTo>
                      <a:pt x="336" y="23"/>
                      <a:pt x="271" y="0"/>
                      <a:pt x="21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7" name="Google Shape;14627;p147"/>
              <p:cNvSpPr/>
              <p:nvPr/>
            </p:nvSpPr>
            <p:spPr>
              <a:xfrm>
                <a:off x="5368610" y="4314775"/>
                <a:ext cx="7400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836" extrusionOk="0">
                    <a:moveTo>
                      <a:pt x="112" y="0"/>
                    </a:moveTo>
                    <a:cubicBezTo>
                      <a:pt x="76" y="0"/>
                      <a:pt x="43" y="11"/>
                      <a:pt x="31" y="36"/>
                    </a:cubicBezTo>
                    <a:cubicBezTo>
                      <a:pt x="0" y="91"/>
                      <a:pt x="37" y="349"/>
                      <a:pt x="50" y="466"/>
                    </a:cubicBezTo>
                    <a:cubicBezTo>
                      <a:pt x="68" y="583"/>
                      <a:pt x="0" y="675"/>
                      <a:pt x="19" y="761"/>
                    </a:cubicBezTo>
                    <a:cubicBezTo>
                      <a:pt x="33" y="810"/>
                      <a:pt x="91" y="835"/>
                      <a:pt x="146" y="835"/>
                    </a:cubicBezTo>
                    <a:cubicBezTo>
                      <a:pt x="188" y="835"/>
                      <a:pt x="228" y="821"/>
                      <a:pt x="246" y="792"/>
                    </a:cubicBezTo>
                    <a:cubicBezTo>
                      <a:pt x="295" y="724"/>
                      <a:pt x="222" y="626"/>
                      <a:pt x="197" y="503"/>
                    </a:cubicBezTo>
                    <a:cubicBezTo>
                      <a:pt x="179" y="380"/>
                      <a:pt x="252" y="140"/>
                      <a:pt x="240" y="66"/>
                    </a:cubicBezTo>
                    <a:cubicBezTo>
                      <a:pt x="229" y="26"/>
                      <a:pt x="166" y="0"/>
                      <a:pt x="1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8" name="Google Shape;14628;p147"/>
              <p:cNvSpPr/>
              <p:nvPr/>
            </p:nvSpPr>
            <p:spPr>
              <a:xfrm>
                <a:off x="5378135" y="4316575"/>
                <a:ext cx="61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763" extrusionOk="0">
                    <a:moveTo>
                      <a:pt x="117" y="1"/>
                    </a:moveTo>
                    <a:cubicBezTo>
                      <a:pt x="62" y="7"/>
                      <a:pt x="25" y="44"/>
                      <a:pt x="19" y="99"/>
                    </a:cubicBezTo>
                    <a:cubicBezTo>
                      <a:pt x="1" y="203"/>
                      <a:pt x="80" y="302"/>
                      <a:pt x="80" y="412"/>
                    </a:cubicBezTo>
                    <a:cubicBezTo>
                      <a:pt x="74" y="462"/>
                      <a:pt x="68" y="511"/>
                      <a:pt x="50" y="554"/>
                    </a:cubicBezTo>
                    <a:cubicBezTo>
                      <a:pt x="37" y="603"/>
                      <a:pt x="44" y="652"/>
                      <a:pt x="62" y="701"/>
                    </a:cubicBezTo>
                    <a:cubicBezTo>
                      <a:pt x="76" y="739"/>
                      <a:pt x="109" y="763"/>
                      <a:pt x="146" y="763"/>
                    </a:cubicBezTo>
                    <a:cubicBezTo>
                      <a:pt x="157" y="763"/>
                      <a:pt x="168" y="761"/>
                      <a:pt x="179" y="757"/>
                    </a:cubicBezTo>
                    <a:cubicBezTo>
                      <a:pt x="222" y="732"/>
                      <a:pt x="246" y="683"/>
                      <a:pt x="234" y="634"/>
                    </a:cubicBezTo>
                    <a:cubicBezTo>
                      <a:pt x="228" y="584"/>
                      <a:pt x="203" y="541"/>
                      <a:pt x="191" y="492"/>
                    </a:cubicBezTo>
                    <a:cubicBezTo>
                      <a:pt x="166" y="388"/>
                      <a:pt x="210" y="277"/>
                      <a:pt x="216" y="166"/>
                    </a:cubicBezTo>
                    <a:cubicBezTo>
                      <a:pt x="222" y="130"/>
                      <a:pt x="216" y="93"/>
                      <a:pt x="203" y="62"/>
                    </a:cubicBezTo>
                    <a:cubicBezTo>
                      <a:pt x="185" y="25"/>
                      <a:pt x="154" y="1"/>
                      <a:pt x="11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9" name="Google Shape;14629;p147"/>
              <p:cNvSpPr/>
              <p:nvPr/>
            </p:nvSpPr>
            <p:spPr>
              <a:xfrm>
                <a:off x="5387060" y="4316300"/>
                <a:ext cx="585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732" extrusionOk="0">
                    <a:moveTo>
                      <a:pt x="115" y="0"/>
                    </a:moveTo>
                    <a:cubicBezTo>
                      <a:pt x="70" y="0"/>
                      <a:pt x="27" y="30"/>
                      <a:pt x="12" y="79"/>
                    </a:cubicBezTo>
                    <a:cubicBezTo>
                      <a:pt x="0" y="134"/>
                      <a:pt x="0" y="196"/>
                      <a:pt x="25" y="245"/>
                    </a:cubicBezTo>
                    <a:cubicBezTo>
                      <a:pt x="43" y="294"/>
                      <a:pt x="55" y="343"/>
                      <a:pt x="62" y="399"/>
                    </a:cubicBezTo>
                    <a:cubicBezTo>
                      <a:pt x="55" y="442"/>
                      <a:pt x="49" y="485"/>
                      <a:pt x="43" y="528"/>
                    </a:cubicBezTo>
                    <a:cubicBezTo>
                      <a:pt x="25" y="571"/>
                      <a:pt x="25" y="620"/>
                      <a:pt x="43" y="663"/>
                    </a:cubicBezTo>
                    <a:cubicBezTo>
                      <a:pt x="54" y="702"/>
                      <a:pt x="91" y="731"/>
                      <a:pt x="130" y="731"/>
                    </a:cubicBezTo>
                    <a:cubicBezTo>
                      <a:pt x="134" y="731"/>
                      <a:pt x="138" y="731"/>
                      <a:pt x="141" y="731"/>
                    </a:cubicBezTo>
                    <a:cubicBezTo>
                      <a:pt x="203" y="725"/>
                      <a:pt x="234" y="657"/>
                      <a:pt x="227" y="595"/>
                    </a:cubicBezTo>
                    <a:cubicBezTo>
                      <a:pt x="221" y="540"/>
                      <a:pt x="191" y="485"/>
                      <a:pt x="178" y="423"/>
                    </a:cubicBezTo>
                    <a:cubicBezTo>
                      <a:pt x="166" y="331"/>
                      <a:pt x="203" y="233"/>
                      <a:pt x="203" y="134"/>
                    </a:cubicBezTo>
                    <a:cubicBezTo>
                      <a:pt x="215" y="85"/>
                      <a:pt x="191" y="36"/>
                      <a:pt x="148" y="5"/>
                    </a:cubicBezTo>
                    <a:cubicBezTo>
                      <a:pt x="137" y="2"/>
                      <a:pt x="126" y="0"/>
                      <a:pt x="11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0" name="Google Shape;14630;p147"/>
              <p:cNvSpPr/>
              <p:nvPr/>
            </p:nvSpPr>
            <p:spPr>
              <a:xfrm>
                <a:off x="5393810" y="4315500"/>
                <a:ext cx="662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265" h="645" extrusionOk="0">
                    <a:moveTo>
                      <a:pt x="74" y="0"/>
                    </a:moveTo>
                    <a:cubicBezTo>
                      <a:pt x="31" y="7"/>
                      <a:pt x="1" y="56"/>
                      <a:pt x="19" y="93"/>
                    </a:cubicBezTo>
                    <a:cubicBezTo>
                      <a:pt x="56" y="209"/>
                      <a:pt x="74" y="332"/>
                      <a:pt x="74" y="455"/>
                    </a:cubicBezTo>
                    <a:cubicBezTo>
                      <a:pt x="74" y="492"/>
                      <a:pt x="74" y="529"/>
                      <a:pt x="87" y="560"/>
                    </a:cubicBezTo>
                    <a:cubicBezTo>
                      <a:pt x="93" y="597"/>
                      <a:pt x="117" y="621"/>
                      <a:pt x="154" y="640"/>
                    </a:cubicBezTo>
                    <a:cubicBezTo>
                      <a:pt x="162" y="643"/>
                      <a:pt x="170" y="644"/>
                      <a:pt x="179" y="644"/>
                    </a:cubicBezTo>
                    <a:cubicBezTo>
                      <a:pt x="203" y="644"/>
                      <a:pt x="228" y="632"/>
                      <a:pt x="246" y="609"/>
                    </a:cubicBezTo>
                    <a:cubicBezTo>
                      <a:pt x="265" y="566"/>
                      <a:pt x="234" y="517"/>
                      <a:pt x="209" y="474"/>
                    </a:cubicBezTo>
                    <a:cubicBezTo>
                      <a:pt x="185" y="425"/>
                      <a:pt x="173" y="369"/>
                      <a:pt x="173" y="308"/>
                    </a:cubicBezTo>
                    <a:cubicBezTo>
                      <a:pt x="179" y="265"/>
                      <a:pt x="185" y="228"/>
                      <a:pt x="191" y="185"/>
                    </a:cubicBezTo>
                    <a:cubicBezTo>
                      <a:pt x="197" y="142"/>
                      <a:pt x="191" y="99"/>
                      <a:pt x="173" y="62"/>
                    </a:cubicBezTo>
                    <a:cubicBezTo>
                      <a:pt x="154" y="25"/>
                      <a:pt x="117" y="0"/>
                      <a:pt x="7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1" name="Google Shape;14631;p147"/>
              <p:cNvSpPr/>
              <p:nvPr/>
            </p:nvSpPr>
            <p:spPr>
              <a:xfrm>
                <a:off x="5367500" y="4017250"/>
                <a:ext cx="473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310" extrusionOk="0">
                    <a:moveTo>
                      <a:pt x="1358" y="0"/>
                    </a:moveTo>
                    <a:cubicBezTo>
                      <a:pt x="1225" y="0"/>
                      <a:pt x="1087" y="36"/>
                      <a:pt x="954" y="61"/>
                    </a:cubicBezTo>
                    <a:cubicBezTo>
                      <a:pt x="782" y="80"/>
                      <a:pt x="616" y="117"/>
                      <a:pt x="450" y="153"/>
                    </a:cubicBezTo>
                    <a:cubicBezTo>
                      <a:pt x="290" y="203"/>
                      <a:pt x="130" y="295"/>
                      <a:pt x="62" y="424"/>
                    </a:cubicBezTo>
                    <a:cubicBezTo>
                      <a:pt x="13" y="516"/>
                      <a:pt x="1" y="627"/>
                      <a:pt x="32" y="731"/>
                    </a:cubicBezTo>
                    <a:cubicBezTo>
                      <a:pt x="99" y="989"/>
                      <a:pt x="339" y="1204"/>
                      <a:pt x="646" y="1284"/>
                    </a:cubicBezTo>
                    <a:cubicBezTo>
                      <a:pt x="726" y="1301"/>
                      <a:pt x="806" y="1310"/>
                      <a:pt x="886" y="1310"/>
                    </a:cubicBezTo>
                    <a:cubicBezTo>
                      <a:pt x="1123" y="1310"/>
                      <a:pt x="1357" y="1236"/>
                      <a:pt x="1550" y="1094"/>
                    </a:cubicBezTo>
                    <a:cubicBezTo>
                      <a:pt x="1784" y="928"/>
                      <a:pt x="1894" y="639"/>
                      <a:pt x="1833" y="356"/>
                    </a:cubicBezTo>
                    <a:cubicBezTo>
                      <a:pt x="1796" y="209"/>
                      <a:pt x="1685" y="86"/>
                      <a:pt x="1544" y="30"/>
                    </a:cubicBezTo>
                    <a:cubicBezTo>
                      <a:pt x="1484" y="8"/>
                      <a:pt x="1422" y="0"/>
                      <a:pt x="135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2" name="Google Shape;14632;p147"/>
              <p:cNvSpPr/>
              <p:nvPr/>
            </p:nvSpPr>
            <p:spPr>
              <a:xfrm>
                <a:off x="5428525" y="3277175"/>
                <a:ext cx="57025" cy="1770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7080" extrusionOk="0">
                    <a:moveTo>
                      <a:pt x="926" y="1"/>
                    </a:moveTo>
                    <a:cubicBezTo>
                      <a:pt x="622" y="1"/>
                      <a:pt x="296" y="101"/>
                      <a:pt x="197" y="277"/>
                    </a:cubicBezTo>
                    <a:cubicBezTo>
                      <a:pt x="0" y="621"/>
                      <a:pt x="301" y="1199"/>
                      <a:pt x="424" y="1395"/>
                    </a:cubicBezTo>
                    <a:cubicBezTo>
                      <a:pt x="603" y="1660"/>
                      <a:pt x="1094" y="4733"/>
                      <a:pt x="1088" y="5249"/>
                    </a:cubicBezTo>
                    <a:cubicBezTo>
                      <a:pt x="1082" y="5766"/>
                      <a:pt x="830" y="6589"/>
                      <a:pt x="965" y="6897"/>
                    </a:cubicBezTo>
                    <a:cubicBezTo>
                      <a:pt x="1020" y="7026"/>
                      <a:pt x="1245" y="7079"/>
                      <a:pt x="1492" y="7079"/>
                    </a:cubicBezTo>
                    <a:cubicBezTo>
                      <a:pt x="1832" y="7079"/>
                      <a:pt x="2213" y="6978"/>
                      <a:pt x="2238" y="6835"/>
                    </a:cubicBezTo>
                    <a:cubicBezTo>
                      <a:pt x="2281" y="6583"/>
                      <a:pt x="1980" y="6319"/>
                      <a:pt x="1887" y="5919"/>
                    </a:cubicBezTo>
                    <a:cubicBezTo>
                      <a:pt x="1801" y="5514"/>
                      <a:pt x="1445" y="4100"/>
                      <a:pt x="1420" y="3135"/>
                    </a:cubicBezTo>
                    <a:cubicBezTo>
                      <a:pt x="1402" y="2176"/>
                      <a:pt x="1537" y="762"/>
                      <a:pt x="1518" y="320"/>
                    </a:cubicBezTo>
                    <a:cubicBezTo>
                      <a:pt x="1506" y="99"/>
                      <a:pt x="1227" y="1"/>
                      <a:pt x="926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3" name="Google Shape;14633;p147"/>
              <p:cNvSpPr/>
              <p:nvPr/>
            </p:nvSpPr>
            <p:spPr>
              <a:xfrm>
                <a:off x="5451425" y="3459325"/>
                <a:ext cx="59325" cy="18930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7572" extrusionOk="0">
                    <a:moveTo>
                      <a:pt x="946" y="749"/>
                    </a:moveTo>
                    <a:cubicBezTo>
                      <a:pt x="1014" y="749"/>
                      <a:pt x="1076" y="781"/>
                      <a:pt x="1107" y="859"/>
                    </a:cubicBezTo>
                    <a:cubicBezTo>
                      <a:pt x="1383" y="1578"/>
                      <a:pt x="1531" y="4682"/>
                      <a:pt x="1531" y="4682"/>
                    </a:cubicBezTo>
                    <a:cubicBezTo>
                      <a:pt x="1451" y="3791"/>
                      <a:pt x="670" y="1203"/>
                      <a:pt x="658" y="1006"/>
                    </a:cubicBezTo>
                    <a:cubicBezTo>
                      <a:pt x="650" y="875"/>
                      <a:pt x="811" y="749"/>
                      <a:pt x="946" y="749"/>
                    </a:cubicBezTo>
                    <a:close/>
                    <a:moveTo>
                      <a:pt x="1138" y="0"/>
                    </a:moveTo>
                    <a:cubicBezTo>
                      <a:pt x="888" y="0"/>
                      <a:pt x="549" y="91"/>
                      <a:pt x="301" y="299"/>
                    </a:cubicBezTo>
                    <a:cubicBezTo>
                      <a:pt x="0" y="551"/>
                      <a:pt x="504" y="2076"/>
                      <a:pt x="793" y="3588"/>
                    </a:cubicBezTo>
                    <a:cubicBezTo>
                      <a:pt x="1082" y="5100"/>
                      <a:pt x="1494" y="7153"/>
                      <a:pt x="1611" y="7362"/>
                    </a:cubicBezTo>
                    <a:cubicBezTo>
                      <a:pt x="1684" y="7487"/>
                      <a:pt x="1893" y="7572"/>
                      <a:pt x="2065" y="7572"/>
                    </a:cubicBezTo>
                    <a:cubicBezTo>
                      <a:pt x="2180" y="7572"/>
                      <a:pt x="2278" y="7533"/>
                      <a:pt x="2305" y="7442"/>
                    </a:cubicBezTo>
                    <a:cubicBezTo>
                      <a:pt x="2373" y="7220"/>
                      <a:pt x="1789" y="889"/>
                      <a:pt x="1469" y="121"/>
                    </a:cubicBezTo>
                    <a:cubicBezTo>
                      <a:pt x="1439" y="43"/>
                      <a:pt x="1309" y="0"/>
                      <a:pt x="113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4" name="Google Shape;14634;p147"/>
              <p:cNvSpPr/>
              <p:nvPr/>
            </p:nvSpPr>
            <p:spPr>
              <a:xfrm>
                <a:off x="5483375" y="3652625"/>
                <a:ext cx="164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520" extrusionOk="0">
                    <a:moveTo>
                      <a:pt x="440" y="0"/>
                    </a:moveTo>
                    <a:cubicBezTo>
                      <a:pt x="427" y="0"/>
                      <a:pt x="414" y="2"/>
                      <a:pt x="400" y="5"/>
                    </a:cubicBezTo>
                    <a:cubicBezTo>
                      <a:pt x="308" y="29"/>
                      <a:pt x="271" y="140"/>
                      <a:pt x="240" y="232"/>
                    </a:cubicBezTo>
                    <a:cubicBezTo>
                      <a:pt x="191" y="398"/>
                      <a:pt x="136" y="564"/>
                      <a:pt x="87" y="736"/>
                    </a:cubicBezTo>
                    <a:cubicBezTo>
                      <a:pt x="44" y="853"/>
                      <a:pt x="19" y="982"/>
                      <a:pt x="7" y="1111"/>
                    </a:cubicBezTo>
                    <a:cubicBezTo>
                      <a:pt x="1" y="1234"/>
                      <a:pt x="50" y="1363"/>
                      <a:pt x="142" y="1449"/>
                    </a:cubicBezTo>
                    <a:cubicBezTo>
                      <a:pt x="189" y="1496"/>
                      <a:pt x="250" y="1519"/>
                      <a:pt x="312" y="1519"/>
                    </a:cubicBezTo>
                    <a:cubicBezTo>
                      <a:pt x="372" y="1519"/>
                      <a:pt x="432" y="1498"/>
                      <a:pt x="480" y="1455"/>
                    </a:cubicBezTo>
                    <a:cubicBezTo>
                      <a:pt x="535" y="1394"/>
                      <a:pt x="560" y="1314"/>
                      <a:pt x="560" y="1228"/>
                    </a:cubicBezTo>
                    <a:cubicBezTo>
                      <a:pt x="560" y="1142"/>
                      <a:pt x="548" y="1056"/>
                      <a:pt x="548" y="970"/>
                    </a:cubicBezTo>
                    <a:cubicBezTo>
                      <a:pt x="548" y="767"/>
                      <a:pt x="621" y="570"/>
                      <a:pt x="646" y="367"/>
                    </a:cubicBezTo>
                    <a:cubicBezTo>
                      <a:pt x="658" y="275"/>
                      <a:pt x="646" y="189"/>
                      <a:pt x="609" y="109"/>
                    </a:cubicBezTo>
                    <a:cubicBezTo>
                      <a:pt x="578" y="42"/>
                      <a:pt x="512" y="0"/>
                      <a:pt x="440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5" name="Google Shape;14635;p147"/>
              <p:cNvSpPr/>
              <p:nvPr/>
            </p:nvSpPr>
            <p:spPr>
              <a:xfrm>
                <a:off x="5484600" y="3692475"/>
                <a:ext cx="98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636" extrusionOk="0">
                    <a:moveTo>
                      <a:pt x="186" y="0"/>
                    </a:moveTo>
                    <a:cubicBezTo>
                      <a:pt x="150" y="0"/>
                      <a:pt x="112" y="14"/>
                      <a:pt x="87" y="40"/>
                    </a:cubicBezTo>
                    <a:cubicBezTo>
                      <a:pt x="56" y="70"/>
                      <a:pt x="38" y="113"/>
                      <a:pt x="32" y="156"/>
                    </a:cubicBezTo>
                    <a:cubicBezTo>
                      <a:pt x="1" y="322"/>
                      <a:pt x="38" y="501"/>
                      <a:pt x="142" y="636"/>
                    </a:cubicBezTo>
                    <a:cubicBezTo>
                      <a:pt x="314" y="587"/>
                      <a:pt x="394" y="267"/>
                      <a:pt x="376" y="83"/>
                    </a:cubicBezTo>
                    <a:cubicBezTo>
                      <a:pt x="333" y="46"/>
                      <a:pt x="284" y="21"/>
                      <a:pt x="234" y="9"/>
                    </a:cubicBezTo>
                    <a:cubicBezTo>
                      <a:pt x="219" y="3"/>
                      <a:pt x="203" y="0"/>
                      <a:pt x="18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6" name="Google Shape;14636;p147"/>
              <p:cNvSpPr/>
              <p:nvPr/>
            </p:nvSpPr>
            <p:spPr>
              <a:xfrm>
                <a:off x="5484925" y="3714950"/>
                <a:ext cx="58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426" extrusionOk="0">
                    <a:moveTo>
                      <a:pt x="138" y="0"/>
                    </a:moveTo>
                    <a:cubicBezTo>
                      <a:pt x="108" y="0"/>
                      <a:pt x="78" y="13"/>
                      <a:pt x="55" y="38"/>
                    </a:cubicBezTo>
                    <a:cubicBezTo>
                      <a:pt x="19" y="87"/>
                      <a:pt x="0" y="149"/>
                      <a:pt x="19" y="210"/>
                    </a:cubicBezTo>
                    <a:cubicBezTo>
                      <a:pt x="37" y="272"/>
                      <a:pt x="62" y="333"/>
                      <a:pt x="92" y="382"/>
                    </a:cubicBezTo>
                    <a:cubicBezTo>
                      <a:pt x="105" y="401"/>
                      <a:pt x="117" y="425"/>
                      <a:pt x="135" y="425"/>
                    </a:cubicBezTo>
                    <a:cubicBezTo>
                      <a:pt x="160" y="425"/>
                      <a:pt x="185" y="395"/>
                      <a:pt x="197" y="364"/>
                    </a:cubicBezTo>
                    <a:cubicBezTo>
                      <a:pt x="228" y="259"/>
                      <a:pt x="234" y="142"/>
                      <a:pt x="215" y="32"/>
                    </a:cubicBezTo>
                    <a:cubicBezTo>
                      <a:pt x="194" y="11"/>
                      <a:pt x="166" y="0"/>
                      <a:pt x="13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7" name="Google Shape;14637;p147"/>
              <p:cNvSpPr/>
              <p:nvPr/>
            </p:nvSpPr>
            <p:spPr>
              <a:xfrm>
                <a:off x="5504125" y="3654700"/>
                <a:ext cx="1447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519" extrusionOk="0">
                    <a:moveTo>
                      <a:pt x="207" y="1"/>
                    </a:moveTo>
                    <a:cubicBezTo>
                      <a:pt x="145" y="1"/>
                      <a:pt x="90" y="37"/>
                      <a:pt x="62" y="94"/>
                    </a:cubicBezTo>
                    <a:cubicBezTo>
                      <a:pt x="31" y="149"/>
                      <a:pt x="13" y="217"/>
                      <a:pt x="13" y="284"/>
                    </a:cubicBezTo>
                    <a:cubicBezTo>
                      <a:pt x="0" y="561"/>
                      <a:pt x="19" y="831"/>
                      <a:pt x="74" y="1102"/>
                    </a:cubicBezTo>
                    <a:cubicBezTo>
                      <a:pt x="80" y="1200"/>
                      <a:pt x="111" y="1299"/>
                      <a:pt x="154" y="1385"/>
                    </a:cubicBezTo>
                    <a:cubicBezTo>
                      <a:pt x="190" y="1476"/>
                      <a:pt x="269" y="1518"/>
                      <a:pt x="348" y="1518"/>
                    </a:cubicBezTo>
                    <a:cubicBezTo>
                      <a:pt x="444" y="1518"/>
                      <a:pt x="540" y="1454"/>
                      <a:pt x="554" y="1335"/>
                    </a:cubicBezTo>
                    <a:cubicBezTo>
                      <a:pt x="572" y="1249"/>
                      <a:pt x="578" y="1163"/>
                      <a:pt x="566" y="1083"/>
                    </a:cubicBezTo>
                    <a:cubicBezTo>
                      <a:pt x="541" y="788"/>
                      <a:pt x="480" y="493"/>
                      <a:pt x="394" y="211"/>
                    </a:cubicBezTo>
                    <a:cubicBezTo>
                      <a:pt x="363" y="118"/>
                      <a:pt x="314" y="14"/>
                      <a:pt x="222" y="2"/>
                    </a:cubicBezTo>
                    <a:cubicBezTo>
                      <a:pt x="217" y="1"/>
                      <a:pt x="212" y="1"/>
                      <a:pt x="20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8" name="Google Shape;14638;p147"/>
              <p:cNvSpPr/>
              <p:nvPr/>
            </p:nvSpPr>
            <p:spPr>
              <a:xfrm>
                <a:off x="5510425" y="3696375"/>
                <a:ext cx="120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480" h="1097" extrusionOk="0">
                    <a:moveTo>
                      <a:pt x="228" y="0"/>
                    </a:moveTo>
                    <a:cubicBezTo>
                      <a:pt x="130" y="7"/>
                      <a:pt x="68" y="105"/>
                      <a:pt x="43" y="203"/>
                    </a:cubicBezTo>
                    <a:cubicBezTo>
                      <a:pt x="0" y="381"/>
                      <a:pt x="31" y="578"/>
                      <a:pt x="62" y="769"/>
                    </a:cubicBezTo>
                    <a:cubicBezTo>
                      <a:pt x="68" y="849"/>
                      <a:pt x="93" y="922"/>
                      <a:pt x="130" y="996"/>
                    </a:cubicBezTo>
                    <a:cubicBezTo>
                      <a:pt x="167" y="1061"/>
                      <a:pt x="233" y="1097"/>
                      <a:pt x="302" y="1097"/>
                    </a:cubicBezTo>
                    <a:cubicBezTo>
                      <a:pt x="312" y="1097"/>
                      <a:pt x="322" y="1096"/>
                      <a:pt x="332" y="1094"/>
                    </a:cubicBezTo>
                    <a:cubicBezTo>
                      <a:pt x="418" y="1058"/>
                      <a:pt x="480" y="972"/>
                      <a:pt x="474" y="873"/>
                    </a:cubicBezTo>
                    <a:cubicBezTo>
                      <a:pt x="468" y="781"/>
                      <a:pt x="449" y="683"/>
                      <a:pt x="431" y="590"/>
                    </a:cubicBezTo>
                    <a:cubicBezTo>
                      <a:pt x="418" y="480"/>
                      <a:pt x="431" y="369"/>
                      <a:pt x="425" y="259"/>
                    </a:cubicBezTo>
                    <a:cubicBezTo>
                      <a:pt x="418" y="197"/>
                      <a:pt x="400" y="136"/>
                      <a:pt x="369" y="86"/>
                    </a:cubicBezTo>
                    <a:cubicBezTo>
                      <a:pt x="339" y="31"/>
                      <a:pt x="283" y="0"/>
                      <a:pt x="228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9" name="Google Shape;14639;p147"/>
              <p:cNvSpPr/>
              <p:nvPr/>
            </p:nvSpPr>
            <p:spPr>
              <a:xfrm>
                <a:off x="5504425" y="3726575"/>
                <a:ext cx="12175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763" extrusionOk="0">
                    <a:moveTo>
                      <a:pt x="371" y="0"/>
                    </a:moveTo>
                    <a:cubicBezTo>
                      <a:pt x="364" y="0"/>
                      <a:pt x="357" y="1"/>
                      <a:pt x="351" y="3"/>
                    </a:cubicBezTo>
                    <a:cubicBezTo>
                      <a:pt x="290" y="16"/>
                      <a:pt x="259" y="89"/>
                      <a:pt x="240" y="145"/>
                    </a:cubicBezTo>
                    <a:cubicBezTo>
                      <a:pt x="191" y="274"/>
                      <a:pt x="136" y="397"/>
                      <a:pt x="68" y="513"/>
                    </a:cubicBezTo>
                    <a:cubicBezTo>
                      <a:pt x="44" y="550"/>
                      <a:pt x="25" y="587"/>
                      <a:pt x="13" y="624"/>
                    </a:cubicBezTo>
                    <a:cubicBezTo>
                      <a:pt x="1" y="667"/>
                      <a:pt x="13" y="710"/>
                      <a:pt x="44" y="741"/>
                    </a:cubicBezTo>
                    <a:cubicBezTo>
                      <a:pt x="59" y="756"/>
                      <a:pt x="78" y="762"/>
                      <a:pt x="98" y="762"/>
                    </a:cubicBezTo>
                    <a:cubicBezTo>
                      <a:pt x="144" y="762"/>
                      <a:pt x="196" y="728"/>
                      <a:pt x="222" y="686"/>
                    </a:cubicBezTo>
                    <a:cubicBezTo>
                      <a:pt x="259" y="624"/>
                      <a:pt x="265" y="544"/>
                      <a:pt x="296" y="483"/>
                    </a:cubicBezTo>
                    <a:cubicBezTo>
                      <a:pt x="333" y="421"/>
                      <a:pt x="370" y="366"/>
                      <a:pt x="419" y="311"/>
                    </a:cubicBezTo>
                    <a:cubicBezTo>
                      <a:pt x="462" y="255"/>
                      <a:pt x="486" y="188"/>
                      <a:pt x="486" y="120"/>
                    </a:cubicBezTo>
                    <a:cubicBezTo>
                      <a:pt x="481" y="60"/>
                      <a:pt x="422" y="0"/>
                      <a:pt x="37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0" name="Google Shape;14640;p147"/>
              <p:cNvSpPr/>
              <p:nvPr/>
            </p:nvSpPr>
            <p:spPr>
              <a:xfrm>
                <a:off x="5496900" y="3745675"/>
                <a:ext cx="740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549" extrusionOk="0">
                    <a:moveTo>
                      <a:pt x="195" y="0"/>
                    </a:moveTo>
                    <a:cubicBezTo>
                      <a:pt x="109" y="0"/>
                      <a:pt x="36" y="100"/>
                      <a:pt x="13" y="204"/>
                    </a:cubicBezTo>
                    <a:cubicBezTo>
                      <a:pt x="1" y="321"/>
                      <a:pt x="1" y="432"/>
                      <a:pt x="25" y="549"/>
                    </a:cubicBezTo>
                    <a:cubicBezTo>
                      <a:pt x="197" y="487"/>
                      <a:pt x="296" y="198"/>
                      <a:pt x="210" y="1"/>
                    </a:cubicBezTo>
                    <a:cubicBezTo>
                      <a:pt x="205" y="1"/>
                      <a:pt x="200" y="0"/>
                      <a:pt x="19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1" name="Google Shape;14641;p147"/>
              <p:cNvSpPr/>
              <p:nvPr/>
            </p:nvSpPr>
            <p:spPr>
              <a:xfrm>
                <a:off x="5316350" y="3273175"/>
                <a:ext cx="93850" cy="2015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061" extrusionOk="0">
                    <a:moveTo>
                      <a:pt x="627" y="0"/>
                    </a:moveTo>
                    <a:cubicBezTo>
                      <a:pt x="627" y="0"/>
                      <a:pt x="320" y="25"/>
                      <a:pt x="0" y="25"/>
                    </a:cubicBezTo>
                    <a:lnTo>
                      <a:pt x="0" y="5065"/>
                    </a:lnTo>
                    <a:cubicBezTo>
                      <a:pt x="0" y="5065"/>
                      <a:pt x="1002" y="5483"/>
                      <a:pt x="1303" y="6252"/>
                    </a:cubicBezTo>
                    <a:cubicBezTo>
                      <a:pt x="1598" y="7026"/>
                      <a:pt x="1942" y="8009"/>
                      <a:pt x="2496" y="8059"/>
                    </a:cubicBezTo>
                    <a:cubicBezTo>
                      <a:pt x="2508" y="8060"/>
                      <a:pt x="2520" y="8060"/>
                      <a:pt x="2533" y="8060"/>
                    </a:cubicBezTo>
                    <a:cubicBezTo>
                      <a:pt x="3080" y="8060"/>
                      <a:pt x="3754" y="7029"/>
                      <a:pt x="3657" y="6872"/>
                    </a:cubicBezTo>
                    <a:cubicBezTo>
                      <a:pt x="3649" y="6857"/>
                      <a:pt x="3634" y="6850"/>
                      <a:pt x="3615" y="6850"/>
                    </a:cubicBezTo>
                    <a:cubicBezTo>
                      <a:pt x="3437" y="6850"/>
                      <a:pt x="2847" y="7453"/>
                      <a:pt x="2575" y="7453"/>
                    </a:cubicBezTo>
                    <a:cubicBezTo>
                      <a:pt x="2564" y="7453"/>
                      <a:pt x="2554" y="7452"/>
                      <a:pt x="2545" y="7450"/>
                    </a:cubicBezTo>
                    <a:cubicBezTo>
                      <a:pt x="2256" y="7395"/>
                      <a:pt x="2090" y="6571"/>
                      <a:pt x="1604" y="5772"/>
                    </a:cubicBezTo>
                    <a:cubicBezTo>
                      <a:pt x="1100" y="4936"/>
                      <a:pt x="701" y="4684"/>
                      <a:pt x="627" y="4610"/>
                    </a:cubicBezTo>
                    <a:cubicBezTo>
                      <a:pt x="547" y="4543"/>
                      <a:pt x="627" y="0"/>
                      <a:pt x="62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2" name="Google Shape;14642;p147"/>
              <p:cNvSpPr/>
              <p:nvPr/>
            </p:nvSpPr>
            <p:spPr>
              <a:xfrm>
                <a:off x="5328625" y="3274500"/>
                <a:ext cx="761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046" h="704" extrusionOk="0">
                    <a:moveTo>
                      <a:pt x="2549" y="0"/>
                    </a:moveTo>
                    <a:cubicBezTo>
                      <a:pt x="2470" y="0"/>
                      <a:pt x="2381" y="8"/>
                      <a:pt x="2281" y="27"/>
                    </a:cubicBezTo>
                    <a:cubicBezTo>
                      <a:pt x="1728" y="126"/>
                      <a:pt x="50" y="230"/>
                      <a:pt x="50" y="230"/>
                    </a:cubicBezTo>
                    <a:lnTo>
                      <a:pt x="1" y="679"/>
                    </a:lnTo>
                    <a:cubicBezTo>
                      <a:pt x="126" y="696"/>
                      <a:pt x="272" y="703"/>
                      <a:pt x="431" y="703"/>
                    </a:cubicBezTo>
                    <a:cubicBezTo>
                      <a:pt x="1414" y="703"/>
                      <a:pt x="2896" y="413"/>
                      <a:pt x="2970" y="292"/>
                    </a:cubicBezTo>
                    <a:cubicBezTo>
                      <a:pt x="3045" y="171"/>
                      <a:pt x="2906" y="0"/>
                      <a:pt x="2549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3" name="Google Shape;14643;p147"/>
              <p:cNvSpPr/>
              <p:nvPr/>
            </p:nvSpPr>
            <p:spPr>
              <a:xfrm>
                <a:off x="5320500" y="3243725"/>
                <a:ext cx="347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414" extrusionOk="0">
                    <a:moveTo>
                      <a:pt x="1149" y="1"/>
                    </a:moveTo>
                    <a:cubicBezTo>
                      <a:pt x="1121" y="1"/>
                      <a:pt x="1091" y="4"/>
                      <a:pt x="1057" y="10"/>
                    </a:cubicBezTo>
                    <a:cubicBezTo>
                      <a:pt x="805" y="60"/>
                      <a:pt x="49" y="72"/>
                      <a:pt x="49" y="72"/>
                    </a:cubicBezTo>
                    <a:lnTo>
                      <a:pt x="0" y="379"/>
                    </a:lnTo>
                    <a:cubicBezTo>
                      <a:pt x="86" y="403"/>
                      <a:pt x="196" y="413"/>
                      <a:pt x="316" y="413"/>
                    </a:cubicBezTo>
                    <a:cubicBezTo>
                      <a:pt x="747" y="413"/>
                      <a:pt x="1308" y="284"/>
                      <a:pt x="1346" y="207"/>
                    </a:cubicBezTo>
                    <a:cubicBezTo>
                      <a:pt x="1389" y="127"/>
                      <a:pt x="1330" y="1"/>
                      <a:pt x="114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4" name="Google Shape;14644;p147"/>
              <p:cNvSpPr/>
              <p:nvPr/>
            </p:nvSpPr>
            <p:spPr>
              <a:xfrm>
                <a:off x="5316650" y="3228050"/>
                <a:ext cx="269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81" extrusionOk="0">
                    <a:moveTo>
                      <a:pt x="894" y="0"/>
                    </a:moveTo>
                    <a:cubicBezTo>
                      <a:pt x="871" y="0"/>
                      <a:pt x="846" y="3"/>
                      <a:pt x="818" y="10"/>
                    </a:cubicBezTo>
                    <a:cubicBezTo>
                      <a:pt x="627" y="60"/>
                      <a:pt x="37" y="78"/>
                      <a:pt x="37" y="78"/>
                    </a:cubicBezTo>
                    <a:lnTo>
                      <a:pt x="0" y="355"/>
                    </a:lnTo>
                    <a:cubicBezTo>
                      <a:pt x="60" y="373"/>
                      <a:pt x="135" y="381"/>
                      <a:pt x="217" y="381"/>
                    </a:cubicBezTo>
                    <a:cubicBezTo>
                      <a:pt x="552" y="381"/>
                      <a:pt x="1011" y="253"/>
                      <a:pt x="1045" y="189"/>
                    </a:cubicBezTo>
                    <a:cubicBezTo>
                      <a:pt x="1077" y="115"/>
                      <a:pt x="1032" y="0"/>
                      <a:pt x="89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5" name="Google Shape;14645;p147"/>
              <p:cNvSpPr/>
              <p:nvPr/>
            </p:nvSpPr>
            <p:spPr>
              <a:xfrm>
                <a:off x="5318500" y="3427625"/>
                <a:ext cx="2510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51" extrusionOk="0">
                    <a:moveTo>
                      <a:pt x="834" y="0"/>
                    </a:moveTo>
                    <a:cubicBezTo>
                      <a:pt x="818" y="0"/>
                      <a:pt x="800" y="2"/>
                      <a:pt x="781" y="6"/>
                    </a:cubicBezTo>
                    <a:cubicBezTo>
                      <a:pt x="714" y="20"/>
                      <a:pt x="598" y="24"/>
                      <a:pt x="479" y="24"/>
                    </a:cubicBezTo>
                    <a:cubicBezTo>
                      <a:pt x="280" y="24"/>
                      <a:pt x="74" y="12"/>
                      <a:pt x="74" y="12"/>
                    </a:cubicBezTo>
                    <a:lnTo>
                      <a:pt x="0" y="295"/>
                    </a:lnTo>
                    <a:cubicBezTo>
                      <a:pt x="82" y="335"/>
                      <a:pt x="201" y="351"/>
                      <a:pt x="328" y="351"/>
                    </a:cubicBezTo>
                    <a:cubicBezTo>
                      <a:pt x="610" y="351"/>
                      <a:pt x="929" y="272"/>
                      <a:pt x="959" y="209"/>
                    </a:cubicBezTo>
                    <a:cubicBezTo>
                      <a:pt x="1003" y="132"/>
                      <a:pt x="973" y="0"/>
                      <a:pt x="83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6" name="Google Shape;14646;p147"/>
              <p:cNvSpPr/>
              <p:nvPr/>
            </p:nvSpPr>
            <p:spPr>
              <a:xfrm>
                <a:off x="5318650" y="3446250"/>
                <a:ext cx="249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2" extrusionOk="0">
                    <a:moveTo>
                      <a:pt x="821" y="1"/>
                    </a:moveTo>
                    <a:cubicBezTo>
                      <a:pt x="806" y="1"/>
                      <a:pt x="791" y="2"/>
                      <a:pt x="775" y="5"/>
                    </a:cubicBezTo>
                    <a:cubicBezTo>
                      <a:pt x="708" y="18"/>
                      <a:pt x="592" y="23"/>
                      <a:pt x="473" y="23"/>
                    </a:cubicBezTo>
                    <a:cubicBezTo>
                      <a:pt x="274" y="23"/>
                      <a:pt x="68" y="11"/>
                      <a:pt x="68" y="11"/>
                    </a:cubicBezTo>
                    <a:lnTo>
                      <a:pt x="0" y="300"/>
                    </a:lnTo>
                    <a:cubicBezTo>
                      <a:pt x="78" y="337"/>
                      <a:pt x="193" y="352"/>
                      <a:pt x="315" y="352"/>
                    </a:cubicBezTo>
                    <a:cubicBezTo>
                      <a:pt x="597" y="352"/>
                      <a:pt x="923" y="274"/>
                      <a:pt x="953" y="214"/>
                    </a:cubicBezTo>
                    <a:cubicBezTo>
                      <a:pt x="998" y="135"/>
                      <a:pt x="966" y="1"/>
                      <a:pt x="82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7" name="Google Shape;14647;p147"/>
              <p:cNvSpPr/>
              <p:nvPr/>
            </p:nvSpPr>
            <p:spPr>
              <a:xfrm>
                <a:off x="5318650" y="3464950"/>
                <a:ext cx="249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1" extrusionOk="0">
                    <a:moveTo>
                      <a:pt x="828" y="1"/>
                    </a:moveTo>
                    <a:cubicBezTo>
                      <a:pt x="812" y="1"/>
                      <a:pt x="794" y="3"/>
                      <a:pt x="775" y="7"/>
                    </a:cubicBezTo>
                    <a:cubicBezTo>
                      <a:pt x="706" y="18"/>
                      <a:pt x="586" y="22"/>
                      <a:pt x="464" y="22"/>
                    </a:cubicBezTo>
                    <a:cubicBezTo>
                      <a:pt x="268" y="22"/>
                      <a:pt x="68" y="13"/>
                      <a:pt x="68" y="13"/>
                    </a:cubicBezTo>
                    <a:lnTo>
                      <a:pt x="0" y="295"/>
                    </a:lnTo>
                    <a:cubicBezTo>
                      <a:pt x="79" y="335"/>
                      <a:pt x="194" y="350"/>
                      <a:pt x="317" y="350"/>
                    </a:cubicBezTo>
                    <a:cubicBezTo>
                      <a:pt x="599" y="350"/>
                      <a:pt x="925" y="269"/>
                      <a:pt x="959" y="209"/>
                    </a:cubicBezTo>
                    <a:cubicBezTo>
                      <a:pt x="998" y="132"/>
                      <a:pt x="967" y="1"/>
                      <a:pt x="82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8" name="Google Shape;14648;p147"/>
              <p:cNvSpPr/>
              <p:nvPr/>
            </p:nvSpPr>
            <p:spPr>
              <a:xfrm>
                <a:off x="5318650" y="3483550"/>
                <a:ext cx="249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0" extrusionOk="0">
                    <a:moveTo>
                      <a:pt x="828" y="1"/>
                    </a:moveTo>
                    <a:cubicBezTo>
                      <a:pt x="812" y="1"/>
                      <a:pt x="794" y="2"/>
                      <a:pt x="775" y="6"/>
                    </a:cubicBezTo>
                    <a:cubicBezTo>
                      <a:pt x="706" y="18"/>
                      <a:pt x="586" y="22"/>
                      <a:pt x="464" y="22"/>
                    </a:cubicBezTo>
                    <a:cubicBezTo>
                      <a:pt x="268" y="22"/>
                      <a:pt x="68" y="12"/>
                      <a:pt x="68" y="12"/>
                    </a:cubicBezTo>
                    <a:lnTo>
                      <a:pt x="0" y="295"/>
                    </a:lnTo>
                    <a:cubicBezTo>
                      <a:pt x="79" y="334"/>
                      <a:pt x="194" y="350"/>
                      <a:pt x="317" y="350"/>
                    </a:cubicBezTo>
                    <a:cubicBezTo>
                      <a:pt x="599" y="350"/>
                      <a:pt x="925" y="269"/>
                      <a:pt x="959" y="209"/>
                    </a:cubicBezTo>
                    <a:cubicBezTo>
                      <a:pt x="998" y="132"/>
                      <a:pt x="967" y="1"/>
                      <a:pt x="828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9" name="Google Shape;14649;p147"/>
              <p:cNvSpPr/>
              <p:nvPr/>
            </p:nvSpPr>
            <p:spPr>
              <a:xfrm>
                <a:off x="5318650" y="3502150"/>
                <a:ext cx="249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0" extrusionOk="0">
                    <a:moveTo>
                      <a:pt x="832" y="0"/>
                    </a:moveTo>
                    <a:cubicBezTo>
                      <a:pt x="817" y="0"/>
                      <a:pt x="800" y="2"/>
                      <a:pt x="781" y="6"/>
                    </a:cubicBezTo>
                    <a:cubicBezTo>
                      <a:pt x="712" y="20"/>
                      <a:pt x="594" y="24"/>
                      <a:pt x="474" y="24"/>
                    </a:cubicBezTo>
                    <a:cubicBezTo>
                      <a:pt x="274" y="24"/>
                      <a:pt x="68" y="12"/>
                      <a:pt x="68" y="12"/>
                    </a:cubicBezTo>
                    <a:lnTo>
                      <a:pt x="0" y="295"/>
                    </a:lnTo>
                    <a:cubicBezTo>
                      <a:pt x="79" y="334"/>
                      <a:pt x="194" y="350"/>
                      <a:pt x="317" y="350"/>
                    </a:cubicBezTo>
                    <a:cubicBezTo>
                      <a:pt x="599" y="350"/>
                      <a:pt x="925" y="269"/>
                      <a:pt x="959" y="209"/>
                    </a:cubicBezTo>
                    <a:cubicBezTo>
                      <a:pt x="998" y="132"/>
                      <a:pt x="967" y="0"/>
                      <a:pt x="83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0" name="Google Shape;14650;p147"/>
              <p:cNvSpPr/>
              <p:nvPr/>
            </p:nvSpPr>
            <p:spPr>
              <a:xfrm>
                <a:off x="5318650" y="3520775"/>
                <a:ext cx="249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2" extrusionOk="0">
                    <a:moveTo>
                      <a:pt x="825" y="1"/>
                    </a:moveTo>
                    <a:cubicBezTo>
                      <a:pt x="812" y="1"/>
                      <a:pt x="797" y="2"/>
                      <a:pt x="781" y="5"/>
                    </a:cubicBezTo>
                    <a:cubicBezTo>
                      <a:pt x="712" y="19"/>
                      <a:pt x="594" y="23"/>
                      <a:pt x="474" y="23"/>
                    </a:cubicBezTo>
                    <a:cubicBezTo>
                      <a:pt x="274" y="23"/>
                      <a:pt x="68" y="11"/>
                      <a:pt x="68" y="11"/>
                    </a:cubicBezTo>
                    <a:lnTo>
                      <a:pt x="0" y="300"/>
                    </a:lnTo>
                    <a:cubicBezTo>
                      <a:pt x="78" y="337"/>
                      <a:pt x="193" y="352"/>
                      <a:pt x="315" y="352"/>
                    </a:cubicBezTo>
                    <a:cubicBezTo>
                      <a:pt x="598" y="352"/>
                      <a:pt x="925" y="274"/>
                      <a:pt x="959" y="214"/>
                    </a:cubicBezTo>
                    <a:cubicBezTo>
                      <a:pt x="998" y="135"/>
                      <a:pt x="966" y="1"/>
                      <a:pt x="82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1" name="Google Shape;14651;p147"/>
              <p:cNvSpPr/>
              <p:nvPr/>
            </p:nvSpPr>
            <p:spPr>
              <a:xfrm>
                <a:off x="5318650" y="3539500"/>
                <a:ext cx="24950" cy="87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350" extrusionOk="0">
                    <a:moveTo>
                      <a:pt x="832" y="0"/>
                    </a:moveTo>
                    <a:cubicBezTo>
                      <a:pt x="817" y="0"/>
                      <a:pt x="800" y="2"/>
                      <a:pt x="781" y="6"/>
                    </a:cubicBezTo>
                    <a:cubicBezTo>
                      <a:pt x="710" y="18"/>
                      <a:pt x="588" y="21"/>
                      <a:pt x="465" y="21"/>
                    </a:cubicBezTo>
                    <a:cubicBezTo>
                      <a:pt x="268" y="21"/>
                      <a:pt x="68" y="12"/>
                      <a:pt x="68" y="12"/>
                    </a:cubicBezTo>
                    <a:lnTo>
                      <a:pt x="0" y="295"/>
                    </a:lnTo>
                    <a:cubicBezTo>
                      <a:pt x="79" y="334"/>
                      <a:pt x="194" y="349"/>
                      <a:pt x="317" y="349"/>
                    </a:cubicBezTo>
                    <a:cubicBezTo>
                      <a:pt x="599" y="349"/>
                      <a:pt x="925" y="268"/>
                      <a:pt x="959" y="209"/>
                    </a:cubicBezTo>
                    <a:cubicBezTo>
                      <a:pt x="998" y="131"/>
                      <a:pt x="967" y="0"/>
                      <a:pt x="83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2" name="Google Shape;14652;p147"/>
              <p:cNvSpPr/>
              <p:nvPr/>
            </p:nvSpPr>
            <p:spPr>
              <a:xfrm>
                <a:off x="5318650" y="3558125"/>
                <a:ext cx="24975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48" extrusionOk="0">
                    <a:moveTo>
                      <a:pt x="827" y="0"/>
                    </a:moveTo>
                    <a:cubicBezTo>
                      <a:pt x="813" y="0"/>
                      <a:pt x="797" y="2"/>
                      <a:pt x="781" y="4"/>
                    </a:cubicBezTo>
                    <a:cubicBezTo>
                      <a:pt x="710" y="16"/>
                      <a:pt x="588" y="20"/>
                      <a:pt x="465" y="20"/>
                    </a:cubicBezTo>
                    <a:cubicBezTo>
                      <a:pt x="268" y="20"/>
                      <a:pt x="68" y="11"/>
                      <a:pt x="68" y="11"/>
                    </a:cubicBezTo>
                    <a:lnTo>
                      <a:pt x="0" y="293"/>
                    </a:lnTo>
                    <a:cubicBezTo>
                      <a:pt x="79" y="333"/>
                      <a:pt x="194" y="348"/>
                      <a:pt x="317" y="348"/>
                    </a:cubicBezTo>
                    <a:cubicBezTo>
                      <a:pt x="599" y="348"/>
                      <a:pt x="925" y="267"/>
                      <a:pt x="959" y="207"/>
                    </a:cubicBezTo>
                    <a:cubicBezTo>
                      <a:pt x="998" y="129"/>
                      <a:pt x="966" y="0"/>
                      <a:pt x="82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3" name="Google Shape;14653;p147"/>
              <p:cNvSpPr/>
              <p:nvPr/>
            </p:nvSpPr>
            <p:spPr>
              <a:xfrm>
                <a:off x="5318650" y="3576725"/>
                <a:ext cx="249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52" extrusionOk="0">
                    <a:moveTo>
                      <a:pt x="825" y="0"/>
                    </a:moveTo>
                    <a:cubicBezTo>
                      <a:pt x="812" y="0"/>
                      <a:pt x="797" y="1"/>
                      <a:pt x="781" y="4"/>
                    </a:cubicBezTo>
                    <a:cubicBezTo>
                      <a:pt x="710" y="16"/>
                      <a:pt x="589" y="20"/>
                      <a:pt x="467" y="20"/>
                    </a:cubicBezTo>
                    <a:cubicBezTo>
                      <a:pt x="272" y="20"/>
                      <a:pt x="74" y="10"/>
                      <a:pt x="74" y="10"/>
                    </a:cubicBezTo>
                    <a:lnTo>
                      <a:pt x="0" y="299"/>
                    </a:lnTo>
                    <a:cubicBezTo>
                      <a:pt x="78" y="336"/>
                      <a:pt x="193" y="351"/>
                      <a:pt x="316" y="351"/>
                    </a:cubicBezTo>
                    <a:cubicBezTo>
                      <a:pt x="600" y="351"/>
                      <a:pt x="929" y="273"/>
                      <a:pt x="959" y="213"/>
                    </a:cubicBezTo>
                    <a:cubicBezTo>
                      <a:pt x="998" y="135"/>
                      <a:pt x="966" y="0"/>
                      <a:pt x="825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4" name="Google Shape;14654;p147"/>
              <p:cNvSpPr/>
              <p:nvPr/>
            </p:nvSpPr>
            <p:spPr>
              <a:xfrm>
                <a:off x="5327250" y="3291300"/>
                <a:ext cx="875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713" extrusionOk="0">
                    <a:moveTo>
                      <a:pt x="3184" y="0"/>
                    </a:moveTo>
                    <a:cubicBezTo>
                      <a:pt x="3141" y="0"/>
                      <a:pt x="3093" y="6"/>
                      <a:pt x="3037" y="19"/>
                    </a:cubicBezTo>
                    <a:cubicBezTo>
                      <a:pt x="2158" y="222"/>
                      <a:pt x="56" y="302"/>
                      <a:pt x="56" y="302"/>
                    </a:cubicBezTo>
                    <a:lnTo>
                      <a:pt x="1" y="689"/>
                    </a:lnTo>
                    <a:cubicBezTo>
                      <a:pt x="95" y="705"/>
                      <a:pt x="266" y="712"/>
                      <a:pt x="482" y="712"/>
                    </a:cubicBezTo>
                    <a:cubicBezTo>
                      <a:pt x="1349" y="712"/>
                      <a:pt x="2938" y="597"/>
                      <a:pt x="3185" y="474"/>
                    </a:cubicBezTo>
                    <a:cubicBezTo>
                      <a:pt x="3456" y="333"/>
                      <a:pt x="3502" y="0"/>
                      <a:pt x="3184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5" name="Google Shape;14655;p147"/>
              <p:cNvSpPr/>
              <p:nvPr/>
            </p:nvSpPr>
            <p:spPr>
              <a:xfrm>
                <a:off x="5326625" y="3341450"/>
                <a:ext cx="90125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589" extrusionOk="0">
                    <a:moveTo>
                      <a:pt x="3241" y="1"/>
                    </a:moveTo>
                    <a:cubicBezTo>
                      <a:pt x="3207" y="1"/>
                      <a:pt x="3170" y="4"/>
                      <a:pt x="3130" y="11"/>
                    </a:cubicBezTo>
                    <a:cubicBezTo>
                      <a:pt x="2735" y="72"/>
                      <a:pt x="2111" y="89"/>
                      <a:pt x="1531" y="89"/>
                    </a:cubicBezTo>
                    <a:cubicBezTo>
                      <a:pt x="775" y="89"/>
                      <a:pt x="93" y="60"/>
                      <a:pt x="93" y="60"/>
                    </a:cubicBezTo>
                    <a:lnTo>
                      <a:pt x="1" y="472"/>
                    </a:lnTo>
                    <a:cubicBezTo>
                      <a:pt x="272" y="542"/>
                      <a:pt x="1188" y="588"/>
                      <a:pt x="1981" y="588"/>
                    </a:cubicBezTo>
                    <a:cubicBezTo>
                      <a:pt x="2572" y="588"/>
                      <a:pt x="3095" y="563"/>
                      <a:pt x="3234" y="502"/>
                    </a:cubicBezTo>
                    <a:cubicBezTo>
                      <a:pt x="3533" y="373"/>
                      <a:pt x="3604" y="1"/>
                      <a:pt x="324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6" name="Google Shape;14656;p147"/>
              <p:cNvSpPr/>
              <p:nvPr/>
            </p:nvSpPr>
            <p:spPr>
              <a:xfrm>
                <a:off x="5324325" y="3314650"/>
                <a:ext cx="9677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802" extrusionOk="0">
                    <a:moveTo>
                      <a:pt x="3481" y="0"/>
                    </a:moveTo>
                    <a:cubicBezTo>
                      <a:pt x="3439" y="0"/>
                      <a:pt x="3394" y="6"/>
                      <a:pt x="3345" y="19"/>
                    </a:cubicBezTo>
                    <a:cubicBezTo>
                      <a:pt x="2482" y="263"/>
                      <a:pt x="1085" y="293"/>
                      <a:pt x="432" y="293"/>
                    </a:cubicBezTo>
                    <a:cubicBezTo>
                      <a:pt x="210" y="293"/>
                      <a:pt x="75" y="290"/>
                      <a:pt x="75" y="290"/>
                    </a:cubicBezTo>
                    <a:lnTo>
                      <a:pt x="1" y="769"/>
                    </a:lnTo>
                    <a:cubicBezTo>
                      <a:pt x="111" y="792"/>
                      <a:pt x="330" y="802"/>
                      <a:pt x="607" y="802"/>
                    </a:cubicBezTo>
                    <a:cubicBezTo>
                      <a:pt x="1547" y="802"/>
                      <a:pt x="3160" y="683"/>
                      <a:pt x="3492" y="517"/>
                    </a:cubicBezTo>
                    <a:cubicBezTo>
                      <a:pt x="3871" y="328"/>
                      <a:pt x="3788" y="0"/>
                      <a:pt x="3481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7" name="Google Shape;14657;p147"/>
              <p:cNvSpPr/>
              <p:nvPr/>
            </p:nvSpPr>
            <p:spPr>
              <a:xfrm>
                <a:off x="5323400" y="3364600"/>
                <a:ext cx="90150" cy="14750"/>
              </a:xfrm>
              <a:custGeom>
                <a:avLst/>
                <a:gdLst/>
                <a:ahLst/>
                <a:cxnLst/>
                <a:rect l="l" t="t" r="r" b="b"/>
                <a:pathLst>
                  <a:path w="3606" h="590" extrusionOk="0">
                    <a:moveTo>
                      <a:pt x="112" y="1"/>
                    </a:moveTo>
                    <a:lnTo>
                      <a:pt x="1" y="419"/>
                    </a:lnTo>
                    <a:cubicBezTo>
                      <a:pt x="294" y="508"/>
                      <a:pt x="1436" y="590"/>
                      <a:pt x="2292" y="590"/>
                    </a:cubicBezTo>
                    <a:cubicBezTo>
                      <a:pt x="2728" y="590"/>
                      <a:pt x="3089" y="569"/>
                      <a:pt x="3228" y="517"/>
                    </a:cubicBezTo>
                    <a:cubicBezTo>
                      <a:pt x="3606" y="376"/>
                      <a:pt x="3533" y="54"/>
                      <a:pt x="3220" y="54"/>
                    </a:cubicBezTo>
                    <a:cubicBezTo>
                      <a:pt x="3192" y="54"/>
                      <a:pt x="3162" y="56"/>
                      <a:pt x="3130" y="62"/>
                    </a:cubicBezTo>
                    <a:cubicBezTo>
                      <a:pt x="2835" y="112"/>
                      <a:pt x="2476" y="131"/>
                      <a:pt x="2110" y="131"/>
                    </a:cubicBezTo>
                    <a:cubicBezTo>
                      <a:pt x="1136" y="131"/>
                      <a:pt x="112" y="1"/>
                      <a:pt x="11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8" name="Google Shape;14658;p147"/>
              <p:cNvSpPr/>
              <p:nvPr/>
            </p:nvSpPr>
            <p:spPr>
              <a:xfrm>
                <a:off x="5319875" y="3384575"/>
                <a:ext cx="92900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657" extrusionOk="0">
                    <a:moveTo>
                      <a:pt x="117" y="1"/>
                    </a:moveTo>
                    <a:lnTo>
                      <a:pt x="1" y="363"/>
                    </a:lnTo>
                    <a:cubicBezTo>
                      <a:pt x="368" y="479"/>
                      <a:pt x="2069" y="656"/>
                      <a:pt x="2907" y="656"/>
                    </a:cubicBezTo>
                    <a:cubicBezTo>
                      <a:pt x="3093" y="656"/>
                      <a:pt x="3237" y="648"/>
                      <a:pt x="3314" y="628"/>
                    </a:cubicBezTo>
                    <a:cubicBezTo>
                      <a:pt x="3716" y="523"/>
                      <a:pt x="3632" y="219"/>
                      <a:pt x="3282" y="219"/>
                    </a:cubicBezTo>
                    <a:cubicBezTo>
                      <a:pt x="3262" y="219"/>
                      <a:pt x="3242" y="220"/>
                      <a:pt x="3221" y="222"/>
                    </a:cubicBezTo>
                    <a:cubicBezTo>
                      <a:pt x="3067" y="236"/>
                      <a:pt x="2896" y="243"/>
                      <a:pt x="2715" y="243"/>
                    </a:cubicBezTo>
                    <a:cubicBezTo>
                      <a:pt x="1592" y="243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9" name="Google Shape;14659;p147"/>
              <p:cNvSpPr/>
              <p:nvPr/>
            </p:nvSpPr>
            <p:spPr>
              <a:xfrm>
                <a:off x="5342925" y="3408850"/>
                <a:ext cx="664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537" extrusionOk="0">
                    <a:moveTo>
                      <a:pt x="99" y="1"/>
                    </a:moveTo>
                    <a:lnTo>
                      <a:pt x="1" y="351"/>
                    </a:lnTo>
                    <a:cubicBezTo>
                      <a:pt x="236" y="437"/>
                      <a:pt x="1239" y="536"/>
                      <a:pt x="1875" y="536"/>
                    </a:cubicBezTo>
                    <a:cubicBezTo>
                      <a:pt x="2104" y="536"/>
                      <a:pt x="2286" y="523"/>
                      <a:pt x="2367" y="493"/>
                    </a:cubicBezTo>
                    <a:cubicBezTo>
                      <a:pt x="2658" y="384"/>
                      <a:pt x="2610" y="112"/>
                      <a:pt x="2376" y="112"/>
                    </a:cubicBezTo>
                    <a:cubicBezTo>
                      <a:pt x="2358" y="112"/>
                      <a:pt x="2338" y="114"/>
                      <a:pt x="2318" y="118"/>
                    </a:cubicBezTo>
                    <a:cubicBezTo>
                      <a:pt x="2150" y="144"/>
                      <a:pt x="1957" y="155"/>
                      <a:pt x="1755" y="155"/>
                    </a:cubicBezTo>
                    <a:cubicBezTo>
                      <a:pt x="986" y="155"/>
                      <a:pt x="99" y="1"/>
                      <a:pt x="99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0" name="Google Shape;14660;p147"/>
              <p:cNvSpPr/>
              <p:nvPr/>
            </p:nvSpPr>
            <p:spPr>
              <a:xfrm>
                <a:off x="5355975" y="3429900"/>
                <a:ext cx="492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459" extrusionOk="0">
                    <a:moveTo>
                      <a:pt x="81" y="1"/>
                    </a:moveTo>
                    <a:lnTo>
                      <a:pt x="1" y="333"/>
                    </a:lnTo>
                    <a:cubicBezTo>
                      <a:pt x="153" y="401"/>
                      <a:pt x="750" y="458"/>
                      <a:pt x="1214" y="458"/>
                    </a:cubicBezTo>
                    <a:cubicBezTo>
                      <a:pt x="1465" y="458"/>
                      <a:pt x="1677" y="441"/>
                      <a:pt x="1759" y="401"/>
                    </a:cubicBezTo>
                    <a:cubicBezTo>
                      <a:pt x="1969" y="287"/>
                      <a:pt x="1948" y="32"/>
                      <a:pt x="1775" y="32"/>
                    </a:cubicBezTo>
                    <a:cubicBezTo>
                      <a:pt x="1760" y="32"/>
                      <a:pt x="1745" y="34"/>
                      <a:pt x="1728" y="38"/>
                    </a:cubicBezTo>
                    <a:cubicBezTo>
                      <a:pt x="1555" y="82"/>
                      <a:pt x="1345" y="98"/>
                      <a:pt x="1135" y="98"/>
                    </a:cubicBezTo>
                    <a:cubicBezTo>
                      <a:pt x="612" y="98"/>
                      <a:pt x="81" y="1"/>
                      <a:pt x="8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1" name="Google Shape;14661;p147"/>
              <p:cNvSpPr/>
              <p:nvPr/>
            </p:nvSpPr>
            <p:spPr>
              <a:xfrm>
                <a:off x="5316350" y="3223375"/>
                <a:ext cx="1570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2042" extrusionOk="0">
                    <a:moveTo>
                      <a:pt x="400" y="1"/>
                    </a:moveTo>
                    <a:cubicBezTo>
                      <a:pt x="301" y="62"/>
                      <a:pt x="0" y="99"/>
                      <a:pt x="0" y="99"/>
                    </a:cubicBezTo>
                    <a:lnTo>
                      <a:pt x="0" y="2017"/>
                    </a:lnTo>
                    <a:cubicBezTo>
                      <a:pt x="31" y="2035"/>
                      <a:pt x="91" y="2042"/>
                      <a:pt x="162" y="2042"/>
                    </a:cubicBezTo>
                    <a:cubicBezTo>
                      <a:pt x="354" y="2042"/>
                      <a:pt x="627" y="1992"/>
                      <a:pt x="627" y="1992"/>
                    </a:cubicBezTo>
                    <a:cubicBezTo>
                      <a:pt x="627" y="1187"/>
                      <a:pt x="400" y="1"/>
                      <a:pt x="40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2" name="Google Shape;14662;p147"/>
              <p:cNvSpPr/>
              <p:nvPr/>
            </p:nvSpPr>
            <p:spPr>
              <a:xfrm>
                <a:off x="5418525" y="3253825"/>
                <a:ext cx="489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76" extrusionOk="0">
                    <a:moveTo>
                      <a:pt x="912" y="0"/>
                    </a:moveTo>
                    <a:cubicBezTo>
                      <a:pt x="841" y="0"/>
                      <a:pt x="771" y="8"/>
                      <a:pt x="701" y="24"/>
                    </a:cubicBezTo>
                    <a:cubicBezTo>
                      <a:pt x="314" y="110"/>
                      <a:pt x="31" y="442"/>
                      <a:pt x="1" y="836"/>
                    </a:cubicBezTo>
                    <a:cubicBezTo>
                      <a:pt x="1" y="940"/>
                      <a:pt x="38" y="1069"/>
                      <a:pt x="136" y="1075"/>
                    </a:cubicBezTo>
                    <a:cubicBezTo>
                      <a:pt x="140" y="1076"/>
                      <a:pt x="143" y="1076"/>
                      <a:pt x="147" y="1076"/>
                    </a:cubicBezTo>
                    <a:cubicBezTo>
                      <a:pt x="215" y="1076"/>
                      <a:pt x="268" y="1024"/>
                      <a:pt x="314" y="977"/>
                    </a:cubicBezTo>
                    <a:cubicBezTo>
                      <a:pt x="573" y="732"/>
                      <a:pt x="908" y="606"/>
                      <a:pt x="1245" y="606"/>
                    </a:cubicBezTo>
                    <a:cubicBezTo>
                      <a:pt x="1491" y="606"/>
                      <a:pt x="1737" y="674"/>
                      <a:pt x="1955" y="811"/>
                    </a:cubicBezTo>
                    <a:cubicBezTo>
                      <a:pt x="1943" y="639"/>
                      <a:pt x="1863" y="479"/>
                      <a:pt x="1734" y="362"/>
                    </a:cubicBezTo>
                    <a:cubicBezTo>
                      <a:pt x="1515" y="143"/>
                      <a:pt x="1214" y="0"/>
                      <a:pt x="91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3" name="Google Shape;14663;p147"/>
              <p:cNvSpPr/>
              <p:nvPr/>
            </p:nvSpPr>
            <p:spPr>
              <a:xfrm>
                <a:off x="5327100" y="3247925"/>
                <a:ext cx="963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1171" extrusionOk="0">
                    <a:moveTo>
                      <a:pt x="3414" y="1"/>
                    </a:moveTo>
                    <a:cubicBezTo>
                      <a:pt x="2952" y="1"/>
                      <a:pt x="2186" y="296"/>
                      <a:pt x="1420" y="408"/>
                    </a:cubicBezTo>
                    <a:cubicBezTo>
                      <a:pt x="1184" y="441"/>
                      <a:pt x="980" y="453"/>
                      <a:pt x="808" y="453"/>
                    </a:cubicBezTo>
                    <a:cubicBezTo>
                      <a:pt x="299" y="453"/>
                      <a:pt x="62" y="346"/>
                      <a:pt x="62" y="346"/>
                    </a:cubicBezTo>
                    <a:lnTo>
                      <a:pt x="0" y="1170"/>
                    </a:lnTo>
                    <a:cubicBezTo>
                      <a:pt x="1125" y="1121"/>
                      <a:pt x="2447" y="728"/>
                      <a:pt x="3074" y="611"/>
                    </a:cubicBezTo>
                    <a:cubicBezTo>
                      <a:pt x="3701" y="500"/>
                      <a:pt x="3854" y="131"/>
                      <a:pt x="3664" y="45"/>
                    </a:cubicBezTo>
                    <a:cubicBezTo>
                      <a:pt x="3596" y="14"/>
                      <a:pt x="3512" y="1"/>
                      <a:pt x="3414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4" name="Google Shape;14664;p147"/>
              <p:cNvSpPr/>
              <p:nvPr/>
            </p:nvSpPr>
            <p:spPr>
              <a:xfrm>
                <a:off x="5316350" y="3408850"/>
                <a:ext cx="12925" cy="18105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7242" extrusionOk="0">
                    <a:moveTo>
                      <a:pt x="516" y="345"/>
                    </a:moveTo>
                    <a:cubicBezTo>
                      <a:pt x="516" y="345"/>
                      <a:pt x="516" y="345"/>
                      <a:pt x="516" y="345"/>
                    </a:cubicBezTo>
                    <a:lnTo>
                      <a:pt x="516" y="345"/>
                    </a:lnTo>
                    <a:cubicBezTo>
                      <a:pt x="516" y="345"/>
                      <a:pt x="516" y="345"/>
                      <a:pt x="516" y="345"/>
                    </a:cubicBezTo>
                    <a:close/>
                    <a:moveTo>
                      <a:pt x="0" y="1"/>
                    </a:moveTo>
                    <a:lnTo>
                      <a:pt x="0" y="7242"/>
                    </a:lnTo>
                    <a:cubicBezTo>
                      <a:pt x="0" y="7242"/>
                      <a:pt x="323" y="7106"/>
                      <a:pt x="496" y="7106"/>
                    </a:cubicBezTo>
                    <a:cubicBezTo>
                      <a:pt x="503" y="7106"/>
                      <a:pt x="510" y="7106"/>
                      <a:pt x="516" y="7106"/>
                    </a:cubicBezTo>
                    <a:cubicBezTo>
                      <a:pt x="516" y="7106"/>
                      <a:pt x="467" y="985"/>
                      <a:pt x="516" y="345"/>
                    </a:cubicBezTo>
                    <a:lnTo>
                      <a:pt x="516" y="345"/>
                    </a:lnTo>
                    <a:cubicBezTo>
                      <a:pt x="516" y="345"/>
                      <a:pt x="516" y="345"/>
                      <a:pt x="516" y="345"/>
                    </a:cubicBezTo>
                    <a:cubicBezTo>
                      <a:pt x="513" y="345"/>
                      <a:pt x="311" y="1"/>
                      <a:pt x="0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5" name="Google Shape;14665;p147"/>
              <p:cNvSpPr/>
              <p:nvPr/>
            </p:nvSpPr>
            <p:spPr>
              <a:xfrm>
                <a:off x="5253800" y="3060800"/>
                <a:ext cx="126025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6013" extrusionOk="0">
                    <a:moveTo>
                      <a:pt x="1426" y="2085"/>
                    </a:moveTo>
                    <a:cubicBezTo>
                      <a:pt x="1521" y="2085"/>
                      <a:pt x="1616" y="2099"/>
                      <a:pt x="1703" y="2127"/>
                    </a:cubicBezTo>
                    <a:cubicBezTo>
                      <a:pt x="1949" y="2213"/>
                      <a:pt x="2152" y="2392"/>
                      <a:pt x="2281" y="2625"/>
                    </a:cubicBezTo>
                    <a:cubicBezTo>
                      <a:pt x="2355" y="2760"/>
                      <a:pt x="2398" y="2914"/>
                      <a:pt x="2342" y="3055"/>
                    </a:cubicBezTo>
                    <a:cubicBezTo>
                      <a:pt x="2275" y="3215"/>
                      <a:pt x="2090" y="3314"/>
                      <a:pt x="1906" y="3387"/>
                    </a:cubicBezTo>
                    <a:cubicBezTo>
                      <a:pt x="1752" y="3461"/>
                      <a:pt x="1586" y="3504"/>
                      <a:pt x="1414" y="3523"/>
                    </a:cubicBezTo>
                    <a:cubicBezTo>
                      <a:pt x="1388" y="3525"/>
                      <a:pt x="1363" y="3527"/>
                      <a:pt x="1337" y="3527"/>
                    </a:cubicBezTo>
                    <a:cubicBezTo>
                      <a:pt x="1191" y="3527"/>
                      <a:pt x="1050" y="3482"/>
                      <a:pt x="935" y="3394"/>
                    </a:cubicBezTo>
                    <a:cubicBezTo>
                      <a:pt x="775" y="3258"/>
                      <a:pt x="744" y="3049"/>
                      <a:pt x="744" y="2859"/>
                    </a:cubicBezTo>
                    <a:cubicBezTo>
                      <a:pt x="744" y="2650"/>
                      <a:pt x="763" y="2422"/>
                      <a:pt x="922" y="2263"/>
                    </a:cubicBezTo>
                    <a:cubicBezTo>
                      <a:pt x="1046" y="2143"/>
                      <a:pt x="1235" y="2085"/>
                      <a:pt x="1426" y="2085"/>
                    </a:cubicBezTo>
                    <a:close/>
                    <a:moveTo>
                      <a:pt x="3664" y="2085"/>
                    </a:moveTo>
                    <a:cubicBezTo>
                      <a:pt x="3854" y="2085"/>
                      <a:pt x="4042" y="2143"/>
                      <a:pt x="4162" y="2263"/>
                    </a:cubicBezTo>
                    <a:cubicBezTo>
                      <a:pt x="4328" y="2422"/>
                      <a:pt x="4346" y="2650"/>
                      <a:pt x="4346" y="2859"/>
                    </a:cubicBezTo>
                    <a:cubicBezTo>
                      <a:pt x="4340" y="3049"/>
                      <a:pt x="4309" y="3258"/>
                      <a:pt x="4149" y="3394"/>
                    </a:cubicBezTo>
                    <a:lnTo>
                      <a:pt x="4156" y="3394"/>
                    </a:lnTo>
                    <a:cubicBezTo>
                      <a:pt x="4035" y="3482"/>
                      <a:pt x="3893" y="3527"/>
                      <a:pt x="3747" y="3527"/>
                    </a:cubicBezTo>
                    <a:cubicBezTo>
                      <a:pt x="3722" y="3527"/>
                      <a:pt x="3696" y="3525"/>
                      <a:pt x="3670" y="3523"/>
                    </a:cubicBezTo>
                    <a:cubicBezTo>
                      <a:pt x="3504" y="3504"/>
                      <a:pt x="3338" y="3461"/>
                      <a:pt x="3178" y="3387"/>
                    </a:cubicBezTo>
                    <a:cubicBezTo>
                      <a:pt x="3000" y="3314"/>
                      <a:pt x="2816" y="3215"/>
                      <a:pt x="2748" y="3055"/>
                    </a:cubicBezTo>
                    <a:cubicBezTo>
                      <a:pt x="2693" y="2914"/>
                      <a:pt x="2736" y="2760"/>
                      <a:pt x="2809" y="2625"/>
                    </a:cubicBezTo>
                    <a:cubicBezTo>
                      <a:pt x="2932" y="2392"/>
                      <a:pt x="3141" y="2213"/>
                      <a:pt x="3387" y="2127"/>
                    </a:cubicBezTo>
                    <a:cubicBezTo>
                      <a:pt x="3475" y="2099"/>
                      <a:pt x="3569" y="2085"/>
                      <a:pt x="3664" y="2085"/>
                    </a:cubicBezTo>
                    <a:close/>
                    <a:moveTo>
                      <a:pt x="2521" y="3406"/>
                    </a:moveTo>
                    <a:cubicBezTo>
                      <a:pt x="2668" y="3406"/>
                      <a:pt x="2920" y="3781"/>
                      <a:pt x="2951" y="3984"/>
                    </a:cubicBezTo>
                    <a:cubicBezTo>
                      <a:pt x="2982" y="4153"/>
                      <a:pt x="2948" y="4254"/>
                      <a:pt x="2840" y="4254"/>
                    </a:cubicBezTo>
                    <a:cubicBezTo>
                      <a:pt x="2818" y="4254"/>
                      <a:pt x="2794" y="4250"/>
                      <a:pt x="2766" y="4242"/>
                    </a:cubicBezTo>
                    <a:cubicBezTo>
                      <a:pt x="2600" y="4199"/>
                      <a:pt x="2613" y="3984"/>
                      <a:pt x="2521" y="3984"/>
                    </a:cubicBezTo>
                    <a:cubicBezTo>
                      <a:pt x="2435" y="3984"/>
                      <a:pt x="2447" y="4199"/>
                      <a:pt x="2281" y="4242"/>
                    </a:cubicBezTo>
                    <a:cubicBezTo>
                      <a:pt x="2253" y="4250"/>
                      <a:pt x="2229" y="4254"/>
                      <a:pt x="2208" y="4254"/>
                    </a:cubicBezTo>
                    <a:cubicBezTo>
                      <a:pt x="2099" y="4254"/>
                      <a:pt x="2066" y="4153"/>
                      <a:pt x="2096" y="3984"/>
                    </a:cubicBezTo>
                    <a:cubicBezTo>
                      <a:pt x="2127" y="3781"/>
                      <a:pt x="2373" y="3406"/>
                      <a:pt x="2521" y="3406"/>
                    </a:cubicBezTo>
                    <a:close/>
                    <a:moveTo>
                      <a:pt x="1099" y="4308"/>
                    </a:moveTo>
                    <a:cubicBezTo>
                      <a:pt x="1109" y="4308"/>
                      <a:pt x="1120" y="4312"/>
                      <a:pt x="1131" y="4322"/>
                    </a:cubicBezTo>
                    <a:cubicBezTo>
                      <a:pt x="1254" y="4432"/>
                      <a:pt x="1832" y="4690"/>
                      <a:pt x="2527" y="4690"/>
                    </a:cubicBezTo>
                    <a:cubicBezTo>
                      <a:pt x="3221" y="4690"/>
                      <a:pt x="3799" y="4432"/>
                      <a:pt x="3928" y="4322"/>
                    </a:cubicBezTo>
                    <a:cubicBezTo>
                      <a:pt x="3939" y="4312"/>
                      <a:pt x="3950" y="4308"/>
                      <a:pt x="3959" y="4308"/>
                    </a:cubicBezTo>
                    <a:cubicBezTo>
                      <a:pt x="4058" y="4308"/>
                      <a:pt x="4085" y="4759"/>
                      <a:pt x="3928" y="4955"/>
                    </a:cubicBezTo>
                    <a:cubicBezTo>
                      <a:pt x="3744" y="5164"/>
                      <a:pt x="3068" y="5643"/>
                      <a:pt x="2527" y="5643"/>
                    </a:cubicBezTo>
                    <a:cubicBezTo>
                      <a:pt x="1986" y="5643"/>
                      <a:pt x="1310" y="5170"/>
                      <a:pt x="1131" y="4955"/>
                    </a:cubicBezTo>
                    <a:cubicBezTo>
                      <a:pt x="969" y="4753"/>
                      <a:pt x="995" y="4308"/>
                      <a:pt x="1099" y="4308"/>
                    </a:cubicBezTo>
                    <a:close/>
                    <a:moveTo>
                      <a:pt x="2521" y="1"/>
                    </a:moveTo>
                    <a:cubicBezTo>
                      <a:pt x="50" y="1"/>
                      <a:pt x="0" y="984"/>
                      <a:pt x="185" y="2920"/>
                    </a:cubicBezTo>
                    <a:cubicBezTo>
                      <a:pt x="369" y="4863"/>
                      <a:pt x="1654" y="6012"/>
                      <a:pt x="2521" y="6012"/>
                    </a:cubicBezTo>
                    <a:cubicBezTo>
                      <a:pt x="3393" y="6012"/>
                      <a:pt x="4678" y="4863"/>
                      <a:pt x="4862" y="2920"/>
                    </a:cubicBezTo>
                    <a:cubicBezTo>
                      <a:pt x="5041" y="978"/>
                      <a:pt x="5004" y="1"/>
                      <a:pt x="252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6" name="Google Shape;14666;p147"/>
              <p:cNvSpPr/>
              <p:nvPr/>
            </p:nvSpPr>
            <p:spPr>
              <a:xfrm>
                <a:off x="5307425" y="3178825"/>
                <a:ext cx="895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32" extrusionOk="0">
                    <a:moveTo>
                      <a:pt x="201" y="0"/>
                    </a:moveTo>
                    <a:cubicBezTo>
                      <a:pt x="156" y="0"/>
                      <a:pt x="111" y="11"/>
                      <a:pt x="93" y="37"/>
                    </a:cubicBezTo>
                    <a:cubicBezTo>
                      <a:pt x="50" y="99"/>
                      <a:pt x="1" y="283"/>
                      <a:pt x="50" y="351"/>
                    </a:cubicBezTo>
                    <a:cubicBezTo>
                      <a:pt x="88" y="401"/>
                      <a:pt x="175" y="432"/>
                      <a:pt x="240" y="432"/>
                    </a:cubicBezTo>
                    <a:cubicBezTo>
                      <a:pt x="270" y="432"/>
                      <a:pt x="295" y="425"/>
                      <a:pt x="308" y="412"/>
                    </a:cubicBezTo>
                    <a:cubicBezTo>
                      <a:pt x="357" y="375"/>
                      <a:pt x="339" y="86"/>
                      <a:pt x="326" y="43"/>
                    </a:cubicBezTo>
                    <a:cubicBezTo>
                      <a:pt x="323" y="19"/>
                      <a:pt x="261" y="0"/>
                      <a:pt x="2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7" name="Google Shape;14667;p147"/>
              <p:cNvSpPr/>
              <p:nvPr/>
            </p:nvSpPr>
            <p:spPr>
              <a:xfrm>
                <a:off x="5306500" y="3190200"/>
                <a:ext cx="940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24" extrusionOk="0">
                    <a:moveTo>
                      <a:pt x="130" y="0"/>
                    </a:moveTo>
                    <a:cubicBezTo>
                      <a:pt x="102" y="0"/>
                      <a:pt x="80" y="5"/>
                      <a:pt x="68" y="19"/>
                    </a:cubicBezTo>
                    <a:cubicBezTo>
                      <a:pt x="25" y="68"/>
                      <a:pt x="1" y="338"/>
                      <a:pt x="38" y="363"/>
                    </a:cubicBezTo>
                    <a:cubicBezTo>
                      <a:pt x="65" y="381"/>
                      <a:pt x="191" y="423"/>
                      <a:pt x="272" y="423"/>
                    </a:cubicBezTo>
                    <a:cubicBezTo>
                      <a:pt x="300" y="423"/>
                      <a:pt x="322" y="418"/>
                      <a:pt x="333" y="406"/>
                    </a:cubicBezTo>
                    <a:cubicBezTo>
                      <a:pt x="376" y="357"/>
                      <a:pt x="351" y="86"/>
                      <a:pt x="333" y="62"/>
                    </a:cubicBezTo>
                    <a:cubicBezTo>
                      <a:pt x="315" y="39"/>
                      <a:pt x="20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8" name="Google Shape;14668;p147"/>
              <p:cNvSpPr/>
              <p:nvPr/>
            </p:nvSpPr>
            <p:spPr>
              <a:xfrm>
                <a:off x="5301425" y="3178325"/>
                <a:ext cx="63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59" extrusionOk="0">
                    <a:moveTo>
                      <a:pt x="134" y="0"/>
                    </a:moveTo>
                    <a:cubicBezTo>
                      <a:pt x="103" y="0"/>
                      <a:pt x="72" y="9"/>
                      <a:pt x="56" y="33"/>
                    </a:cubicBezTo>
                    <a:cubicBezTo>
                      <a:pt x="25" y="88"/>
                      <a:pt x="1" y="254"/>
                      <a:pt x="32" y="297"/>
                    </a:cubicBezTo>
                    <a:cubicBezTo>
                      <a:pt x="69" y="340"/>
                      <a:pt x="130" y="358"/>
                      <a:pt x="185" y="358"/>
                    </a:cubicBezTo>
                    <a:cubicBezTo>
                      <a:pt x="234" y="352"/>
                      <a:pt x="253" y="94"/>
                      <a:pt x="234" y="39"/>
                    </a:cubicBezTo>
                    <a:cubicBezTo>
                      <a:pt x="224" y="17"/>
                      <a:pt x="178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9" name="Google Shape;14669;p147"/>
              <p:cNvSpPr/>
              <p:nvPr/>
            </p:nvSpPr>
            <p:spPr>
              <a:xfrm>
                <a:off x="5300350" y="3188425"/>
                <a:ext cx="60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43" extrusionOk="0">
                    <a:moveTo>
                      <a:pt x="105" y="0"/>
                    </a:moveTo>
                    <a:cubicBezTo>
                      <a:pt x="79" y="0"/>
                      <a:pt x="53" y="7"/>
                      <a:pt x="32" y="22"/>
                    </a:cubicBezTo>
                    <a:cubicBezTo>
                      <a:pt x="1" y="53"/>
                      <a:pt x="1" y="219"/>
                      <a:pt x="13" y="262"/>
                    </a:cubicBezTo>
                    <a:cubicBezTo>
                      <a:pt x="47" y="312"/>
                      <a:pt x="106" y="342"/>
                      <a:pt x="168" y="342"/>
                    </a:cubicBezTo>
                    <a:cubicBezTo>
                      <a:pt x="174" y="342"/>
                      <a:pt x="180" y="342"/>
                      <a:pt x="185" y="342"/>
                    </a:cubicBezTo>
                    <a:cubicBezTo>
                      <a:pt x="234" y="323"/>
                      <a:pt x="241" y="108"/>
                      <a:pt x="210" y="46"/>
                    </a:cubicBezTo>
                    <a:cubicBezTo>
                      <a:pt x="184" y="17"/>
                      <a:pt x="144" y="0"/>
                      <a:pt x="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0" name="Google Shape;14670;p147"/>
              <p:cNvSpPr/>
              <p:nvPr/>
            </p:nvSpPr>
            <p:spPr>
              <a:xfrm>
                <a:off x="5295300" y="3177425"/>
                <a:ext cx="800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64" extrusionOk="0">
                    <a:moveTo>
                      <a:pt x="86" y="1"/>
                    </a:moveTo>
                    <a:cubicBezTo>
                      <a:pt x="31" y="1"/>
                      <a:pt x="0" y="265"/>
                      <a:pt x="135" y="364"/>
                    </a:cubicBezTo>
                    <a:cubicBezTo>
                      <a:pt x="172" y="321"/>
                      <a:pt x="197" y="259"/>
                      <a:pt x="209" y="198"/>
                    </a:cubicBezTo>
                    <a:cubicBezTo>
                      <a:pt x="215" y="112"/>
                      <a:pt x="320" y="13"/>
                      <a:pt x="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1" name="Google Shape;14671;p147"/>
              <p:cNvSpPr/>
              <p:nvPr/>
            </p:nvSpPr>
            <p:spPr>
              <a:xfrm>
                <a:off x="5293600" y="3186050"/>
                <a:ext cx="5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15" extrusionOk="0">
                    <a:moveTo>
                      <a:pt x="123" y="0"/>
                    </a:moveTo>
                    <a:cubicBezTo>
                      <a:pt x="43" y="37"/>
                      <a:pt x="0" y="135"/>
                      <a:pt x="19" y="221"/>
                    </a:cubicBezTo>
                    <a:cubicBezTo>
                      <a:pt x="23" y="277"/>
                      <a:pt x="97" y="315"/>
                      <a:pt x="142" y="315"/>
                    </a:cubicBezTo>
                    <a:cubicBezTo>
                      <a:pt x="156" y="315"/>
                      <a:pt x="168" y="311"/>
                      <a:pt x="173" y="301"/>
                    </a:cubicBezTo>
                    <a:cubicBezTo>
                      <a:pt x="228" y="185"/>
                      <a:pt x="123" y="0"/>
                      <a:pt x="1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2" name="Google Shape;14672;p147"/>
              <p:cNvSpPr/>
              <p:nvPr/>
            </p:nvSpPr>
            <p:spPr>
              <a:xfrm>
                <a:off x="5290075" y="3174900"/>
                <a:ext cx="585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48" extrusionOk="0">
                    <a:moveTo>
                      <a:pt x="64" y="1"/>
                    </a:moveTo>
                    <a:cubicBezTo>
                      <a:pt x="53" y="1"/>
                      <a:pt x="43" y="3"/>
                      <a:pt x="37" y="10"/>
                    </a:cubicBezTo>
                    <a:cubicBezTo>
                      <a:pt x="0" y="40"/>
                      <a:pt x="0" y="206"/>
                      <a:pt x="6" y="256"/>
                    </a:cubicBezTo>
                    <a:cubicBezTo>
                      <a:pt x="12" y="305"/>
                      <a:pt x="111" y="348"/>
                      <a:pt x="160" y="348"/>
                    </a:cubicBezTo>
                    <a:cubicBezTo>
                      <a:pt x="209" y="348"/>
                      <a:pt x="234" y="90"/>
                      <a:pt x="197" y="59"/>
                    </a:cubicBezTo>
                    <a:cubicBezTo>
                      <a:pt x="172" y="39"/>
                      <a:pt x="106" y="1"/>
                      <a:pt x="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3" name="Google Shape;14673;p147"/>
              <p:cNvSpPr/>
              <p:nvPr/>
            </p:nvSpPr>
            <p:spPr>
              <a:xfrm>
                <a:off x="5288675" y="3183800"/>
                <a:ext cx="52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77" extrusionOk="0">
                    <a:moveTo>
                      <a:pt x="69" y="0"/>
                    </a:moveTo>
                    <a:cubicBezTo>
                      <a:pt x="61" y="0"/>
                      <a:pt x="55" y="1"/>
                      <a:pt x="50" y="4"/>
                    </a:cubicBezTo>
                    <a:cubicBezTo>
                      <a:pt x="13" y="59"/>
                      <a:pt x="1" y="127"/>
                      <a:pt x="13" y="188"/>
                    </a:cubicBezTo>
                    <a:cubicBezTo>
                      <a:pt x="24" y="227"/>
                      <a:pt x="90" y="276"/>
                      <a:pt x="130" y="276"/>
                    </a:cubicBezTo>
                    <a:cubicBezTo>
                      <a:pt x="135" y="276"/>
                      <a:pt x="139" y="276"/>
                      <a:pt x="142" y="275"/>
                    </a:cubicBezTo>
                    <a:cubicBezTo>
                      <a:pt x="179" y="262"/>
                      <a:pt x="210" y="90"/>
                      <a:pt x="204" y="59"/>
                    </a:cubicBezTo>
                    <a:cubicBezTo>
                      <a:pt x="193" y="39"/>
                      <a:pt x="112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4" name="Google Shape;14674;p147"/>
              <p:cNvSpPr/>
              <p:nvPr/>
            </p:nvSpPr>
            <p:spPr>
              <a:xfrm>
                <a:off x="5285150" y="3173800"/>
                <a:ext cx="402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78" y="1"/>
                    </a:moveTo>
                    <a:cubicBezTo>
                      <a:pt x="58" y="1"/>
                      <a:pt x="40" y="4"/>
                      <a:pt x="31" y="11"/>
                    </a:cubicBezTo>
                    <a:cubicBezTo>
                      <a:pt x="0" y="35"/>
                      <a:pt x="19" y="177"/>
                      <a:pt x="31" y="226"/>
                    </a:cubicBezTo>
                    <a:cubicBezTo>
                      <a:pt x="36" y="262"/>
                      <a:pt x="80" y="272"/>
                      <a:pt x="113" y="272"/>
                    </a:cubicBezTo>
                    <a:cubicBezTo>
                      <a:pt x="125" y="272"/>
                      <a:pt x="135" y="270"/>
                      <a:pt x="142" y="269"/>
                    </a:cubicBezTo>
                    <a:cubicBezTo>
                      <a:pt x="160" y="263"/>
                      <a:pt x="154" y="54"/>
                      <a:pt x="154" y="35"/>
                    </a:cubicBezTo>
                    <a:cubicBezTo>
                      <a:pt x="154" y="12"/>
                      <a:pt x="114" y="1"/>
                      <a:pt x="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5" name="Google Shape;14675;p147"/>
              <p:cNvSpPr/>
              <p:nvPr/>
            </p:nvSpPr>
            <p:spPr>
              <a:xfrm>
                <a:off x="5280850" y="3171125"/>
                <a:ext cx="37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284" extrusionOk="0">
                    <a:moveTo>
                      <a:pt x="42" y="0"/>
                    </a:moveTo>
                    <a:cubicBezTo>
                      <a:pt x="41" y="0"/>
                      <a:pt x="39" y="1"/>
                      <a:pt x="37" y="1"/>
                    </a:cubicBezTo>
                    <a:cubicBezTo>
                      <a:pt x="6" y="7"/>
                      <a:pt x="0" y="155"/>
                      <a:pt x="13" y="198"/>
                    </a:cubicBezTo>
                    <a:cubicBezTo>
                      <a:pt x="31" y="234"/>
                      <a:pt x="68" y="271"/>
                      <a:pt x="111" y="284"/>
                    </a:cubicBezTo>
                    <a:cubicBezTo>
                      <a:pt x="112" y="284"/>
                      <a:pt x="112" y="284"/>
                      <a:pt x="113" y="284"/>
                    </a:cubicBezTo>
                    <a:cubicBezTo>
                      <a:pt x="148" y="284"/>
                      <a:pt x="148" y="117"/>
                      <a:pt x="142" y="87"/>
                    </a:cubicBezTo>
                    <a:cubicBezTo>
                      <a:pt x="136" y="58"/>
                      <a:pt x="80" y="0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6" name="Google Shape;14676;p147"/>
              <p:cNvSpPr/>
              <p:nvPr/>
            </p:nvSpPr>
            <p:spPr>
              <a:xfrm>
                <a:off x="5283600" y="3180900"/>
                <a:ext cx="4950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50" extrusionOk="0">
                    <a:moveTo>
                      <a:pt x="42" y="0"/>
                    </a:moveTo>
                    <a:cubicBezTo>
                      <a:pt x="37" y="0"/>
                      <a:pt x="34" y="1"/>
                      <a:pt x="32" y="3"/>
                    </a:cubicBezTo>
                    <a:cubicBezTo>
                      <a:pt x="7" y="59"/>
                      <a:pt x="1" y="120"/>
                      <a:pt x="19" y="182"/>
                    </a:cubicBezTo>
                    <a:cubicBezTo>
                      <a:pt x="43" y="199"/>
                      <a:pt x="110" y="250"/>
                      <a:pt x="143" y="250"/>
                    </a:cubicBezTo>
                    <a:cubicBezTo>
                      <a:pt x="145" y="250"/>
                      <a:pt x="147" y="249"/>
                      <a:pt x="148" y="249"/>
                    </a:cubicBezTo>
                    <a:cubicBezTo>
                      <a:pt x="179" y="237"/>
                      <a:pt x="198" y="95"/>
                      <a:pt x="185" y="71"/>
                    </a:cubicBezTo>
                    <a:cubicBezTo>
                      <a:pt x="174" y="55"/>
                      <a:pt x="78" y="0"/>
                      <a:pt x="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7" name="Google Shape;14677;p147"/>
              <p:cNvSpPr/>
              <p:nvPr/>
            </p:nvSpPr>
            <p:spPr>
              <a:xfrm>
                <a:off x="5280525" y="3178150"/>
                <a:ext cx="28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07" extrusionOk="0">
                    <a:moveTo>
                      <a:pt x="33" y="1"/>
                    </a:moveTo>
                    <a:cubicBezTo>
                      <a:pt x="30" y="1"/>
                      <a:pt x="28" y="1"/>
                      <a:pt x="26" y="3"/>
                    </a:cubicBezTo>
                    <a:cubicBezTo>
                      <a:pt x="7" y="9"/>
                      <a:pt x="1" y="169"/>
                      <a:pt x="87" y="205"/>
                    </a:cubicBezTo>
                    <a:cubicBezTo>
                      <a:pt x="88" y="206"/>
                      <a:pt x="89" y="206"/>
                      <a:pt x="90" y="206"/>
                    </a:cubicBezTo>
                    <a:cubicBezTo>
                      <a:pt x="111" y="206"/>
                      <a:pt x="105" y="81"/>
                      <a:pt x="105" y="58"/>
                    </a:cubicBezTo>
                    <a:cubicBezTo>
                      <a:pt x="105" y="42"/>
                      <a:pt x="57" y="1"/>
                      <a:pt x="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8" name="Google Shape;14678;p147"/>
              <p:cNvSpPr/>
              <p:nvPr/>
            </p:nvSpPr>
            <p:spPr>
              <a:xfrm>
                <a:off x="5317425" y="3178900"/>
                <a:ext cx="89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26" extrusionOk="0">
                    <a:moveTo>
                      <a:pt x="165" y="1"/>
                    </a:moveTo>
                    <a:cubicBezTo>
                      <a:pt x="100" y="1"/>
                      <a:pt x="31" y="22"/>
                      <a:pt x="31" y="40"/>
                    </a:cubicBezTo>
                    <a:cubicBezTo>
                      <a:pt x="31" y="77"/>
                      <a:pt x="0" y="372"/>
                      <a:pt x="49" y="409"/>
                    </a:cubicBezTo>
                    <a:cubicBezTo>
                      <a:pt x="63" y="420"/>
                      <a:pt x="87" y="426"/>
                      <a:pt x="116" y="426"/>
                    </a:cubicBezTo>
                    <a:cubicBezTo>
                      <a:pt x="181" y="426"/>
                      <a:pt x="269" y="399"/>
                      <a:pt x="307" y="348"/>
                    </a:cubicBezTo>
                    <a:cubicBezTo>
                      <a:pt x="357" y="280"/>
                      <a:pt x="307" y="96"/>
                      <a:pt x="264" y="34"/>
                    </a:cubicBezTo>
                    <a:cubicBezTo>
                      <a:pt x="247" y="10"/>
                      <a:pt x="207" y="1"/>
                      <a:pt x="1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9" name="Google Shape;14679;p147"/>
              <p:cNvSpPr/>
              <p:nvPr/>
            </p:nvSpPr>
            <p:spPr>
              <a:xfrm>
                <a:off x="5317875" y="3190175"/>
                <a:ext cx="940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22" extrusionOk="0">
                    <a:moveTo>
                      <a:pt x="242" y="0"/>
                    </a:moveTo>
                    <a:cubicBezTo>
                      <a:pt x="168" y="0"/>
                      <a:pt x="61" y="36"/>
                      <a:pt x="44" y="63"/>
                    </a:cubicBezTo>
                    <a:cubicBezTo>
                      <a:pt x="25" y="87"/>
                      <a:pt x="1" y="358"/>
                      <a:pt x="44" y="407"/>
                    </a:cubicBezTo>
                    <a:cubicBezTo>
                      <a:pt x="54" y="417"/>
                      <a:pt x="75" y="422"/>
                      <a:pt x="102" y="422"/>
                    </a:cubicBezTo>
                    <a:cubicBezTo>
                      <a:pt x="182" y="422"/>
                      <a:pt x="311" y="382"/>
                      <a:pt x="339" y="364"/>
                    </a:cubicBezTo>
                    <a:cubicBezTo>
                      <a:pt x="376" y="339"/>
                      <a:pt x="351" y="69"/>
                      <a:pt x="308" y="20"/>
                    </a:cubicBezTo>
                    <a:cubicBezTo>
                      <a:pt x="296" y="6"/>
                      <a:pt x="271" y="0"/>
                      <a:pt x="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0" name="Google Shape;14680;p147"/>
              <p:cNvSpPr/>
              <p:nvPr/>
            </p:nvSpPr>
            <p:spPr>
              <a:xfrm>
                <a:off x="5326025" y="3178325"/>
                <a:ext cx="632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60" extrusionOk="0">
                    <a:moveTo>
                      <a:pt x="119" y="0"/>
                    </a:moveTo>
                    <a:cubicBezTo>
                      <a:pt x="75" y="0"/>
                      <a:pt x="29" y="17"/>
                      <a:pt x="19" y="39"/>
                    </a:cubicBezTo>
                    <a:cubicBezTo>
                      <a:pt x="0" y="94"/>
                      <a:pt x="19" y="346"/>
                      <a:pt x="62" y="358"/>
                    </a:cubicBezTo>
                    <a:cubicBezTo>
                      <a:pt x="68" y="359"/>
                      <a:pt x="74" y="359"/>
                      <a:pt x="80" y="359"/>
                    </a:cubicBezTo>
                    <a:cubicBezTo>
                      <a:pt x="134" y="359"/>
                      <a:pt x="183" y="335"/>
                      <a:pt x="222" y="297"/>
                    </a:cubicBezTo>
                    <a:cubicBezTo>
                      <a:pt x="252" y="254"/>
                      <a:pt x="228" y="88"/>
                      <a:pt x="197" y="33"/>
                    </a:cubicBezTo>
                    <a:cubicBezTo>
                      <a:pt x="182" y="9"/>
                      <a:pt x="151" y="0"/>
                      <a:pt x="1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1" name="Google Shape;14681;p147"/>
              <p:cNvSpPr/>
              <p:nvPr/>
            </p:nvSpPr>
            <p:spPr>
              <a:xfrm>
                <a:off x="5327400" y="3188425"/>
                <a:ext cx="60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43" extrusionOk="0">
                    <a:moveTo>
                      <a:pt x="134" y="0"/>
                    </a:moveTo>
                    <a:cubicBezTo>
                      <a:pt x="95" y="0"/>
                      <a:pt x="57" y="17"/>
                      <a:pt x="31" y="46"/>
                    </a:cubicBezTo>
                    <a:cubicBezTo>
                      <a:pt x="1" y="108"/>
                      <a:pt x="1" y="323"/>
                      <a:pt x="56" y="342"/>
                    </a:cubicBezTo>
                    <a:cubicBezTo>
                      <a:pt x="62" y="342"/>
                      <a:pt x="67" y="342"/>
                      <a:pt x="73" y="342"/>
                    </a:cubicBezTo>
                    <a:cubicBezTo>
                      <a:pt x="135" y="342"/>
                      <a:pt x="194" y="312"/>
                      <a:pt x="228" y="262"/>
                    </a:cubicBezTo>
                    <a:cubicBezTo>
                      <a:pt x="240" y="219"/>
                      <a:pt x="240" y="53"/>
                      <a:pt x="210" y="22"/>
                    </a:cubicBezTo>
                    <a:cubicBezTo>
                      <a:pt x="185" y="7"/>
                      <a:pt x="159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2" name="Google Shape;14682;p147"/>
              <p:cNvSpPr/>
              <p:nvPr/>
            </p:nvSpPr>
            <p:spPr>
              <a:xfrm>
                <a:off x="5330475" y="3177425"/>
                <a:ext cx="79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64" extrusionOk="0">
                    <a:moveTo>
                      <a:pt x="236" y="1"/>
                    </a:moveTo>
                    <a:cubicBezTo>
                      <a:pt x="235" y="1"/>
                      <a:pt x="235" y="1"/>
                      <a:pt x="234" y="1"/>
                    </a:cubicBezTo>
                    <a:cubicBezTo>
                      <a:pt x="1" y="13"/>
                      <a:pt x="99" y="112"/>
                      <a:pt x="111" y="198"/>
                    </a:cubicBezTo>
                    <a:cubicBezTo>
                      <a:pt x="117" y="259"/>
                      <a:pt x="142" y="321"/>
                      <a:pt x="179" y="364"/>
                    </a:cubicBezTo>
                    <a:cubicBezTo>
                      <a:pt x="319" y="266"/>
                      <a:pt x="290" y="1"/>
                      <a:pt x="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3" name="Google Shape;14683;p147"/>
              <p:cNvSpPr/>
              <p:nvPr/>
            </p:nvSpPr>
            <p:spPr>
              <a:xfrm>
                <a:off x="5334475" y="3186050"/>
                <a:ext cx="570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15" extrusionOk="0">
                    <a:moveTo>
                      <a:pt x="105" y="0"/>
                    </a:moveTo>
                    <a:cubicBezTo>
                      <a:pt x="105" y="0"/>
                      <a:pt x="0" y="185"/>
                      <a:pt x="56" y="301"/>
                    </a:cubicBezTo>
                    <a:cubicBezTo>
                      <a:pt x="60" y="311"/>
                      <a:pt x="72" y="315"/>
                      <a:pt x="87" y="315"/>
                    </a:cubicBezTo>
                    <a:cubicBezTo>
                      <a:pt x="132" y="315"/>
                      <a:pt x="205" y="278"/>
                      <a:pt x="209" y="228"/>
                    </a:cubicBezTo>
                    <a:cubicBezTo>
                      <a:pt x="228" y="135"/>
                      <a:pt x="185" y="43"/>
                      <a:pt x="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4" name="Google Shape;14684;p147"/>
              <p:cNvSpPr/>
              <p:nvPr/>
            </p:nvSpPr>
            <p:spPr>
              <a:xfrm>
                <a:off x="5338000" y="3174925"/>
                <a:ext cx="5725" cy="867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47" extrusionOk="0">
                    <a:moveTo>
                      <a:pt x="166" y="0"/>
                    </a:moveTo>
                    <a:cubicBezTo>
                      <a:pt x="123" y="0"/>
                      <a:pt x="51" y="43"/>
                      <a:pt x="32" y="58"/>
                    </a:cubicBezTo>
                    <a:cubicBezTo>
                      <a:pt x="1" y="82"/>
                      <a:pt x="19" y="347"/>
                      <a:pt x="68" y="347"/>
                    </a:cubicBezTo>
                    <a:cubicBezTo>
                      <a:pt x="118" y="347"/>
                      <a:pt x="216" y="304"/>
                      <a:pt x="222" y="255"/>
                    </a:cubicBezTo>
                    <a:cubicBezTo>
                      <a:pt x="228" y="205"/>
                      <a:pt x="228" y="39"/>
                      <a:pt x="191" y="9"/>
                    </a:cubicBezTo>
                    <a:cubicBezTo>
                      <a:pt x="185" y="3"/>
                      <a:pt x="177" y="0"/>
                      <a:pt x="1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5" name="Google Shape;14685;p147"/>
              <p:cNvSpPr/>
              <p:nvPr/>
            </p:nvSpPr>
            <p:spPr>
              <a:xfrm>
                <a:off x="5339850" y="3183775"/>
                <a:ext cx="5250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78" extrusionOk="0">
                    <a:moveTo>
                      <a:pt x="139" y="1"/>
                    </a:moveTo>
                    <a:cubicBezTo>
                      <a:pt x="96" y="1"/>
                      <a:pt x="17" y="35"/>
                      <a:pt x="7" y="60"/>
                    </a:cubicBezTo>
                    <a:cubicBezTo>
                      <a:pt x="1" y="91"/>
                      <a:pt x="31" y="263"/>
                      <a:pt x="68" y="276"/>
                    </a:cubicBezTo>
                    <a:cubicBezTo>
                      <a:pt x="72" y="277"/>
                      <a:pt x="76" y="277"/>
                      <a:pt x="80" y="277"/>
                    </a:cubicBezTo>
                    <a:cubicBezTo>
                      <a:pt x="120" y="277"/>
                      <a:pt x="186" y="228"/>
                      <a:pt x="197" y="189"/>
                    </a:cubicBezTo>
                    <a:cubicBezTo>
                      <a:pt x="210" y="128"/>
                      <a:pt x="197" y="60"/>
                      <a:pt x="160" y="5"/>
                    </a:cubicBezTo>
                    <a:cubicBezTo>
                      <a:pt x="155" y="2"/>
                      <a:pt x="148" y="1"/>
                      <a:pt x="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6" name="Google Shape;14686;p147"/>
              <p:cNvSpPr/>
              <p:nvPr/>
            </p:nvSpPr>
            <p:spPr>
              <a:xfrm>
                <a:off x="5344625" y="3173800"/>
                <a:ext cx="3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72" extrusionOk="0">
                    <a:moveTo>
                      <a:pt x="82" y="1"/>
                    </a:moveTo>
                    <a:cubicBezTo>
                      <a:pt x="47" y="1"/>
                      <a:pt x="6" y="12"/>
                      <a:pt x="6" y="35"/>
                    </a:cubicBezTo>
                    <a:cubicBezTo>
                      <a:pt x="6" y="54"/>
                      <a:pt x="0" y="263"/>
                      <a:pt x="19" y="269"/>
                    </a:cubicBezTo>
                    <a:cubicBezTo>
                      <a:pt x="25" y="270"/>
                      <a:pt x="35" y="272"/>
                      <a:pt x="46" y="272"/>
                    </a:cubicBezTo>
                    <a:cubicBezTo>
                      <a:pt x="77" y="272"/>
                      <a:pt x="120" y="262"/>
                      <a:pt x="129" y="226"/>
                    </a:cubicBezTo>
                    <a:cubicBezTo>
                      <a:pt x="142" y="177"/>
                      <a:pt x="154" y="35"/>
                      <a:pt x="129" y="11"/>
                    </a:cubicBezTo>
                    <a:cubicBezTo>
                      <a:pt x="120" y="4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7" name="Google Shape;14687;p147"/>
              <p:cNvSpPr/>
              <p:nvPr/>
            </p:nvSpPr>
            <p:spPr>
              <a:xfrm>
                <a:off x="5349225" y="3171100"/>
                <a:ext cx="38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85" extrusionOk="0">
                    <a:moveTo>
                      <a:pt x="100" y="0"/>
                    </a:moveTo>
                    <a:cubicBezTo>
                      <a:pt x="59" y="0"/>
                      <a:pt x="12" y="60"/>
                      <a:pt x="7" y="88"/>
                    </a:cubicBezTo>
                    <a:cubicBezTo>
                      <a:pt x="1" y="118"/>
                      <a:pt x="1" y="285"/>
                      <a:pt x="36" y="285"/>
                    </a:cubicBezTo>
                    <a:cubicBezTo>
                      <a:pt x="36" y="285"/>
                      <a:pt x="37" y="285"/>
                      <a:pt x="37" y="285"/>
                    </a:cubicBezTo>
                    <a:cubicBezTo>
                      <a:pt x="80" y="272"/>
                      <a:pt x="117" y="235"/>
                      <a:pt x="136" y="199"/>
                    </a:cubicBezTo>
                    <a:cubicBezTo>
                      <a:pt x="148" y="156"/>
                      <a:pt x="154" y="14"/>
                      <a:pt x="111" y="2"/>
                    </a:cubicBezTo>
                    <a:cubicBezTo>
                      <a:pt x="108" y="1"/>
                      <a:pt x="104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8" name="Google Shape;14688;p147"/>
              <p:cNvSpPr/>
              <p:nvPr/>
            </p:nvSpPr>
            <p:spPr>
              <a:xfrm>
                <a:off x="5345075" y="3180900"/>
                <a:ext cx="51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04" h="251" extrusionOk="0">
                    <a:moveTo>
                      <a:pt x="162" y="0"/>
                    </a:moveTo>
                    <a:cubicBezTo>
                      <a:pt x="127" y="0"/>
                      <a:pt x="29" y="55"/>
                      <a:pt x="13" y="71"/>
                    </a:cubicBezTo>
                    <a:cubicBezTo>
                      <a:pt x="1" y="95"/>
                      <a:pt x="25" y="237"/>
                      <a:pt x="56" y="249"/>
                    </a:cubicBezTo>
                    <a:cubicBezTo>
                      <a:pt x="59" y="250"/>
                      <a:pt x="62" y="251"/>
                      <a:pt x="66" y="251"/>
                    </a:cubicBezTo>
                    <a:cubicBezTo>
                      <a:pt x="101" y="251"/>
                      <a:pt x="162" y="204"/>
                      <a:pt x="179" y="182"/>
                    </a:cubicBezTo>
                    <a:cubicBezTo>
                      <a:pt x="203" y="120"/>
                      <a:pt x="197" y="59"/>
                      <a:pt x="173" y="3"/>
                    </a:cubicBezTo>
                    <a:cubicBezTo>
                      <a:pt x="170" y="1"/>
                      <a:pt x="167" y="0"/>
                      <a:pt x="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9" name="Google Shape;14689;p147"/>
              <p:cNvSpPr/>
              <p:nvPr/>
            </p:nvSpPr>
            <p:spPr>
              <a:xfrm>
                <a:off x="5350475" y="3178175"/>
                <a:ext cx="2775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111" h="206" extrusionOk="0">
                    <a:moveTo>
                      <a:pt x="81" y="1"/>
                    </a:moveTo>
                    <a:cubicBezTo>
                      <a:pt x="58" y="1"/>
                      <a:pt x="6" y="35"/>
                      <a:pt x="6" y="63"/>
                    </a:cubicBezTo>
                    <a:cubicBezTo>
                      <a:pt x="6" y="81"/>
                      <a:pt x="0" y="205"/>
                      <a:pt x="21" y="205"/>
                    </a:cubicBezTo>
                    <a:cubicBezTo>
                      <a:pt x="22" y="205"/>
                      <a:pt x="23" y="205"/>
                      <a:pt x="24" y="204"/>
                    </a:cubicBezTo>
                    <a:cubicBezTo>
                      <a:pt x="110" y="168"/>
                      <a:pt x="104" y="8"/>
                      <a:pt x="86" y="2"/>
                    </a:cubicBezTo>
                    <a:cubicBezTo>
                      <a:pt x="84" y="1"/>
                      <a:pt x="83" y="1"/>
                      <a:pt x="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90" name="Google Shape;14690;p147"/>
            <p:cNvSpPr/>
            <p:nvPr/>
          </p:nvSpPr>
          <p:spPr>
            <a:xfrm>
              <a:off x="5233150" y="2992450"/>
              <a:ext cx="201550" cy="156325"/>
            </a:xfrm>
            <a:custGeom>
              <a:avLst/>
              <a:gdLst/>
              <a:ahLst/>
              <a:cxnLst/>
              <a:rect l="l" t="t" r="r" b="b"/>
              <a:pathLst>
                <a:path w="8062" h="6253" extrusionOk="0">
                  <a:moveTo>
                    <a:pt x="3154" y="0"/>
                  </a:moveTo>
                  <a:cubicBezTo>
                    <a:pt x="1492" y="0"/>
                    <a:pt x="326" y="1278"/>
                    <a:pt x="187" y="2513"/>
                  </a:cubicBezTo>
                  <a:cubicBezTo>
                    <a:pt x="1" y="4124"/>
                    <a:pt x="396" y="6229"/>
                    <a:pt x="765" y="6229"/>
                  </a:cubicBezTo>
                  <a:cubicBezTo>
                    <a:pt x="773" y="6229"/>
                    <a:pt x="781" y="6228"/>
                    <a:pt x="790" y="6226"/>
                  </a:cubicBezTo>
                  <a:cubicBezTo>
                    <a:pt x="1125" y="6136"/>
                    <a:pt x="514" y="3966"/>
                    <a:pt x="1179" y="3966"/>
                  </a:cubicBezTo>
                  <a:cubicBezTo>
                    <a:pt x="1196" y="3966"/>
                    <a:pt x="1213" y="3967"/>
                    <a:pt x="1232" y="3970"/>
                  </a:cubicBezTo>
                  <a:cubicBezTo>
                    <a:pt x="1480" y="4008"/>
                    <a:pt x="1714" y="4025"/>
                    <a:pt x="1935" y="4025"/>
                  </a:cubicBezTo>
                  <a:cubicBezTo>
                    <a:pt x="3635" y="4025"/>
                    <a:pt x="4521" y="3023"/>
                    <a:pt x="4521" y="3023"/>
                  </a:cubicBezTo>
                  <a:cubicBezTo>
                    <a:pt x="4521" y="3023"/>
                    <a:pt x="5184" y="3810"/>
                    <a:pt x="5664" y="4001"/>
                  </a:cubicBezTo>
                  <a:cubicBezTo>
                    <a:pt x="6137" y="4197"/>
                    <a:pt x="5461" y="6121"/>
                    <a:pt x="5897" y="6250"/>
                  </a:cubicBezTo>
                  <a:cubicBezTo>
                    <a:pt x="5902" y="6252"/>
                    <a:pt x="5907" y="6253"/>
                    <a:pt x="5912" y="6253"/>
                  </a:cubicBezTo>
                  <a:cubicBezTo>
                    <a:pt x="6355" y="6253"/>
                    <a:pt x="8062" y="788"/>
                    <a:pt x="4932" y="460"/>
                  </a:cubicBezTo>
                  <a:cubicBezTo>
                    <a:pt x="4299" y="138"/>
                    <a:pt x="3700" y="0"/>
                    <a:pt x="31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1" name="Google Shape;14691;p147"/>
          <p:cNvGrpSpPr/>
          <p:nvPr/>
        </p:nvGrpSpPr>
        <p:grpSpPr>
          <a:xfrm>
            <a:off x="5866925" y="3022588"/>
            <a:ext cx="435225" cy="1370250"/>
            <a:chOff x="5866925" y="2992450"/>
            <a:chExt cx="435225" cy="1370250"/>
          </a:xfrm>
        </p:grpSpPr>
        <p:grpSp>
          <p:nvGrpSpPr>
            <p:cNvPr id="14692" name="Google Shape;14692;p147"/>
            <p:cNvGrpSpPr/>
            <p:nvPr/>
          </p:nvGrpSpPr>
          <p:grpSpPr>
            <a:xfrm>
              <a:off x="5866925" y="3018075"/>
              <a:ext cx="435225" cy="1344625"/>
              <a:chOff x="5866925" y="3018075"/>
              <a:chExt cx="435225" cy="1344625"/>
            </a:xfrm>
          </p:grpSpPr>
          <p:sp>
            <p:nvSpPr>
              <p:cNvPr id="14693" name="Google Shape;14693;p147"/>
              <p:cNvSpPr/>
              <p:nvPr/>
            </p:nvSpPr>
            <p:spPr>
              <a:xfrm>
                <a:off x="5866925" y="3172825"/>
                <a:ext cx="43522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47595" extrusionOk="0">
                    <a:moveTo>
                      <a:pt x="7150" y="1"/>
                    </a:moveTo>
                    <a:cubicBezTo>
                      <a:pt x="7150" y="1"/>
                      <a:pt x="6904" y="1765"/>
                      <a:pt x="6836" y="2010"/>
                    </a:cubicBezTo>
                    <a:cubicBezTo>
                      <a:pt x="6768" y="2256"/>
                      <a:pt x="6326" y="2453"/>
                      <a:pt x="5668" y="2662"/>
                    </a:cubicBezTo>
                    <a:cubicBezTo>
                      <a:pt x="5011" y="2877"/>
                      <a:pt x="3406" y="2711"/>
                      <a:pt x="2613" y="3203"/>
                    </a:cubicBezTo>
                    <a:cubicBezTo>
                      <a:pt x="1820" y="3689"/>
                      <a:pt x="1931" y="5828"/>
                      <a:pt x="1931" y="7094"/>
                    </a:cubicBezTo>
                    <a:cubicBezTo>
                      <a:pt x="1931" y="8354"/>
                      <a:pt x="1390" y="10727"/>
                      <a:pt x="1150" y="11814"/>
                    </a:cubicBezTo>
                    <a:cubicBezTo>
                      <a:pt x="911" y="12902"/>
                      <a:pt x="861" y="16179"/>
                      <a:pt x="831" y="17058"/>
                    </a:cubicBezTo>
                    <a:cubicBezTo>
                      <a:pt x="794" y="17937"/>
                      <a:pt x="659" y="19172"/>
                      <a:pt x="591" y="19701"/>
                    </a:cubicBezTo>
                    <a:cubicBezTo>
                      <a:pt x="523" y="20229"/>
                      <a:pt x="1" y="21569"/>
                      <a:pt x="468" y="22387"/>
                    </a:cubicBezTo>
                    <a:cubicBezTo>
                      <a:pt x="1072" y="23418"/>
                      <a:pt x="1448" y="23751"/>
                      <a:pt x="1632" y="23751"/>
                    </a:cubicBezTo>
                    <a:cubicBezTo>
                      <a:pt x="1692" y="23751"/>
                      <a:pt x="1732" y="23716"/>
                      <a:pt x="1753" y="23659"/>
                    </a:cubicBezTo>
                    <a:cubicBezTo>
                      <a:pt x="1876" y="23333"/>
                      <a:pt x="1230" y="22700"/>
                      <a:pt x="1163" y="22209"/>
                    </a:cubicBezTo>
                    <a:cubicBezTo>
                      <a:pt x="1102" y="21806"/>
                      <a:pt x="1219" y="21170"/>
                      <a:pt x="1354" y="21170"/>
                    </a:cubicBezTo>
                    <a:cubicBezTo>
                      <a:pt x="1384" y="21170"/>
                      <a:pt x="1415" y="21202"/>
                      <a:pt x="1445" y="21274"/>
                    </a:cubicBezTo>
                    <a:cubicBezTo>
                      <a:pt x="1579" y="21599"/>
                      <a:pt x="1559" y="22299"/>
                      <a:pt x="1840" y="22299"/>
                    </a:cubicBezTo>
                    <a:cubicBezTo>
                      <a:pt x="1883" y="22299"/>
                      <a:pt x="1934" y="22282"/>
                      <a:pt x="1992" y="22245"/>
                    </a:cubicBezTo>
                    <a:cubicBezTo>
                      <a:pt x="2281" y="22061"/>
                      <a:pt x="2226" y="20881"/>
                      <a:pt x="2146" y="20322"/>
                    </a:cubicBezTo>
                    <a:cubicBezTo>
                      <a:pt x="2042" y="19602"/>
                      <a:pt x="2140" y="19301"/>
                      <a:pt x="2195" y="18717"/>
                    </a:cubicBezTo>
                    <a:cubicBezTo>
                      <a:pt x="2251" y="18158"/>
                      <a:pt x="3203" y="14992"/>
                      <a:pt x="3369" y="13572"/>
                    </a:cubicBezTo>
                    <a:cubicBezTo>
                      <a:pt x="3640" y="11243"/>
                      <a:pt x="4586" y="7118"/>
                      <a:pt x="4586" y="7118"/>
                    </a:cubicBezTo>
                    <a:cubicBezTo>
                      <a:pt x="4728" y="7997"/>
                      <a:pt x="4648" y="10665"/>
                      <a:pt x="4685" y="12319"/>
                    </a:cubicBezTo>
                    <a:cubicBezTo>
                      <a:pt x="4715" y="13966"/>
                      <a:pt x="4463" y="15798"/>
                      <a:pt x="4334" y="18521"/>
                    </a:cubicBezTo>
                    <a:cubicBezTo>
                      <a:pt x="4230" y="20813"/>
                      <a:pt x="3425" y="28527"/>
                      <a:pt x="3732" y="31091"/>
                    </a:cubicBezTo>
                    <a:cubicBezTo>
                      <a:pt x="4045" y="33654"/>
                      <a:pt x="4015" y="35738"/>
                      <a:pt x="4254" y="37280"/>
                    </a:cubicBezTo>
                    <a:cubicBezTo>
                      <a:pt x="4500" y="38823"/>
                      <a:pt x="5361" y="42118"/>
                      <a:pt x="5269" y="42634"/>
                    </a:cubicBezTo>
                    <a:cubicBezTo>
                      <a:pt x="5201" y="43126"/>
                      <a:pt x="5250" y="43624"/>
                      <a:pt x="5410" y="44091"/>
                    </a:cubicBezTo>
                    <a:cubicBezTo>
                      <a:pt x="5551" y="44441"/>
                      <a:pt x="5090" y="45652"/>
                      <a:pt x="4949" y="46248"/>
                    </a:cubicBezTo>
                    <a:cubicBezTo>
                      <a:pt x="4808" y="46845"/>
                      <a:pt x="5527" y="47595"/>
                      <a:pt x="6148" y="47595"/>
                    </a:cubicBezTo>
                    <a:cubicBezTo>
                      <a:pt x="6768" y="47595"/>
                      <a:pt x="7482" y="46605"/>
                      <a:pt x="7383" y="46144"/>
                    </a:cubicBezTo>
                    <a:cubicBezTo>
                      <a:pt x="7279" y="45689"/>
                      <a:pt x="7211" y="44300"/>
                      <a:pt x="7334" y="43611"/>
                    </a:cubicBezTo>
                    <a:cubicBezTo>
                      <a:pt x="7451" y="42917"/>
                      <a:pt x="7168" y="42862"/>
                      <a:pt x="7168" y="42302"/>
                    </a:cubicBezTo>
                    <a:cubicBezTo>
                      <a:pt x="7168" y="41749"/>
                      <a:pt x="7383" y="37969"/>
                      <a:pt x="7402" y="34656"/>
                    </a:cubicBezTo>
                    <a:cubicBezTo>
                      <a:pt x="7414" y="33254"/>
                      <a:pt x="7525" y="32043"/>
                      <a:pt x="7869" y="28865"/>
                    </a:cubicBezTo>
                    <a:cubicBezTo>
                      <a:pt x="8305" y="24882"/>
                      <a:pt x="8699" y="21096"/>
                      <a:pt x="8699" y="21096"/>
                    </a:cubicBezTo>
                    <a:cubicBezTo>
                      <a:pt x="8699" y="21096"/>
                      <a:pt x="9092" y="24882"/>
                      <a:pt x="9528" y="28865"/>
                    </a:cubicBezTo>
                    <a:cubicBezTo>
                      <a:pt x="9879" y="32049"/>
                      <a:pt x="9983" y="33254"/>
                      <a:pt x="9996" y="34656"/>
                    </a:cubicBezTo>
                    <a:cubicBezTo>
                      <a:pt x="10020" y="37969"/>
                      <a:pt x="10235" y="41743"/>
                      <a:pt x="10235" y="42302"/>
                    </a:cubicBezTo>
                    <a:cubicBezTo>
                      <a:pt x="10235" y="42868"/>
                      <a:pt x="9953" y="42923"/>
                      <a:pt x="10069" y="43611"/>
                    </a:cubicBezTo>
                    <a:cubicBezTo>
                      <a:pt x="10186" y="44300"/>
                      <a:pt x="10125" y="45695"/>
                      <a:pt x="10020" y="46144"/>
                    </a:cubicBezTo>
                    <a:cubicBezTo>
                      <a:pt x="9916" y="46599"/>
                      <a:pt x="10635" y="47595"/>
                      <a:pt x="11256" y="47595"/>
                    </a:cubicBezTo>
                    <a:cubicBezTo>
                      <a:pt x="11876" y="47595"/>
                      <a:pt x="12583" y="46845"/>
                      <a:pt x="12448" y="46248"/>
                    </a:cubicBezTo>
                    <a:cubicBezTo>
                      <a:pt x="12307" y="45652"/>
                      <a:pt x="11852" y="44441"/>
                      <a:pt x="11987" y="44091"/>
                    </a:cubicBezTo>
                    <a:cubicBezTo>
                      <a:pt x="12147" y="43624"/>
                      <a:pt x="12196" y="43126"/>
                      <a:pt x="12128" y="42634"/>
                    </a:cubicBezTo>
                    <a:cubicBezTo>
                      <a:pt x="12042" y="42118"/>
                      <a:pt x="12903" y="38823"/>
                      <a:pt x="13143" y="37280"/>
                    </a:cubicBezTo>
                    <a:cubicBezTo>
                      <a:pt x="13382" y="35738"/>
                      <a:pt x="13352" y="33654"/>
                      <a:pt x="13665" y="31091"/>
                    </a:cubicBezTo>
                    <a:cubicBezTo>
                      <a:pt x="13972" y="28527"/>
                      <a:pt x="13167" y="20813"/>
                      <a:pt x="13063" y="18521"/>
                    </a:cubicBezTo>
                    <a:cubicBezTo>
                      <a:pt x="12934" y="15798"/>
                      <a:pt x="12682" y="13966"/>
                      <a:pt x="12712" y="12319"/>
                    </a:cubicBezTo>
                    <a:cubicBezTo>
                      <a:pt x="12749" y="10665"/>
                      <a:pt x="12669" y="7997"/>
                      <a:pt x="12811" y="7118"/>
                    </a:cubicBezTo>
                    <a:cubicBezTo>
                      <a:pt x="12811" y="7118"/>
                      <a:pt x="13757" y="11243"/>
                      <a:pt x="14028" y="13572"/>
                    </a:cubicBezTo>
                    <a:cubicBezTo>
                      <a:pt x="14194" y="14992"/>
                      <a:pt x="15153" y="18158"/>
                      <a:pt x="15202" y="18717"/>
                    </a:cubicBezTo>
                    <a:cubicBezTo>
                      <a:pt x="15257" y="19301"/>
                      <a:pt x="15355" y="19602"/>
                      <a:pt x="15251" y="20322"/>
                    </a:cubicBezTo>
                    <a:cubicBezTo>
                      <a:pt x="15171" y="20881"/>
                      <a:pt x="15116" y="22055"/>
                      <a:pt x="15405" y="22245"/>
                    </a:cubicBezTo>
                    <a:cubicBezTo>
                      <a:pt x="15464" y="22282"/>
                      <a:pt x="15514" y="22299"/>
                      <a:pt x="15557" y="22299"/>
                    </a:cubicBezTo>
                    <a:cubicBezTo>
                      <a:pt x="15838" y="22299"/>
                      <a:pt x="15819" y="21599"/>
                      <a:pt x="15952" y="21274"/>
                    </a:cubicBezTo>
                    <a:cubicBezTo>
                      <a:pt x="15982" y="21202"/>
                      <a:pt x="16013" y="21170"/>
                      <a:pt x="16043" y="21170"/>
                    </a:cubicBezTo>
                    <a:cubicBezTo>
                      <a:pt x="16177" y="21170"/>
                      <a:pt x="16290" y="21806"/>
                      <a:pt x="16234" y="22209"/>
                    </a:cubicBezTo>
                    <a:cubicBezTo>
                      <a:pt x="16167" y="22700"/>
                      <a:pt x="15521" y="23327"/>
                      <a:pt x="15644" y="23659"/>
                    </a:cubicBezTo>
                    <a:cubicBezTo>
                      <a:pt x="15665" y="23714"/>
                      <a:pt x="15705" y="23748"/>
                      <a:pt x="15764" y="23748"/>
                    </a:cubicBezTo>
                    <a:cubicBezTo>
                      <a:pt x="15948" y="23748"/>
                      <a:pt x="16323" y="23420"/>
                      <a:pt x="16923" y="22387"/>
                    </a:cubicBezTo>
                    <a:cubicBezTo>
                      <a:pt x="17409" y="21575"/>
                      <a:pt x="16880" y="20229"/>
                      <a:pt x="16812" y="19701"/>
                    </a:cubicBezTo>
                    <a:cubicBezTo>
                      <a:pt x="16745" y="19178"/>
                      <a:pt x="16609" y="17937"/>
                      <a:pt x="16573" y="17058"/>
                    </a:cubicBezTo>
                    <a:cubicBezTo>
                      <a:pt x="16542" y="16185"/>
                      <a:pt x="16499" y="12902"/>
                      <a:pt x="16253" y="11814"/>
                    </a:cubicBezTo>
                    <a:cubicBezTo>
                      <a:pt x="16013" y="10727"/>
                      <a:pt x="15478" y="8354"/>
                      <a:pt x="15478" y="7094"/>
                    </a:cubicBezTo>
                    <a:cubicBezTo>
                      <a:pt x="15478" y="5828"/>
                      <a:pt x="15589" y="3695"/>
                      <a:pt x="14790" y="3203"/>
                    </a:cubicBezTo>
                    <a:cubicBezTo>
                      <a:pt x="13997" y="2711"/>
                      <a:pt x="12393" y="2871"/>
                      <a:pt x="11735" y="2662"/>
                    </a:cubicBezTo>
                    <a:cubicBezTo>
                      <a:pt x="11077" y="2453"/>
                      <a:pt x="10635" y="2256"/>
                      <a:pt x="10567" y="2010"/>
                    </a:cubicBezTo>
                    <a:cubicBezTo>
                      <a:pt x="10500" y="1765"/>
                      <a:pt x="10254" y="1"/>
                      <a:pt x="10254" y="1"/>
                    </a:cubicBezTo>
                    <a:lnTo>
                      <a:pt x="8705" y="37"/>
                    </a:lnTo>
                    <a:lnTo>
                      <a:pt x="7150" y="1"/>
                    </a:ln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4" name="Google Shape;14694;p147"/>
              <p:cNvSpPr/>
              <p:nvPr/>
            </p:nvSpPr>
            <p:spPr>
              <a:xfrm>
                <a:off x="6009225" y="3018075"/>
                <a:ext cx="150475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047" extrusionOk="0">
                    <a:moveTo>
                      <a:pt x="3013" y="1"/>
                    </a:moveTo>
                    <a:cubicBezTo>
                      <a:pt x="56" y="1"/>
                      <a:pt x="1" y="1316"/>
                      <a:pt x="222" y="3916"/>
                    </a:cubicBezTo>
                    <a:cubicBezTo>
                      <a:pt x="437" y="6510"/>
                      <a:pt x="1968" y="8047"/>
                      <a:pt x="3013" y="8047"/>
                    </a:cubicBezTo>
                    <a:cubicBezTo>
                      <a:pt x="4052" y="8047"/>
                      <a:pt x="5582" y="6510"/>
                      <a:pt x="5803" y="3916"/>
                    </a:cubicBezTo>
                    <a:cubicBezTo>
                      <a:pt x="6018" y="1316"/>
                      <a:pt x="5963" y="1"/>
                      <a:pt x="3013" y="1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5" name="Google Shape;14695;p147"/>
            <p:cNvGrpSpPr/>
            <p:nvPr/>
          </p:nvGrpSpPr>
          <p:grpSpPr>
            <a:xfrm>
              <a:off x="5879375" y="3075750"/>
              <a:ext cx="407400" cy="1278050"/>
              <a:chOff x="5879375" y="3075750"/>
              <a:chExt cx="407400" cy="1278050"/>
            </a:xfrm>
          </p:grpSpPr>
          <p:sp>
            <p:nvSpPr>
              <p:cNvPr id="14696" name="Google Shape;14696;p147"/>
              <p:cNvSpPr/>
              <p:nvPr/>
            </p:nvSpPr>
            <p:spPr>
              <a:xfrm>
                <a:off x="5880175" y="3646700"/>
                <a:ext cx="37350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2143" extrusionOk="0">
                    <a:moveTo>
                      <a:pt x="732" y="1"/>
                    </a:moveTo>
                    <a:cubicBezTo>
                      <a:pt x="700" y="1"/>
                      <a:pt x="669" y="13"/>
                      <a:pt x="639" y="39"/>
                    </a:cubicBezTo>
                    <a:cubicBezTo>
                      <a:pt x="343" y="300"/>
                      <a:pt x="1" y="2143"/>
                      <a:pt x="227" y="2143"/>
                    </a:cubicBezTo>
                    <a:cubicBezTo>
                      <a:pt x="246" y="2143"/>
                      <a:pt x="268" y="2131"/>
                      <a:pt x="295" y="2104"/>
                    </a:cubicBezTo>
                    <a:cubicBezTo>
                      <a:pt x="805" y="1582"/>
                      <a:pt x="1493" y="1735"/>
                      <a:pt x="1475" y="1563"/>
                    </a:cubicBezTo>
                    <a:cubicBezTo>
                      <a:pt x="1419" y="1118"/>
                      <a:pt x="1040" y="1"/>
                      <a:pt x="73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7" name="Google Shape;14697;p147"/>
              <p:cNvSpPr/>
              <p:nvPr/>
            </p:nvSpPr>
            <p:spPr>
              <a:xfrm>
                <a:off x="5879375" y="3707225"/>
                <a:ext cx="2855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84" extrusionOk="0">
                    <a:moveTo>
                      <a:pt x="312" y="1"/>
                    </a:moveTo>
                    <a:cubicBezTo>
                      <a:pt x="301" y="1"/>
                      <a:pt x="289" y="1"/>
                      <a:pt x="277" y="3"/>
                    </a:cubicBezTo>
                    <a:cubicBezTo>
                      <a:pt x="1" y="40"/>
                      <a:pt x="99" y="568"/>
                      <a:pt x="161" y="851"/>
                    </a:cubicBezTo>
                    <a:cubicBezTo>
                      <a:pt x="216" y="1134"/>
                      <a:pt x="566" y="1859"/>
                      <a:pt x="861" y="1884"/>
                    </a:cubicBezTo>
                    <a:cubicBezTo>
                      <a:pt x="865" y="1884"/>
                      <a:pt x="868" y="1884"/>
                      <a:pt x="871" y="1884"/>
                    </a:cubicBezTo>
                    <a:cubicBezTo>
                      <a:pt x="1142" y="1884"/>
                      <a:pt x="541" y="1131"/>
                      <a:pt x="511" y="876"/>
                    </a:cubicBezTo>
                    <a:cubicBezTo>
                      <a:pt x="481" y="626"/>
                      <a:pt x="647" y="1"/>
                      <a:pt x="31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8" name="Google Shape;14698;p147"/>
              <p:cNvSpPr/>
              <p:nvPr/>
            </p:nvSpPr>
            <p:spPr>
              <a:xfrm>
                <a:off x="5988800" y="3665425"/>
                <a:ext cx="85100" cy="24272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9709" extrusionOk="0">
                    <a:moveTo>
                      <a:pt x="501" y="1"/>
                    </a:moveTo>
                    <a:cubicBezTo>
                      <a:pt x="451" y="1"/>
                      <a:pt x="410" y="9"/>
                      <a:pt x="381" y="27"/>
                    </a:cubicBezTo>
                    <a:cubicBezTo>
                      <a:pt x="0" y="279"/>
                      <a:pt x="1955" y="9352"/>
                      <a:pt x="2281" y="9696"/>
                    </a:cubicBezTo>
                    <a:cubicBezTo>
                      <a:pt x="2288" y="9704"/>
                      <a:pt x="2296" y="9708"/>
                      <a:pt x="2304" y="9708"/>
                    </a:cubicBezTo>
                    <a:cubicBezTo>
                      <a:pt x="2639" y="9708"/>
                      <a:pt x="3321" y="2817"/>
                      <a:pt x="3381" y="1749"/>
                    </a:cubicBezTo>
                    <a:cubicBezTo>
                      <a:pt x="3404" y="1344"/>
                      <a:pt x="1142" y="1"/>
                      <a:pt x="50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9" name="Google Shape;14699;p147"/>
              <p:cNvSpPr/>
              <p:nvPr/>
            </p:nvSpPr>
            <p:spPr>
              <a:xfrm>
                <a:off x="5974650" y="3674325"/>
                <a:ext cx="713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12715" extrusionOk="0">
                    <a:moveTo>
                      <a:pt x="448" y="1"/>
                    </a:moveTo>
                    <a:cubicBezTo>
                      <a:pt x="377" y="1"/>
                      <a:pt x="270" y="757"/>
                      <a:pt x="296" y="1024"/>
                    </a:cubicBezTo>
                    <a:cubicBezTo>
                      <a:pt x="333" y="1337"/>
                      <a:pt x="1" y="12242"/>
                      <a:pt x="339" y="12592"/>
                    </a:cubicBezTo>
                    <a:cubicBezTo>
                      <a:pt x="394" y="12647"/>
                      <a:pt x="455" y="12670"/>
                      <a:pt x="521" y="12670"/>
                    </a:cubicBezTo>
                    <a:cubicBezTo>
                      <a:pt x="786" y="12670"/>
                      <a:pt x="1129" y="12307"/>
                      <a:pt x="1500" y="12307"/>
                    </a:cubicBezTo>
                    <a:cubicBezTo>
                      <a:pt x="1607" y="12307"/>
                      <a:pt x="1716" y="12337"/>
                      <a:pt x="1826" y="12414"/>
                    </a:cubicBezTo>
                    <a:cubicBezTo>
                      <a:pt x="2067" y="12585"/>
                      <a:pt x="2136" y="12715"/>
                      <a:pt x="2273" y="12715"/>
                    </a:cubicBezTo>
                    <a:cubicBezTo>
                      <a:pt x="2333" y="12715"/>
                      <a:pt x="2405" y="12691"/>
                      <a:pt x="2509" y="12635"/>
                    </a:cubicBezTo>
                    <a:cubicBezTo>
                      <a:pt x="2853" y="12444"/>
                      <a:pt x="2294" y="9353"/>
                      <a:pt x="2042" y="8357"/>
                    </a:cubicBezTo>
                    <a:cubicBezTo>
                      <a:pt x="1796" y="7355"/>
                      <a:pt x="572" y="612"/>
                      <a:pt x="480" y="77"/>
                    </a:cubicBezTo>
                    <a:cubicBezTo>
                      <a:pt x="471" y="24"/>
                      <a:pt x="460" y="1"/>
                      <a:pt x="44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0" name="Google Shape;14700;p147"/>
              <p:cNvSpPr/>
              <p:nvPr/>
            </p:nvSpPr>
            <p:spPr>
              <a:xfrm>
                <a:off x="5980950" y="4010450"/>
                <a:ext cx="52575" cy="2414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656" extrusionOk="0">
                    <a:moveTo>
                      <a:pt x="452" y="1"/>
                    </a:moveTo>
                    <a:cubicBezTo>
                      <a:pt x="451" y="1"/>
                      <a:pt x="450" y="1"/>
                      <a:pt x="450" y="1"/>
                    </a:cubicBezTo>
                    <a:cubicBezTo>
                      <a:pt x="1" y="284"/>
                      <a:pt x="1" y="2017"/>
                      <a:pt x="284" y="3616"/>
                    </a:cubicBezTo>
                    <a:cubicBezTo>
                      <a:pt x="566" y="5208"/>
                      <a:pt x="1169" y="9000"/>
                      <a:pt x="1261" y="9344"/>
                    </a:cubicBezTo>
                    <a:cubicBezTo>
                      <a:pt x="1313" y="9534"/>
                      <a:pt x="1533" y="9656"/>
                      <a:pt x="1727" y="9656"/>
                    </a:cubicBezTo>
                    <a:cubicBezTo>
                      <a:pt x="1879" y="9656"/>
                      <a:pt x="2015" y="9581"/>
                      <a:pt x="2042" y="9406"/>
                    </a:cubicBezTo>
                    <a:cubicBezTo>
                      <a:pt x="2103" y="9000"/>
                      <a:pt x="2103" y="7623"/>
                      <a:pt x="1980" y="7310"/>
                    </a:cubicBezTo>
                    <a:cubicBezTo>
                      <a:pt x="1852" y="6998"/>
                      <a:pt x="593" y="1"/>
                      <a:pt x="45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1" name="Google Shape;14701;p147"/>
              <p:cNvSpPr/>
              <p:nvPr/>
            </p:nvSpPr>
            <p:spPr>
              <a:xfrm>
                <a:off x="6009350" y="4010450"/>
                <a:ext cx="37775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6352" extrusionOk="0">
                    <a:moveTo>
                      <a:pt x="1236" y="1"/>
                    </a:moveTo>
                    <a:cubicBezTo>
                      <a:pt x="1234" y="1"/>
                      <a:pt x="1233" y="1"/>
                      <a:pt x="1231" y="1"/>
                    </a:cubicBezTo>
                    <a:cubicBezTo>
                      <a:pt x="949" y="63"/>
                      <a:pt x="137" y="1175"/>
                      <a:pt x="94" y="1593"/>
                    </a:cubicBezTo>
                    <a:cubicBezTo>
                      <a:pt x="1" y="2429"/>
                      <a:pt x="897" y="6352"/>
                      <a:pt x="1064" y="6352"/>
                    </a:cubicBezTo>
                    <a:cubicBezTo>
                      <a:pt x="1073" y="6352"/>
                      <a:pt x="1079" y="6342"/>
                      <a:pt x="1084" y="6320"/>
                    </a:cubicBezTo>
                    <a:cubicBezTo>
                      <a:pt x="1176" y="5886"/>
                      <a:pt x="1511" y="1"/>
                      <a:pt x="123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2" name="Google Shape;14702;p147"/>
              <p:cNvSpPr/>
              <p:nvPr/>
            </p:nvSpPr>
            <p:spPr>
              <a:xfrm>
                <a:off x="5985175" y="3419325"/>
                <a:ext cx="94775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0911" extrusionOk="0">
                    <a:moveTo>
                      <a:pt x="539" y="1"/>
                    </a:moveTo>
                    <a:cubicBezTo>
                      <a:pt x="256" y="1"/>
                      <a:pt x="541" y="2143"/>
                      <a:pt x="465" y="3540"/>
                    </a:cubicBezTo>
                    <a:cubicBezTo>
                      <a:pt x="379" y="4997"/>
                      <a:pt x="53" y="8562"/>
                      <a:pt x="16" y="9036"/>
                    </a:cubicBezTo>
                    <a:cubicBezTo>
                      <a:pt x="0" y="9276"/>
                      <a:pt x="95" y="9316"/>
                      <a:pt x="255" y="9316"/>
                    </a:cubicBezTo>
                    <a:cubicBezTo>
                      <a:pt x="335" y="9316"/>
                      <a:pt x="432" y="9306"/>
                      <a:pt x="539" y="9306"/>
                    </a:cubicBezTo>
                    <a:cubicBezTo>
                      <a:pt x="632" y="9306"/>
                      <a:pt x="734" y="9314"/>
                      <a:pt x="840" y="9343"/>
                    </a:cubicBezTo>
                    <a:cubicBezTo>
                      <a:pt x="1289" y="9461"/>
                      <a:pt x="3042" y="10911"/>
                      <a:pt x="3535" y="10911"/>
                    </a:cubicBezTo>
                    <a:cubicBezTo>
                      <a:pt x="3555" y="10911"/>
                      <a:pt x="3572" y="10909"/>
                      <a:pt x="3587" y="10904"/>
                    </a:cubicBezTo>
                    <a:cubicBezTo>
                      <a:pt x="3790" y="10843"/>
                      <a:pt x="2118" y="9091"/>
                      <a:pt x="1682" y="8531"/>
                    </a:cubicBezTo>
                    <a:cubicBezTo>
                      <a:pt x="1246" y="7966"/>
                      <a:pt x="1590" y="2784"/>
                      <a:pt x="1774" y="2188"/>
                    </a:cubicBezTo>
                    <a:cubicBezTo>
                      <a:pt x="1965" y="1598"/>
                      <a:pt x="2948" y="860"/>
                      <a:pt x="3010" y="731"/>
                    </a:cubicBezTo>
                    <a:cubicBezTo>
                      <a:pt x="3077" y="602"/>
                      <a:pt x="1215" y="424"/>
                      <a:pt x="588" y="18"/>
                    </a:cubicBezTo>
                    <a:cubicBezTo>
                      <a:pt x="570" y="7"/>
                      <a:pt x="554" y="1"/>
                      <a:pt x="53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3" name="Google Shape;14703;p147"/>
              <p:cNvSpPr/>
              <p:nvPr/>
            </p:nvSpPr>
            <p:spPr>
              <a:xfrm>
                <a:off x="6027050" y="3583950"/>
                <a:ext cx="549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379" extrusionOk="0">
                    <a:moveTo>
                      <a:pt x="287" y="0"/>
                    </a:moveTo>
                    <a:cubicBezTo>
                      <a:pt x="191" y="0"/>
                      <a:pt x="125" y="31"/>
                      <a:pt x="105" y="102"/>
                    </a:cubicBezTo>
                    <a:cubicBezTo>
                      <a:pt x="1" y="477"/>
                      <a:pt x="173" y="1320"/>
                      <a:pt x="345" y="1694"/>
                    </a:cubicBezTo>
                    <a:cubicBezTo>
                      <a:pt x="505" y="2043"/>
                      <a:pt x="1864" y="3378"/>
                      <a:pt x="2066" y="3378"/>
                    </a:cubicBezTo>
                    <a:cubicBezTo>
                      <a:pt x="2081" y="3378"/>
                      <a:pt x="2090" y="3371"/>
                      <a:pt x="2091" y="3354"/>
                    </a:cubicBezTo>
                    <a:cubicBezTo>
                      <a:pt x="2195" y="1381"/>
                      <a:pt x="1986" y="1227"/>
                      <a:pt x="1783" y="852"/>
                    </a:cubicBezTo>
                    <a:cubicBezTo>
                      <a:pt x="1619" y="549"/>
                      <a:pt x="691" y="0"/>
                      <a:pt x="28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4" name="Google Shape;14704;p147"/>
              <p:cNvSpPr/>
              <p:nvPr/>
            </p:nvSpPr>
            <p:spPr>
              <a:xfrm>
                <a:off x="6030450" y="3530650"/>
                <a:ext cx="4902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588" extrusionOk="0">
                    <a:moveTo>
                      <a:pt x="357" y="0"/>
                    </a:moveTo>
                    <a:cubicBezTo>
                      <a:pt x="243" y="0"/>
                      <a:pt x="163" y="23"/>
                      <a:pt x="141" y="77"/>
                    </a:cubicBezTo>
                    <a:cubicBezTo>
                      <a:pt x="37" y="329"/>
                      <a:pt x="0" y="1644"/>
                      <a:pt x="209" y="1644"/>
                    </a:cubicBezTo>
                    <a:cubicBezTo>
                      <a:pt x="401" y="1644"/>
                      <a:pt x="1553" y="2588"/>
                      <a:pt x="1732" y="2588"/>
                    </a:cubicBezTo>
                    <a:cubicBezTo>
                      <a:pt x="1741" y="2588"/>
                      <a:pt x="1748" y="2585"/>
                      <a:pt x="1752" y="2579"/>
                    </a:cubicBezTo>
                    <a:cubicBezTo>
                      <a:pt x="1887" y="2327"/>
                      <a:pt x="1961" y="741"/>
                      <a:pt x="1752" y="489"/>
                    </a:cubicBezTo>
                    <a:cubicBezTo>
                      <a:pt x="1589" y="287"/>
                      <a:pt x="760" y="0"/>
                      <a:pt x="35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5" name="Google Shape;14705;p147"/>
              <p:cNvSpPr/>
              <p:nvPr/>
            </p:nvSpPr>
            <p:spPr>
              <a:xfrm>
                <a:off x="5988175" y="3313675"/>
                <a:ext cx="920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4524" extrusionOk="0">
                    <a:moveTo>
                      <a:pt x="2410" y="0"/>
                    </a:moveTo>
                    <a:cubicBezTo>
                      <a:pt x="1811" y="0"/>
                      <a:pt x="638" y="85"/>
                      <a:pt x="345" y="1232"/>
                    </a:cubicBezTo>
                    <a:cubicBezTo>
                      <a:pt x="1" y="2579"/>
                      <a:pt x="99" y="3955"/>
                      <a:pt x="1814" y="4435"/>
                    </a:cubicBezTo>
                    <a:cubicBezTo>
                      <a:pt x="2031" y="4495"/>
                      <a:pt x="2222" y="4523"/>
                      <a:pt x="2392" y="4523"/>
                    </a:cubicBezTo>
                    <a:cubicBezTo>
                      <a:pt x="3565" y="4523"/>
                      <a:pt x="3683" y="3178"/>
                      <a:pt x="3683" y="1921"/>
                    </a:cubicBezTo>
                    <a:cubicBezTo>
                      <a:pt x="3683" y="482"/>
                      <a:pt x="3597" y="3"/>
                      <a:pt x="2662" y="3"/>
                    </a:cubicBezTo>
                    <a:cubicBezTo>
                      <a:pt x="2600" y="3"/>
                      <a:pt x="2514" y="0"/>
                      <a:pt x="241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6" name="Google Shape;14706;p147"/>
              <p:cNvSpPr/>
              <p:nvPr/>
            </p:nvSpPr>
            <p:spPr>
              <a:xfrm>
                <a:off x="6034750" y="3486250"/>
                <a:ext cx="4290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730" extrusionOk="0">
                    <a:moveTo>
                      <a:pt x="711" y="1"/>
                    </a:moveTo>
                    <a:cubicBezTo>
                      <a:pt x="482" y="1"/>
                      <a:pt x="279" y="44"/>
                      <a:pt x="209" y="169"/>
                    </a:cubicBezTo>
                    <a:cubicBezTo>
                      <a:pt x="37" y="476"/>
                      <a:pt x="0" y="1232"/>
                      <a:pt x="209" y="1324"/>
                    </a:cubicBezTo>
                    <a:cubicBezTo>
                      <a:pt x="374" y="1399"/>
                      <a:pt x="1016" y="1729"/>
                      <a:pt x="1361" y="1729"/>
                    </a:cubicBezTo>
                    <a:cubicBezTo>
                      <a:pt x="1441" y="1729"/>
                      <a:pt x="1505" y="1711"/>
                      <a:pt x="1543" y="1669"/>
                    </a:cubicBezTo>
                    <a:cubicBezTo>
                      <a:pt x="1678" y="1515"/>
                      <a:pt x="1715" y="298"/>
                      <a:pt x="1543" y="169"/>
                    </a:cubicBezTo>
                    <a:cubicBezTo>
                      <a:pt x="1441" y="96"/>
                      <a:pt x="1048" y="1"/>
                      <a:pt x="71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7" name="Google Shape;14707;p147"/>
              <p:cNvSpPr/>
              <p:nvPr/>
            </p:nvSpPr>
            <p:spPr>
              <a:xfrm>
                <a:off x="6038275" y="3448550"/>
                <a:ext cx="36425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302" extrusionOk="0">
                    <a:moveTo>
                      <a:pt x="1084" y="1"/>
                    </a:moveTo>
                    <a:cubicBezTo>
                      <a:pt x="866" y="1"/>
                      <a:pt x="440" y="422"/>
                      <a:pt x="277" y="644"/>
                    </a:cubicBezTo>
                    <a:cubicBezTo>
                      <a:pt x="74" y="927"/>
                      <a:pt x="1" y="1302"/>
                      <a:pt x="240" y="1302"/>
                    </a:cubicBezTo>
                    <a:cubicBezTo>
                      <a:pt x="412" y="1302"/>
                      <a:pt x="758" y="1223"/>
                      <a:pt x="1016" y="1223"/>
                    </a:cubicBezTo>
                    <a:cubicBezTo>
                      <a:pt x="1120" y="1223"/>
                      <a:pt x="1209" y="1236"/>
                      <a:pt x="1267" y="1271"/>
                    </a:cubicBezTo>
                    <a:cubicBezTo>
                      <a:pt x="1278" y="1278"/>
                      <a:pt x="1289" y="1281"/>
                      <a:pt x="1298" y="1281"/>
                    </a:cubicBezTo>
                    <a:cubicBezTo>
                      <a:pt x="1456" y="1281"/>
                      <a:pt x="1292" y="352"/>
                      <a:pt x="1199" y="85"/>
                    </a:cubicBezTo>
                    <a:cubicBezTo>
                      <a:pt x="1177" y="26"/>
                      <a:pt x="1137" y="1"/>
                      <a:pt x="108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8" name="Google Shape;14708;p147"/>
              <p:cNvSpPr/>
              <p:nvPr/>
            </p:nvSpPr>
            <p:spPr>
              <a:xfrm>
                <a:off x="5931775" y="3248250"/>
                <a:ext cx="1526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2060" extrusionOk="0">
                    <a:moveTo>
                      <a:pt x="3239" y="1"/>
                    </a:moveTo>
                    <a:cubicBezTo>
                      <a:pt x="2521" y="1"/>
                      <a:pt x="568" y="370"/>
                      <a:pt x="124" y="770"/>
                    </a:cubicBezTo>
                    <a:cubicBezTo>
                      <a:pt x="0" y="881"/>
                      <a:pt x="144" y="909"/>
                      <a:pt x="431" y="909"/>
                    </a:cubicBezTo>
                    <a:cubicBezTo>
                      <a:pt x="724" y="909"/>
                      <a:pt x="1166" y="880"/>
                      <a:pt x="1623" y="880"/>
                    </a:cubicBezTo>
                    <a:cubicBezTo>
                      <a:pt x="2251" y="880"/>
                      <a:pt x="2907" y="935"/>
                      <a:pt x="3240" y="1200"/>
                    </a:cubicBezTo>
                    <a:cubicBezTo>
                      <a:pt x="3922" y="1737"/>
                      <a:pt x="4668" y="2060"/>
                      <a:pt x="5210" y="2060"/>
                    </a:cubicBezTo>
                    <a:cubicBezTo>
                      <a:pt x="5425" y="2060"/>
                      <a:pt x="5608" y="2009"/>
                      <a:pt x="5742" y="1901"/>
                    </a:cubicBezTo>
                    <a:cubicBezTo>
                      <a:pt x="6105" y="1612"/>
                      <a:pt x="3898" y="112"/>
                      <a:pt x="3425" y="14"/>
                    </a:cubicBezTo>
                    <a:cubicBezTo>
                      <a:pt x="3379" y="5"/>
                      <a:pt x="3316" y="1"/>
                      <a:pt x="323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9" name="Google Shape;14709;p147"/>
              <p:cNvSpPr/>
              <p:nvPr/>
            </p:nvSpPr>
            <p:spPr>
              <a:xfrm>
                <a:off x="5918875" y="3281725"/>
                <a:ext cx="104725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5693" extrusionOk="0">
                    <a:moveTo>
                      <a:pt x="1908" y="1"/>
                    </a:moveTo>
                    <a:cubicBezTo>
                      <a:pt x="1501" y="1"/>
                      <a:pt x="1118" y="124"/>
                      <a:pt x="843" y="457"/>
                    </a:cubicBezTo>
                    <a:cubicBezTo>
                      <a:pt x="332" y="1072"/>
                      <a:pt x="1" y="5461"/>
                      <a:pt x="1" y="5682"/>
                    </a:cubicBezTo>
                    <a:cubicBezTo>
                      <a:pt x="1" y="5689"/>
                      <a:pt x="1" y="5692"/>
                      <a:pt x="3" y="5692"/>
                    </a:cubicBezTo>
                    <a:cubicBezTo>
                      <a:pt x="61" y="5692"/>
                      <a:pt x="996" y="2445"/>
                      <a:pt x="1746" y="1551"/>
                    </a:cubicBezTo>
                    <a:cubicBezTo>
                      <a:pt x="2102" y="1129"/>
                      <a:pt x="2715" y="1055"/>
                      <a:pt x="3236" y="1055"/>
                    </a:cubicBezTo>
                    <a:cubicBezTo>
                      <a:pt x="3515" y="1055"/>
                      <a:pt x="3768" y="1076"/>
                      <a:pt x="3940" y="1076"/>
                    </a:cubicBezTo>
                    <a:cubicBezTo>
                      <a:pt x="4098" y="1076"/>
                      <a:pt x="4189" y="1059"/>
                      <a:pt x="4174" y="992"/>
                    </a:cubicBezTo>
                    <a:cubicBezTo>
                      <a:pt x="4130" y="790"/>
                      <a:pt x="2938" y="1"/>
                      <a:pt x="190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0" name="Google Shape;14710;p147"/>
              <p:cNvSpPr/>
              <p:nvPr/>
            </p:nvSpPr>
            <p:spPr>
              <a:xfrm>
                <a:off x="5883400" y="3331225"/>
                <a:ext cx="95575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6392" extrusionOk="0">
                    <a:moveTo>
                      <a:pt x="3506" y="0"/>
                    </a:moveTo>
                    <a:cubicBezTo>
                      <a:pt x="3427" y="0"/>
                      <a:pt x="3302" y="80"/>
                      <a:pt x="3116" y="266"/>
                    </a:cubicBezTo>
                    <a:cubicBezTo>
                      <a:pt x="2852" y="537"/>
                      <a:pt x="2686" y="1729"/>
                      <a:pt x="2176" y="2983"/>
                    </a:cubicBezTo>
                    <a:cubicBezTo>
                      <a:pt x="1647" y="4299"/>
                      <a:pt x="1" y="6391"/>
                      <a:pt x="1946" y="6391"/>
                    </a:cubicBezTo>
                    <a:cubicBezTo>
                      <a:pt x="1990" y="6391"/>
                      <a:pt x="2036" y="6390"/>
                      <a:pt x="2083" y="6388"/>
                    </a:cubicBezTo>
                    <a:cubicBezTo>
                      <a:pt x="2667" y="6364"/>
                      <a:pt x="3300" y="3081"/>
                      <a:pt x="3362" y="2079"/>
                    </a:cubicBezTo>
                    <a:cubicBezTo>
                      <a:pt x="3411" y="1282"/>
                      <a:pt x="3823" y="0"/>
                      <a:pt x="350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1" name="Google Shape;14711;p147"/>
              <p:cNvSpPr/>
              <p:nvPr/>
            </p:nvSpPr>
            <p:spPr>
              <a:xfrm>
                <a:off x="5904275" y="3498075"/>
                <a:ext cx="4275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812" extrusionOk="0">
                    <a:moveTo>
                      <a:pt x="1448" y="0"/>
                    </a:moveTo>
                    <a:cubicBezTo>
                      <a:pt x="739" y="0"/>
                      <a:pt x="0" y="5812"/>
                      <a:pt x="214" y="5812"/>
                    </a:cubicBezTo>
                    <a:cubicBezTo>
                      <a:pt x="215" y="5812"/>
                      <a:pt x="215" y="5812"/>
                      <a:pt x="216" y="5812"/>
                    </a:cubicBezTo>
                    <a:cubicBezTo>
                      <a:pt x="578" y="5775"/>
                      <a:pt x="1445" y="1411"/>
                      <a:pt x="1476" y="1036"/>
                    </a:cubicBezTo>
                    <a:cubicBezTo>
                      <a:pt x="1507" y="661"/>
                      <a:pt x="1709" y="52"/>
                      <a:pt x="1476" y="3"/>
                    </a:cubicBezTo>
                    <a:cubicBezTo>
                      <a:pt x="1467" y="1"/>
                      <a:pt x="1458" y="0"/>
                      <a:pt x="144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2" name="Google Shape;14712;p147"/>
              <p:cNvSpPr/>
              <p:nvPr/>
            </p:nvSpPr>
            <p:spPr>
              <a:xfrm>
                <a:off x="5894300" y="3493300"/>
                <a:ext cx="2445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933" extrusionOk="0">
                    <a:moveTo>
                      <a:pt x="369" y="1"/>
                    </a:moveTo>
                    <a:cubicBezTo>
                      <a:pt x="302" y="1"/>
                      <a:pt x="257" y="21"/>
                      <a:pt x="252" y="65"/>
                    </a:cubicBezTo>
                    <a:cubicBezTo>
                      <a:pt x="154" y="815"/>
                      <a:pt x="0" y="5382"/>
                      <a:pt x="0" y="5597"/>
                    </a:cubicBezTo>
                    <a:cubicBezTo>
                      <a:pt x="0" y="5758"/>
                      <a:pt x="65" y="5932"/>
                      <a:pt x="150" y="5932"/>
                    </a:cubicBezTo>
                    <a:cubicBezTo>
                      <a:pt x="182" y="5932"/>
                      <a:pt x="217" y="5908"/>
                      <a:pt x="252" y="5849"/>
                    </a:cubicBezTo>
                    <a:cubicBezTo>
                      <a:pt x="375" y="5628"/>
                      <a:pt x="977" y="907"/>
                      <a:pt x="977" y="501"/>
                    </a:cubicBezTo>
                    <a:cubicBezTo>
                      <a:pt x="977" y="195"/>
                      <a:pt x="574" y="1"/>
                      <a:pt x="369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3" name="Google Shape;14713;p147"/>
              <p:cNvSpPr/>
              <p:nvPr/>
            </p:nvSpPr>
            <p:spPr>
              <a:xfrm>
                <a:off x="5906800" y="3694050"/>
                <a:ext cx="132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44" extrusionOk="0">
                    <a:moveTo>
                      <a:pt x="183" y="0"/>
                    </a:moveTo>
                    <a:cubicBezTo>
                      <a:pt x="167" y="0"/>
                      <a:pt x="153" y="8"/>
                      <a:pt x="139" y="26"/>
                    </a:cubicBezTo>
                    <a:cubicBezTo>
                      <a:pt x="1" y="212"/>
                      <a:pt x="84" y="1044"/>
                      <a:pt x="252" y="1044"/>
                    </a:cubicBezTo>
                    <a:cubicBezTo>
                      <a:pt x="278" y="1044"/>
                      <a:pt x="306" y="1024"/>
                      <a:pt x="336" y="978"/>
                    </a:cubicBezTo>
                    <a:cubicBezTo>
                      <a:pt x="530" y="679"/>
                      <a:pt x="324" y="0"/>
                      <a:pt x="18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4" name="Google Shape;14714;p147"/>
              <p:cNvSpPr/>
              <p:nvPr/>
            </p:nvSpPr>
            <p:spPr>
              <a:xfrm>
                <a:off x="6041850" y="3219600"/>
                <a:ext cx="411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1068" extrusionOk="0">
                    <a:moveTo>
                      <a:pt x="198" y="0"/>
                    </a:moveTo>
                    <a:cubicBezTo>
                      <a:pt x="61" y="0"/>
                      <a:pt x="1" y="53"/>
                      <a:pt x="54" y="213"/>
                    </a:cubicBezTo>
                    <a:cubicBezTo>
                      <a:pt x="153" y="502"/>
                      <a:pt x="1646" y="1068"/>
                      <a:pt x="1646" y="1068"/>
                    </a:cubicBezTo>
                    <a:lnTo>
                      <a:pt x="1646" y="213"/>
                    </a:lnTo>
                    <a:cubicBezTo>
                      <a:pt x="1052" y="213"/>
                      <a:pt x="472" y="0"/>
                      <a:pt x="198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5" name="Google Shape;14715;p147"/>
              <p:cNvSpPr/>
              <p:nvPr/>
            </p:nvSpPr>
            <p:spPr>
              <a:xfrm>
                <a:off x="6029850" y="3233525"/>
                <a:ext cx="588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402" extrusionOk="0">
                    <a:moveTo>
                      <a:pt x="251" y="1"/>
                    </a:moveTo>
                    <a:cubicBezTo>
                      <a:pt x="1" y="1"/>
                      <a:pt x="346" y="338"/>
                      <a:pt x="688" y="609"/>
                    </a:cubicBezTo>
                    <a:cubicBezTo>
                      <a:pt x="1078" y="914"/>
                      <a:pt x="1515" y="1401"/>
                      <a:pt x="1912" y="1401"/>
                    </a:cubicBezTo>
                    <a:cubicBezTo>
                      <a:pt x="1947" y="1401"/>
                      <a:pt x="1981" y="1398"/>
                      <a:pt x="2016" y="1390"/>
                    </a:cubicBezTo>
                    <a:cubicBezTo>
                      <a:pt x="2354" y="1310"/>
                      <a:pt x="1395" y="339"/>
                      <a:pt x="516" y="56"/>
                    </a:cubicBezTo>
                    <a:cubicBezTo>
                      <a:pt x="393" y="18"/>
                      <a:pt x="307" y="1"/>
                      <a:pt x="25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6" name="Google Shape;14716;p147"/>
              <p:cNvSpPr/>
              <p:nvPr/>
            </p:nvSpPr>
            <p:spPr>
              <a:xfrm>
                <a:off x="6005225" y="4254425"/>
                <a:ext cx="33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882" extrusionOk="0">
                    <a:moveTo>
                      <a:pt x="1015" y="1"/>
                    </a:moveTo>
                    <a:cubicBezTo>
                      <a:pt x="805" y="1"/>
                      <a:pt x="505" y="49"/>
                      <a:pt x="308" y="65"/>
                    </a:cubicBezTo>
                    <a:cubicBezTo>
                      <a:pt x="1" y="89"/>
                      <a:pt x="222" y="747"/>
                      <a:pt x="480" y="858"/>
                    </a:cubicBezTo>
                    <a:cubicBezTo>
                      <a:pt x="520" y="874"/>
                      <a:pt x="562" y="882"/>
                      <a:pt x="604" y="882"/>
                    </a:cubicBezTo>
                    <a:cubicBezTo>
                      <a:pt x="839" y="882"/>
                      <a:pt x="1090" y="646"/>
                      <a:pt x="1200" y="495"/>
                    </a:cubicBezTo>
                    <a:cubicBezTo>
                      <a:pt x="1329" y="317"/>
                      <a:pt x="1310" y="132"/>
                      <a:pt x="1243" y="52"/>
                    </a:cubicBezTo>
                    <a:cubicBezTo>
                      <a:pt x="1211" y="14"/>
                      <a:pt x="1125" y="1"/>
                      <a:pt x="10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7" name="Google Shape;14717;p147"/>
              <p:cNvSpPr/>
              <p:nvPr/>
            </p:nvSpPr>
            <p:spPr>
              <a:xfrm>
                <a:off x="6032325" y="4268200"/>
                <a:ext cx="127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663" extrusionOk="0">
                    <a:moveTo>
                      <a:pt x="333" y="1"/>
                    </a:moveTo>
                    <a:cubicBezTo>
                      <a:pt x="331" y="1"/>
                      <a:pt x="328" y="2"/>
                      <a:pt x="325" y="5"/>
                    </a:cubicBezTo>
                    <a:cubicBezTo>
                      <a:pt x="1" y="341"/>
                      <a:pt x="128" y="2662"/>
                      <a:pt x="302" y="2662"/>
                    </a:cubicBezTo>
                    <a:cubicBezTo>
                      <a:pt x="309" y="2662"/>
                      <a:pt x="317" y="2658"/>
                      <a:pt x="325" y="2649"/>
                    </a:cubicBezTo>
                    <a:cubicBezTo>
                      <a:pt x="509" y="2421"/>
                      <a:pt x="497" y="2286"/>
                      <a:pt x="405" y="1751"/>
                    </a:cubicBezTo>
                    <a:cubicBezTo>
                      <a:pt x="309" y="1234"/>
                      <a:pt x="410" y="1"/>
                      <a:pt x="33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8" name="Google Shape;14718;p147"/>
              <p:cNvSpPr/>
              <p:nvPr/>
            </p:nvSpPr>
            <p:spPr>
              <a:xfrm>
                <a:off x="6023825" y="4278425"/>
                <a:ext cx="11250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682" extrusionOk="0">
                    <a:moveTo>
                      <a:pt x="225" y="0"/>
                    </a:moveTo>
                    <a:cubicBezTo>
                      <a:pt x="224" y="0"/>
                      <a:pt x="223" y="1"/>
                      <a:pt x="222" y="2"/>
                    </a:cubicBezTo>
                    <a:cubicBezTo>
                      <a:pt x="1" y="265"/>
                      <a:pt x="146" y="2682"/>
                      <a:pt x="290" y="2682"/>
                    </a:cubicBezTo>
                    <a:cubicBezTo>
                      <a:pt x="294" y="2682"/>
                      <a:pt x="298" y="2680"/>
                      <a:pt x="302" y="2676"/>
                    </a:cubicBezTo>
                    <a:cubicBezTo>
                      <a:pt x="443" y="2528"/>
                      <a:pt x="449" y="2412"/>
                      <a:pt x="351" y="1852"/>
                    </a:cubicBezTo>
                    <a:cubicBezTo>
                      <a:pt x="255" y="1311"/>
                      <a:pt x="265" y="0"/>
                      <a:pt x="22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9" name="Google Shape;14719;p147"/>
              <p:cNvSpPr/>
              <p:nvPr/>
            </p:nvSpPr>
            <p:spPr>
              <a:xfrm>
                <a:off x="6016150" y="4282925"/>
                <a:ext cx="1185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2782" extrusionOk="0">
                    <a:moveTo>
                      <a:pt x="271" y="0"/>
                    </a:moveTo>
                    <a:cubicBezTo>
                      <a:pt x="99" y="62"/>
                      <a:pt x="0" y="1076"/>
                      <a:pt x="148" y="2133"/>
                    </a:cubicBezTo>
                    <a:cubicBezTo>
                      <a:pt x="234" y="2728"/>
                      <a:pt x="307" y="2781"/>
                      <a:pt x="368" y="2781"/>
                    </a:cubicBezTo>
                    <a:cubicBezTo>
                      <a:pt x="381" y="2781"/>
                      <a:pt x="394" y="2779"/>
                      <a:pt x="406" y="2779"/>
                    </a:cubicBezTo>
                    <a:cubicBezTo>
                      <a:pt x="474" y="2779"/>
                      <a:pt x="271" y="1857"/>
                      <a:pt x="271" y="1217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0" name="Google Shape;14720;p147"/>
              <p:cNvSpPr/>
              <p:nvPr/>
            </p:nvSpPr>
            <p:spPr>
              <a:xfrm>
                <a:off x="6004461" y="4291675"/>
                <a:ext cx="10650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485" extrusionOk="0">
                    <a:moveTo>
                      <a:pt x="355" y="0"/>
                    </a:moveTo>
                    <a:cubicBezTo>
                      <a:pt x="315" y="0"/>
                      <a:pt x="0" y="1490"/>
                      <a:pt x="101" y="2177"/>
                    </a:cubicBezTo>
                    <a:cubicBezTo>
                      <a:pt x="133" y="2389"/>
                      <a:pt x="214" y="2484"/>
                      <a:pt x="284" y="2484"/>
                    </a:cubicBezTo>
                    <a:cubicBezTo>
                      <a:pt x="362" y="2484"/>
                      <a:pt x="425" y="2366"/>
                      <a:pt x="390" y="2158"/>
                    </a:cubicBezTo>
                    <a:cubicBezTo>
                      <a:pt x="322" y="1765"/>
                      <a:pt x="371" y="142"/>
                      <a:pt x="359" y="7"/>
                    </a:cubicBezTo>
                    <a:cubicBezTo>
                      <a:pt x="358" y="2"/>
                      <a:pt x="357" y="0"/>
                      <a:pt x="35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1" name="Google Shape;14721;p147"/>
              <p:cNvSpPr/>
              <p:nvPr/>
            </p:nvSpPr>
            <p:spPr>
              <a:xfrm>
                <a:off x="5998861" y="4304925"/>
                <a:ext cx="69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30" extrusionOk="0">
                    <a:moveTo>
                      <a:pt x="274" y="0"/>
                    </a:moveTo>
                    <a:cubicBezTo>
                      <a:pt x="254" y="0"/>
                      <a:pt x="29" y="814"/>
                      <a:pt x="5" y="1296"/>
                    </a:cubicBezTo>
                    <a:cubicBezTo>
                      <a:pt x="0" y="1383"/>
                      <a:pt x="15" y="1429"/>
                      <a:pt x="39" y="1429"/>
                    </a:cubicBezTo>
                    <a:cubicBezTo>
                      <a:pt x="112" y="1429"/>
                      <a:pt x="275" y="1004"/>
                      <a:pt x="275" y="6"/>
                    </a:cubicBezTo>
                    <a:cubicBezTo>
                      <a:pt x="275" y="2"/>
                      <a:pt x="275" y="0"/>
                      <a:pt x="27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2" name="Google Shape;14722;p147"/>
              <p:cNvSpPr/>
              <p:nvPr/>
            </p:nvSpPr>
            <p:spPr>
              <a:xfrm>
                <a:off x="5982800" y="3312525"/>
                <a:ext cx="261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355" extrusionOk="0">
                    <a:moveTo>
                      <a:pt x="930" y="0"/>
                    </a:moveTo>
                    <a:cubicBezTo>
                      <a:pt x="728" y="0"/>
                      <a:pt x="220" y="321"/>
                      <a:pt x="117" y="449"/>
                    </a:cubicBezTo>
                    <a:cubicBezTo>
                      <a:pt x="1" y="602"/>
                      <a:pt x="93" y="1303"/>
                      <a:pt x="203" y="1352"/>
                    </a:cubicBezTo>
                    <a:cubicBezTo>
                      <a:pt x="207" y="1354"/>
                      <a:pt x="211" y="1355"/>
                      <a:pt x="215" y="1355"/>
                    </a:cubicBezTo>
                    <a:cubicBezTo>
                      <a:pt x="316" y="1355"/>
                      <a:pt x="425" y="760"/>
                      <a:pt x="603" y="535"/>
                    </a:cubicBezTo>
                    <a:cubicBezTo>
                      <a:pt x="794" y="295"/>
                      <a:pt x="1046" y="154"/>
                      <a:pt x="1009" y="43"/>
                    </a:cubicBezTo>
                    <a:cubicBezTo>
                      <a:pt x="998" y="13"/>
                      <a:pt x="970" y="0"/>
                      <a:pt x="93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3" name="Google Shape;14723;p147"/>
              <p:cNvSpPr/>
              <p:nvPr/>
            </p:nvSpPr>
            <p:spPr>
              <a:xfrm>
                <a:off x="6092250" y="3665425"/>
                <a:ext cx="85125" cy="242725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9709" extrusionOk="0">
                    <a:moveTo>
                      <a:pt x="2898" y="1"/>
                    </a:moveTo>
                    <a:cubicBezTo>
                      <a:pt x="2262" y="1"/>
                      <a:pt x="1" y="1344"/>
                      <a:pt x="24" y="1749"/>
                    </a:cubicBezTo>
                    <a:cubicBezTo>
                      <a:pt x="84" y="2817"/>
                      <a:pt x="759" y="9708"/>
                      <a:pt x="1094" y="9708"/>
                    </a:cubicBezTo>
                    <a:cubicBezTo>
                      <a:pt x="1102" y="9708"/>
                      <a:pt x="1110" y="9704"/>
                      <a:pt x="1118" y="9696"/>
                    </a:cubicBezTo>
                    <a:cubicBezTo>
                      <a:pt x="1444" y="9352"/>
                      <a:pt x="3404" y="279"/>
                      <a:pt x="3017" y="27"/>
                    </a:cubicBezTo>
                    <a:cubicBezTo>
                      <a:pt x="2989" y="9"/>
                      <a:pt x="2949" y="1"/>
                      <a:pt x="289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4" name="Google Shape;14724;p147"/>
              <p:cNvSpPr/>
              <p:nvPr/>
            </p:nvSpPr>
            <p:spPr>
              <a:xfrm>
                <a:off x="6120175" y="3674325"/>
                <a:ext cx="713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2853" h="12715" extrusionOk="0">
                    <a:moveTo>
                      <a:pt x="2406" y="1"/>
                    </a:moveTo>
                    <a:cubicBezTo>
                      <a:pt x="2394" y="1"/>
                      <a:pt x="2383" y="24"/>
                      <a:pt x="2373" y="77"/>
                    </a:cubicBezTo>
                    <a:cubicBezTo>
                      <a:pt x="2275" y="612"/>
                      <a:pt x="1058" y="7355"/>
                      <a:pt x="812" y="8357"/>
                    </a:cubicBezTo>
                    <a:cubicBezTo>
                      <a:pt x="560" y="9353"/>
                      <a:pt x="1" y="12444"/>
                      <a:pt x="345" y="12635"/>
                    </a:cubicBezTo>
                    <a:cubicBezTo>
                      <a:pt x="447" y="12691"/>
                      <a:pt x="518" y="12715"/>
                      <a:pt x="578" y="12715"/>
                    </a:cubicBezTo>
                    <a:cubicBezTo>
                      <a:pt x="714" y="12715"/>
                      <a:pt x="787" y="12585"/>
                      <a:pt x="1027" y="12414"/>
                    </a:cubicBezTo>
                    <a:cubicBezTo>
                      <a:pt x="1138" y="12337"/>
                      <a:pt x="1247" y="12307"/>
                      <a:pt x="1353" y="12307"/>
                    </a:cubicBezTo>
                    <a:cubicBezTo>
                      <a:pt x="1725" y="12307"/>
                      <a:pt x="2066" y="12670"/>
                      <a:pt x="2329" y="12670"/>
                    </a:cubicBezTo>
                    <a:cubicBezTo>
                      <a:pt x="2394" y="12670"/>
                      <a:pt x="2454" y="12647"/>
                      <a:pt x="2509" y="12592"/>
                    </a:cubicBezTo>
                    <a:cubicBezTo>
                      <a:pt x="2853" y="12242"/>
                      <a:pt x="2521" y="1337"/>
                      <a:pt x="2552" y="1024"/>
                    </a:cubicBezTo>
                    <a:cubicBezTo>
                      <a:pt x="2578" y="757"/>
                      <a:pt x="2475" y="1"/>
                      <a:pt x="240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5" name="Google Shape;14725;p147"/>
              <p:cNvSpPr/>
              <p:nvPr/>
            </p:nvSpPr>
            <p:spPr>
              <a:xfrm>
                <a:off x="6132625" y="4010450"/>
                <a:ext cx="52575" cy="2414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656" extrusionOk="0">
                    <a:moveTo>
                      <a:pt x="1658" y="1"/>
                    </a:moveTo>
                    <a:cubicBezTo>
                      <a:pt x="1511" y="1"/>
                      <a:pt x="252" y="6998"/>
                      <a:pt x="130" y="7310"/>
                    </a:cubicBezTo>
                    <a:cubicBezTo>
                      <a:pt x="1" y="7623"/>
                      <a:pt x="7" y="9000"/>
                      <a:pt x="68" y="9406"/>
                    </a:cubicBezTo>
                    <a:cubicBezTo>
                      <a:pt x="95" y="9581"/>
                      <a:pt x="230" y="9656"/>
                      <a:pt x="381" y="9656"/>
                    </a:cubicBezTo>
                    <a:cubicBezTo>
                      <a:pt x="574" y="9656"/>
                      <a:pt x="794" y="9534"/>
                      <a:pt x="849" y="9344"/>
                    </a:cubicBezTo>
                    <a:cubicBezTo>
                      <a:pt x="941" y="9000"/>
                      <a:pt x="1543" y="5208"/>
                      <a:pt x="1820" y="3616"/>
                    </a:cubicBezTo>
                    <a:cubicBezTo>
                      <a:pt x="2103" y="2017"/>
                      <a:pt x="2103" y="284"/>
                      <a:pt x="1660" y="1"/>
                    </a:cubicBezTo>
                    <a:cubicBezTo>
                      <a:pt x="1660" y="1"/>
                      <a:pt x="1659" y="1"/>
                      <a:pt x="1658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6" name="Google Shape;14726;p147"/>
              <p:cNvSpPr/>
              <p:nvPr/>
            </p:nvSpPr>
            <p:spPr>
              <a:xfrm>
                <a:off x="6119050" y="4010450"/>
                <a:ext cx="37625" cy="1588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6352" extrusionOk="0">
                    <a:moveTo>
                      <a:pt x="275" y="1"/>
                    </a:moveTo>
                    <a:cubicBezTo>
                      <a:pt x="0" y="1"/>
                      <a:pt x="335" y="5886"/>
                      <a:pt x="427" y="6320"/>
                    </a:cubicBezTo>
                    <a:cubicBezTo>
                      <a:pt x="431" y="6342"/>
                      <a:pt x="438" y="6352"/>
                      <a:pt x="447" y="6352"/>
                    </a:cubicBezTo>
                    <a:cubicBezTo>
                      <a:pt x="613" y="6352"/>
                      <a:pt x="1504" y="2429"/>
                      <a:pt x="1416" y="1593"/>
                    </a:cubicBezTo>
                    <a:cubicBezTo>
                      <a:pt x="1373" y="1175"/>
                      <a:pt x="562" y="63"/>
                      <a:pt x="279" y="1"/>
                    </a:cubicBezTo>
                    <a:cubicBezTo>
                      <a:pt x="278" y="1"/>
                      <a:pt x="276" y="1"/>
                      <a:pt x="27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7" name="Google Shape;14727;p147"/>
              <p:cNvSpPr/>
              <p:nvPr/>
            </p:nvSpPr>
            <p:spPr>
              <a:xfrm>
                <a:off x="6086225" y="3419325"/>
                <a:ext cx="94625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0911" extrusionOk="0">
                    <a:moveTo>
                      <a:pt x="3246" y="1"/>
                    </a:moveTo>
                    <a:cubicBezTo>
                      <a:pt x="3231" y="1"/>
                      <a:pt x="3215" y="7"/>
                      <a:pt x="3197" y="18"/>
                    </a:cubicBezTo>
                    <a:cubicBezTo>
                      <a:pt x="2576" y="424"/>
                      <a:pt x="713" y="602"/>
                      <a:pt x="775" y="731"/>
                    </a:cubicBezTo>
                    <a:cubicBezTo>
                      <a:pt x="842" y="860"/>
                      <a:pt x="1826" y="1598"/>
                      <a:pt x="2010" y="2188"/>
                    </a:cubicBezTo>
                    <a:cubicBezTo>
                      <a:pt x="2201" y="2784"/>
                      <a:pt x="2545" y="7966"/>
                      <a:pt x="2109" y="8531"/>
                    </a:cubicBezTo>
                    <a:cubicBezTo>
                      <a:pt x="1666" y="9091"/>
                      <a:pt x="0" y="10843"/>
                      <a:pt x="203" y="10904"/>
                    </a:cubicBezTo>
                    <a:cubicBezTo>
                      <a:pt x="219" y="10909"/>
                      <a:pt x="236" y="10911"/>
                      <a:pt x="255" y="10911"/>
                    </a:cubicBezTo>
                    <a:cubicBezTo>
                      <a:pt x="748" y="10911"/>
                      <a:pt x="2495" y="9461"/>
                      <a:pt x="2951" y="9343"/>
                    </a:cubicBezTo>
                    <a:cubicBezTo>
                      <a:pt x="3057" y="9314"/>
                      <a:pt x="3158" y="9306"/>
                      <a:pt x="3251" y="9306"/>
                    </a:cubicBezTo>
                    <a:cubicBezTo>
                      <a:pt x="3358" y="9306"/>
                      <a:pt x="3454" y="9316"/>
                      <a:pt x="3533" y="9316"/>
                    </a:cubicBezTo>
                    <a:cubicBezTo>
                      <a:pt x="3691" y="9316"/>
                      <a:pt x="3784" y="9276"/>
                      <a:pt x="3768" y="9036"/>
                    </a:cubicBezTo>
                    <a:cubicBezTo>
                      <a:pt x="3738" y="8562"/>
                      <a:pt x="3406" y="4997"/>
                      <a:pt x="3326" y="3540"/>
                    </a:cubicBezTo>
                    <a:cubicBezTo>
                      <a:pt x="3250" y="2143"/>
                      <a:pt x="3535" y="1"/>
                      <a:pt x="324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8" name="Google Shape;14728;p147"/>
              <p:cNvSpPr/>
              <p:nvPr/>
            </p:nvSpPr>
            <p:spPr>
              <a:xfrm>
                <a:off x="6084225" y="3583950"/>
                <a:ext cx="54875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379" extrusionOk="0">
                    <a:moveTo>
                      <a:pt x="1909" y="0"/>
                    </a:moveTo>
                    <a:cubicBezTo>
                      <a:pt x="1505" y="0"/>
                      <a:pt x="576" y="549"/>
                      <a:pt x="412" y="852"/>
                    </a:cubicBezTo>
                    <a:cubicBezTo>
                      <a:pt x="203" y="1227"/>
                      <a:pt x="0" y="1381"/>
                      <a:pt x="105" y="3354"/>
                    </a:cubicBezTo>
                    <a:cubicBezTo>
                      <a:pt x="106" y="3371"/>
                      <a:pt x="114" y="3378"/>
                      <a:pt x="130" y="3378"/>
                    </a:cubicBezTo>
                    <a:cubicBezTo>
                      <a:pt x="331" y="3378"/>
                      <a:pt x="1691" y="2043"/>
                      <a:pt x="1851" y="1694"/>
                    </a:cubicBezTo>
                    <a:cubicBezTo>
                      <a:pt x="2023" y="1320"/>
                      <a:pt x="2195" y="477"/>
                      <a:pt x="2090" y="102"/>
                    </a:cubicBezTo>
                    <a:cubicBezTo>
                      <a:pt x="2070" y="31"/>
                      <a:pt x="2004" y="0"/>
                      <a:pt x="190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9" name="Google Shape;14729;p147"/>
              <p:cNvSpPr/>
              <p:nvPr/>
            </p:nvSpPr>
            <p:spPr>
              <a:xfrm>
                <a:off x="6086825" y="3530650"/>
                <a:ext cx="48750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1950" h="2588" extrusionOk="0">
                    <a:moveTo>
                      <a:pt x="1596" y="0"/>
                    </a:moveTo>
                    <a:cubicBezTo>
                      <a:pt x="1192" y="0"/>
                      <a:pt x="367" y="287"/>
                      <a:pt x="204" y="489"/>
                    </a:cubicBezTo>
                    <a:cubicBezTo>
                      <a:pt x="1" y="741"/>
                      <a:pt x="69" y="2327"/>
                      <a:pt x="204" y="2579"/>
                    </a:cubicBezTo>
                    <a:cubicBezTo>
                      <a:pt x="207" y="2585"/>
                      <a:pt x="214" y="2588"/>
                      <a:pt x="223" y="2588"/>
                    </a:cubicBezTo>
                    <a:cubicBezTo>
                      <a:pt x="396" y="2588"/>
                      <a:pt x="1549" y="1644"/>
                      <a:pt x="1747" y="1644"/>
                    </a:cubicBezTo>
                    <a:cubicBezTo>
                      <a:pt x="1949" y="1644"/>
                      <a:pt x="1919" y="329"/>
                      <a:pt x="1814" y="77"/>
                    </a:cubicBezTo>
                    <a:cubicBezTo>
                      <a:pt x="1791" y="23"/>
                      <a:pt x="1711" y="0"/>
                      <a:pt x="159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0" name="Google Shape;14730;p147"/>
              <p:cNvSpPr/>
              <p:nvPr/>
            </p:nvSpPr>
            <p:spPr>
              <a:xfrm>
                <a:off x="6085750" y="3313675"/>
                <a:ext cx="920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4524" extrusionOk="0">
                    <a:moveTo>
                      <a:pt x="1280" y="0"/>
                    </a:moveTo>
                    <a:cubicBezTo>
                      <a:pt x="1176" y="0"/>
                      <a:pt x="1089" y="3"/>
                      <a:pt x="1027" y="3"/>
                    </a:cubicBezTo>
                    <a:cubicBezTo>
                      <a:pt x="93" y="3"/>
                      <a:pt x="1" y="482"/>
                      <a:pt x="1" y="1921"/>
                    </a:cubicBezTo>
                    <a:cubicBezTo>
                      <a:pt x="1" y="3178"/>
                      <a:pt x="123" y="4523"/>
                      <a:pt x="1298" y="4523"/>
                    </a:cubicBezTo>
                    <a:cubicBezTo>
                      <a:pt x="1467" y="4523"/>
                      <a:pt x="1659" y="4495"/>
                      <a:pt x="1876" y="4435"/>
                    </a:cubicBezTo>
                    <a:cubicBezTo>
                      <a:pt x="3591" y="3955"/>
                      <a:pt x="3683" y="2579"/>
                      <a:pt x="3345" y="1232"/>
                    </a:cubicBezTo>
                    <a:cubicBezTo>
                      <a:pt x="3051" y="85"/>
                      <a:pt x="1879" y="0"/>
                      <a:pt x="128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1" name="Google Shape;14731;p147"/>
              <p:cNvSpPr/>
              <p:nvPr/>
            </p:nvSpPr>
            <p:spPr>
              <a:xfrm>
                <a:off x="6088525" y="3486250"/>
                <a:ext cx="427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730" extrusionOk="0">
                    <a:moveTo>
                      <a:pt x="1004" y="1"/>
                    </a:moveTo>
                    <a:cubicBezTo>
                      <a:pt x="667" y="1"/>
                      <a:pt x="275" y="96"/>
                      <a:pt x="173" y="169"/>
                    </a:cubicBezTo>
                    <a:cubicBezTo>
                      <a:pt x="1" y="298"/>
                      <a:pt x="31" y="1515"/>
                      <a:pt x="173" y="1669"/>
                    </a:cubicBezTo>
                    <a:cubicBezTo>
                      <a:pt x="211" y="1711"/>
                      <a:pt x="275" y="1729"/>
                      <a:pt x="355" y="1729"/>
                    </a:cubicBezTo>
                    <a:cubicBezTo>
                      <a:pt x="699" y="1729"/>
                      <a:pt x="1342" y="1399"/>
                      <a:pt x="1506" y="1324"/>
                    </a:cubicBezTo>
                    <a:cubicBezTo>
                      <a:pt x="1709" y="1232"/>
                      <a:pt x="1679" y="476"/>
                      <a:pt x="1506" y="169"/>
                    </a:cubicBezTo>
                    <a:cubicBezTo>
                      <a:pt x="1437" y="44"/>
                      <a:pt x="1233" y="1"/>
                      <a:pt x="100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2" name="Google Shape;14732;p147"/>
              <p:cNvSpPr/>
              <p:nvPr/>
            </p:nvSpPr>
            <p:spPr>
              <a:xfrm>
                <a:off x="6091450" y="3448550"/>
                <a:ext cx="3645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302" extrusionOk="0">
                    <a:moveTo>
                      <a:pt x="374" y="1"/>
                    </a:moveTo>
                    <a:cubicBezTo>
                      <a:pt x="321" y="1"/>
                      <a:pt x="280" y="26"/>
                      <a:pt x="258" y="85"/>
                    </a:cubicBezTo>
                    <a:cubicBezTo>
                      <a:pt x="160" y="352"/>
                      <a:pt x="1" y="1281"/>
                      <a:pt x="154" y="1281"/>
                    </a:cubicBezTo>
                    <a:cubicBezTo>
                      <a:pt x="163" y="1281"/>
                      <a:pt x="173" y="1278"/>
                      <a:pt x="185" y="1271"/>
                    </a:cubicBezTo>
                    <a:cubicBezTo>
                      <a:pt x="244" y="1236"/>
                      <a:pt x="335" y="1223"/>
                      <a:pt x="439" y="1223"/>
                    </a:cubicBezTo>
                    <a:cubicBezTo>
                      <a:pt x="699" y="1223"/>
                      <a:pt x="1046" y="1302"/>
                      <a:pt x="1217" y="1302"/>
                    </a:cubicBezTo>
                    <a:cubicBezTo>
                      <a:pt x="1457" y="1302"/>
                      <a:pt x="1383" y="927"/>
                      <a:pt x="1180" y="644"/>
                    </a:cubicBezTo>
                    <a:cubicBezTo>
                      <a:pt x="1017" y="422"/>
                      <a:pt x="592" y="1"/>
                      <a:pt x="37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3" name="Google Shape;14733;p147"/>
              <p:cNvSpPr/>
              <p:nvPr/>
            </p:nvSpPr>
            <p:spPr>
              <a:xfrm>
                <a:off x="6081775" y="3248250"/>
                <a:ext cx="152625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2060" extrusionOk="0">
                    <a:moveTo>
                      <a:pt x="2865" y="1"/>
                    </a:moveTo>
                    <a:cubicBezTo>
                      <a:pt x="2788" y="1"/>
                      <a:pt x="2725" y="5"/>
                      <a:pt x="2680" y="14"/>
                    </a:cubicBezTo>
                    <a:cubicBezTo>
                      <a:pt x="2207" y="112"/>
                      <a:pt x="0" y="1612"/>
                      <a:pt x="363" y="1901"/>
                    </a:cubicBezTo>
                    <a:cubicBezTo>
                      <a:pt x="497" y="2009"/>
                      <a:pt x="680" y="2060"/>
                      <a:pt x="895" y="2060"/>
                    </a:cubicBezTo>
                    <a:cubicBezTo>
                      <a:pt x="1437" y="2060"/>
                      <a:pt x="2182" y="1737"/>
                      <a:pt x="2864" y="1200"/>
                    </a:cubicBezTo>
                    <a:cubicBezTo>
                      <a:pt x="3197" y="935"/>
                      <a:pt x="3853" y="880"/>
                      <a:pt x="4482" y="880"/>
                    </a:cubicBezTo>
                    <a:cubicBezTo>
                      <a:pt x="4939" y="880"/>
                      <a:pt x="5381" y="909"/>
                      <a:pt x="5674" y="909"/>
                    </a:cubicBezTo>
                    <a:cubicBezTo>
                      <a:pt x="5960" y="909"/>
                      <a:pt x="6104" y="881"/>
                      <a:pt x="5981" y="770"/>
                    </a:cubicBezTo>
                    <a:cubicBezTo>
                      <a:pt x="5531" y="370"/>
                      <a:pt x="3583" y="1"/>
                      <a:pt x="286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4" name="Google Shape;14734;p147"/>
              <p:cNvSpPr/>
              <p:nvPr/>
            </p:nvSpPr>
            <p:spPr>
              <a:xfrm>
                <a:off x="6142550" y="3281725"/>
                <a:ext cx="104750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5693" extrusionOk="0">
                    <a:moveTo>
                      <a:pt x="2276" y="1"/>
                    </a:moveTo>
                    <a:cubicBezTo>
                      <a:pt x="1248" y="1"/>
                      <a:pt x="60" y="790"/>
                      <a:pt x="15" y="992"/>
                    </a:cubicBezTo>
                    <a:cubicBezTo>
                      <a:pt x="1" y="1059"/>
                      <a:pt x="92" y="1076"/>
                      <a:pt x="249" y="1076"/>
                    </a:cubicBezTo>
                    <a:cubicBezTo>
                      <a:pt x="422" y="1076"/>
                      <a:pt x="674" y="1055"/>
                      <a:pt x="952" y="1055"/>
                    </a:cubicBezTo>
                    <a:cubicBezTo>
                      <a:pt x="1473" y="1055"/>
                      <a:pt x="2085" y="1129"/>
                      <a:pt x="2437" y="1551"/>
                    </a:cubicBezTo>
                    <a:cubicBezTo>
                      <a:pt x="3194" y="2445"/>
                      <a:pt x="4129" y="5692"/>
                      <a:pt x="4186" y="5692"/>
                    </a:cubicBezTo>
                    <a:cubicBezTo>
                      <a:pt x="4188" y="5692"/>
                      <a:pt x="4189" y="5689"/>
                      <a:pt x="4189" y="5682"/>
                    </a:cubicBezTo>
                    <a:cubicBezTo>
                      <a:pt x="4189" y="5461"/>
                      <a:pt x="3851" y="1072"/>
                      <a:pt x="3341" y="457"/>
                    </a:cubicBezTo>
                    <a:cubicBezTo>
                      <a:pt x="3065" y="124"/>
                      <a:pt x="2683" y="1"/>
                      <a:pt x="227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5" name="Google Shape;14735;p147"/>
              <p:cNvSpPr/>
              <p:nvPr/>
            </p:nvSpPr>
            <p:spPr>
              <a:xfrm>
                <a:off x="6187125" y="3331225"/>
                <a:ext cx="95625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6392" extrusionOk="0">
                    <a:moveTo>
                      <a:pt x="319" y="0"/>
                    </a:moveTo>
                    <a:cubicBezTo>
                      <a:pt x="1" y="0"/>
                      <a:pt x="408" y="1282"/>
                      <a:pt x="458" y="2079"/>
                    </a:cubicBezTo>
                    <a:cubicBezTo>
                      <a:pt x="519" y="3081"/>
                      <a:pt x="1158" y="6364"/>
                      <a:pt x="1736" y="6388"/>
                    </a:cubicBezTo>
                    <a:cubicBezTo>
                      <a:pt x="1784" y="6390"/>
                      <a:pt x="1830" y="6391"/>
                      <a:pt x="1874" y="6391"/>
                    </a:cubicBezTo>
                    <a:cubicBezTo>
                      <a:pt x="3825" y="6391"/>
                      <a:pt x="2179" y="4299"/>
                      <a:pt x="1644" y="2983"/>
                    </a:cubicBezTo>
                    <a:cubicBezTo>
                      <a:pt x="1134" y="1729"/>
                      <a:pt x="974" y="537"/>
                      <a:pt x="710" y="266"/>
                    </a:cubicBezTo>
                    <a:cubicBezTo>
                      <a:pt x="523" y="80"/>
                      <a:pt x="399" y="0"/>
                      <a:pt x="319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6" name="Google Shape;14736;p147"/>
              <p:cNvSpPr/>
              <p:nvPr/>
            </p:nvSpPr>
            <p:spPr>
              <a:xfrm>
                <a:off x="6219000" y="3498075"/>
                <a:ext cx="4290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5812" extrusionOk="0">
                    <a:moveTo>
                      <a:pt x="267" y="0"/>
                    </a:moveTo>
                    <a:cubicBezTo>
                      <a:pt x="258" y="0"/>
                      <a:pt x="249" y="1"/>
                      <a:pt x="240" y="3"/>
                    </a:cubicBezTo>
                    <a:cubicBezTo>
                      <a:pt x="0" y="52"/>
                      <a:pt x="209" y="661"/>
                      <a:pt x="240" y="1036"/>
                    </a:cubicBezTo>
                    <a:cubicBezTo>
                      <a:pt x="271" y="1411"/>
                      <a:pt x="1131" y="5775"/>
                      <a:pt x="1500" y="5812"/>
                    </a:cubicBezTo>
                    <a:cubicBezTo>
                      <a:pt x="1500" y="5812"/>
                      <a:pt x="1501" y="5812"/>
                      <a:pt x="1501" y="5812"/>
                    </a:cubicBezTo>
                    <a:cubicBezTo>
                      <a:pt x="1715" y="5812"/>
                      <a:pt x="977" y="0"/>
                      <a:pt x="267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7" name="Google Shape;14737;p147"/>
              <p:cNvSpPr/>
              <p:nvPr/>
            </p:nvSpPr>
            <p:spPr>
              <a:xfrm>
                <a:off x="6247275" y="3493300"/>
                <a:ext cx="24600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984" h="5933" extrusionOk="0">
                    <a:moveTo>
                      <a:pt x="614" y="1"/>
                    </a:moveTo>
                    <a:cubicBezTo>
                      <a:pt x="407" y="1"/>
                      <a:pt x="0" y="195"/>
                      <a:pt x="0" y="501"/>
                    </a:cubicBezTo>
                    <a:cubicBezTo>
                      <a:pt x="0" y="907"/>
                      <a:pt x="609" y="5628"/>
                      <a:pt x="732" y="5849"/>
                    </a:cubicBezTo>
                    <a:cubicBezTo>
                      <a:pt x="765" y="5908"/>
                      <a:pt x="799" y="5932"/>
                      <a:pt x="831" y="5932"/>
                    </a:cubicBezTo>
                    <a:cubicBezTo>
                      <a:pt x="915" y="5932"/>
                      <a:pt x="984" y="5758"/>
                      <a:pt x="984" y="5597"/>
                    </a:cubicBezTo>
                    <a:cubicBezTo>
                      <a:pt x="984" y="5382"/>
                      <a:pt x="830" y="815"/>
                      <a:pt x="732" y="65"/>
                    </a:cubicBezTo>
                    <a:cubicBezTo>
                      <a:pt x="727" y="21"/>
                      <a:pt x="681" y="1"/>
                      <a:pt x="614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8" name="Google Shape;14738;p147"/>
              <p:cNvSpPr/>
              <p:nvPr/>
            </p:nvSpPr>
            <p:spPr>
              <a:xfrm>
                <a:off x="6248650" y="3646700"/>
                <a:ext cx="37200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143" extrusionOk="0">
                    <a:moveTo>
                      <a:pt x="762" y="1"/>
                    </a:moveTo>
                    <a:cubicBezTo>
                      <a:pt x="452" y="1"/>
                      <a:pt x="69" y="1118"/>
                      <a:pt x="19" y="1563"/>
                    </a:cubicBezTo>
                    <a:cubicBezTo>
                      <a:pt x="0" y="1735"/>
                      <a:pt x="683" y="1582"/>
                      <a:pt x="1199" y="2104"/>
                    </a:cubicBezTo>
                    <a:cubicBezTo>
                      <a:pt x="1225" y="2131"/>
                      <a:pt x="1247" y="2143"/>
                      <a:pt x="1265" y="2143"/>
                    </a:cubicBezTo>
                    <a:cubicBezTo>
                      <a:pt x="1488" y="2143"/>
                      <a:pt x="1150" y="300"/>
                      <a:pt x="855" y="39"/>
                    </a:cubicBezTo>
                    <a:cubicBezTo>
                      <a:pt x="825" y="13"/>
                      <a:pt x="794" y="1"/>
                      <a:pt x="762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9" name="Google Shape;14739;p147"/>
              <p:cNvSpPr/>
              <p:nvPr/>
            </p:nvSpPr>
            <p:spPr>
              <a:xfrm>
                <a:off x="6258225" y="3707225"/>
                <a:ext cx="2855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884" extrusionOk="0">
                    <a:moveTo>
                      <a:pt x="831" y="1"/>
                    </a:moveTo>
                    <a:cubicBezTo>
                      <a:pt x="495" y="1"/>
                      <a:pt x="661" y="626"/>
                      <a:pt x="632" y="876"/>
                    </a:cubicBezTo>
                    <a:cubicBezTo>
                      <a:pt x="601" y="1131"/>
                      <a:pt x="1" y="1884"/>
                      <a:pt x="265" y="1884"/>
                    </a:cubicBezTo>
                    <a:cubicBezTo>
                      <a:pt x="268" y="1884"/>
                      <a:pt x="272" y="1884"/>
                      <a:pt x="275" y="1884"/>
                    </a:cubicBezTo>
                    <a:cubicBezTo>
                      <a:pt x="570" y="1859"/>
                      <a:pt x="921" y="1134"/>
                      <a:pt x="982" y="851"/>
                    </a:cubicBezTo>
                    <a:cubicBezTo>
                      <a:pt x="1043" y="568"/>
                      <a:pt x="1142" y="40"/>
                      <a:pt x="865" y="3"/>
                    </a:cubicBezTo>
                    <a:cubicBezTo>
                      <a:pt x="853" y="1"/>
                      <a:pt x="842" y="1"/>
                      <a:pt x="831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0" name="Google Shape;14740;p147"/>
              <p:cNvSpPr/>
              <p:nvPr/>
            </p:nvSpPr>
            <p:spPr>
              <a:xfrm>
                <a:off x="6245975" y="3694050"/>
                <a:ext cx="132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44" extrusionOk="0">
                    <a:moveTo>
                      <a:pt x="353" y="0"/>
                    </a:moveTo>
                    <a:cubicBezTo>
                      <a:pt x="210" y="0"/>
                      <a:pt x="0" y="679"/>
                      <a:pt x="200" y="978"/>
                    </a:cubicBezTo>
                    <a:cubicBezTo>
                      <a:pt x="229" y="1024"/>
                      <a:pt x="257" y="1044"/>
                      <a:pt x="283" y="1044"/>
                    </a:cubicBezTo>
                    <a:cubicBezTo>
                      <a:pt x="450" y="1044"/>
                      <a:pt x="529" y="212"/>
                      <a:pt x="396" y="26"/>
                    </a:cubicBezTo>
                    <a:cubicBezTo>
                      <a:pt x="383" y="8"/>
                      <a:pt x="368" y="0"/>
                      <a:pt x="35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1" name="Google Shape;14741;p147"/>
              <p:cNvSpPr/>
              <p:nvPr/>
            </p:nvSpPr>
            <p:spPr>
              <a:xfrm>
                <a:off x="6083000" y="3219600"/>
                <a:ext cx="4120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068" extrusionOk="0">
                    <a:moveTo>
                      <a:pt x="1453" y="0"/>
                    </a:moveTo>
                    <a:cubicBezTo>
                      <a:pt x="1180" y="0"/>
                      <a:pt x="599" y="213"/>
                      <a:pt x="0" y="213"/>
                    </a:cubicBezTo>
                    <a:lnTo>
                      <a:pt x="0" y="1068"/>
                    </a:lnTo>
                    <a:cubicBezTo>
                      <a:pt x="0" y="1068"/>
                      <a:pt x="1494" y="502"/>
                      <a:pt x="1592" y="213"/>
                    </a:cubicBezTo>
                    <a:cubicBezTo>
                      <a:pt x="1648" y="53"/>
                      <a:pt x="1589" y="0"/>
                      <a:pt x="145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2" name="Google Shape;14742;p147"/>
              <p:cNvSpPr/>
              <p:nvPr/>
            </p:nvSpPr>
            <p:spPr>
              <a:xfrm>
                <a:off x="6077450" y="3233525"/>
                <a:ext cx="58850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402" extrusionOk="0">
                    <a:moveTo>
                      <a:pt x="2103" y="1"/>
                    </a:moveTo>
                    <a:cubicBezTo>
                      <a:pt x="2047" y="1"/>
                      <a:pt x="1961" y="18"/>
                      <a:pt x="1839" y="56"/>
                    </a:cubicBezTo>
                    <a:cubicBezTo>
                      <a:pt x="960" y="339"/>
                      <a:pt x="1" y="1310"/>
                      <a:pt x="333" y="1390"/>
                    </a:cubicBezTo>
                    <a:cubicBezTo>
                      <a:pt x="368" y="1398"/>
                      <a:pt x="402" y="1401"/>
                      <a:pt x="438" y="1401"/>
                    </a:cubicBezTo>
                    <a:cubicBezTo>
                      <a:pt x="840" y="1401"/>
                      <a:pt x="1276" y="914"/>
                      <a:pt x="1661" y="609"/>
                    </a:cubicBezTo>
                    <a:cubicBezTo>
                      <a:pt x="2007" y="338"/>
                      <a:pt x="2354" y="1"/>
                      <a:pt x="2103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3" name="Google Shape;14743;p147"/>
              <p:cNvSpPr/>
              <p:nvPr/>
            </p:nvSpPr>
            <p:spPr>
              <a:xfrm>
                <a:off x="6127700" y="4254425"/>
                <a:ext cx="33225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882" extrusionOk="0">
                    <a:moveTo>
                      <a:pt x="315" y="1"/>
                    </a:moveTo>
                    <a:cubicBezTo>
                      <a:pt x="204" y="1"/>
                      <a:pt x="119" y="14"/>
                      <a:pt x="87" y="52"/>
                    </a:cubicBezTo>
                    <a:cubicBezTo>
                      <a:pt x="19" y="132"/>
                      <a:pt x="1" y="317"/>
                      <a:pt x="130" y="495"/>
                    </a:cubicBezTo>
                    <a:cubicBezTo>
                      <a:pt x="240" y="646"/>
                      <a:pt x="491" y="882"/>
                      <a:pt x="726" y="882"/>
                    </a:cubicBezTo>
                    <a:cubicBezTo>
                      <a:pt x="768" y="882"/>
                      <a:pt x="809" y="874"/>
                      <a:pt x="849" y="858"/>
                    </a:cubicBezTo>
                    <a:cubicBezTo>
                      <a:pt x="1107" y="747"/>
                      <a:pt x="1329" y="89"/>
                      <a:pt x="1021" y="65"/>
                    </a:cubicBezTo>
                    <a:cubicBezTo>
                      <a:pt x="824" y="49"/>
                      <a:pt x="524" y="1"/>
                      <a:pt x="31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4" name="Google Shape;14744;p147"/>
              <p:cNvSpPr/>
              <p:nvPr/>
            </p:nvSpPr>
            <p:spPr>
              <a:xfrm>
                <a:off x="6121100" y="4268200"/>
                <a:ext cx="1272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663" extrusionOk="0">
                    <a:moveTo>
                      <a:pt x="176" y="1"/>
                    </a:moveTo>
                    <a:cubicBezTo>
                      <a:pt x="100" y="1"/>
                      <a:pt x="200" y="1234"/>
                      <a:pt x="105" y="1751"/>
                    </a:cubicBezTo>
                    <a:cubicBezTo>
                      <a:pt x="13" y="2286"/>
                      <a:pt x="1" y="2421"/>
                      <a:pt x="179" y="2649"/>
                    </a:cubicBezTo>
                    <a:cubicBezTo>
                      <a:pt x="186" y="2658"/>
                      <a:pt x="194" y="2662"/>
                      <a:pt x="201" y="2662"/>
                    </a:cubicBezTo>
                    <a:cubicBezTo>
                      <a:pt x="370" y="2662"/>
                      <a:pt x="509" y="341"/>
                      <a:pt x="185" y="5"/>
                    </a:cubicBezTo>
                    <a:cubicBezTo>
                      <a:pt x="182" y="2"/>
                      <a:pt x="179" y="1"/>
                      <a:pt x="17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5" name="Google Shape;14745;p147"/>
              <p:cNvSpPr/>
              <p:nvPr/>
            </p:nvSpPr>
            <p:spPr>
              <a:xfrm>
                <a:off x="6130950" y="4278425"/>
                <a:ext cx="1122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2682" extrusionOk="0">
                    <a:moveTo>
                      <a:pt x="230" y="0"/>
                    </a:moveTo>
                    <a:cubicBezTo>
                      <a:pt x="185" y="0"/>
                      <a:pt x="201" y="1311"/>
                      <a:pt x="105" y="1852"/>
                    </a:cubicBezTo>
                    <a:cubicBezTo>
                      <a:pt x="0" y="2412"/>
                      <a:pt x="12" y="2528"/>
                      <a:pt x="154" y="2676"/>
                    </a:cubicBezTo>
                    <a:cubicBezTo>
                      <a:pt x="158" y="2680"/>
                      <a:pt x="162" y="2682"/>
                      <a:pt x="166" y="2682"/>
                    </a:cubicBezTo>
                    <a:cubicBezTo>
                      <a:pt x="309" y="2682"/>
                      <a:pt x="449" y="265"/>
                      <a:pt x="234" y="2"/>
                    </a:cubicBezTo>
                    <a:cubicBezTo>
                      <a:pt x="233" y="1"/>
                      <a:pt x="231" y="0"/>
                      <a:pt x="23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6" name="Google Shape;14746;p147"/>
              <p:cNvSpPr/>
              <p:nvPr/>
            </p:nvSpPr>
            <p:spPr>
              <a:xfrm>
                <a:off x="6138150" y="4282925"/>
                <a:ext cx="11875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82" extrusionOk="0">
                    <a:moveTo>
                      <a:pt x="210" y="0"/>
                    </a:moveTo>
                    <a:lnTo>
                      <a:pt x="210" y="1217"/>
                    </a:lnTo>
                    <a:cubicBezTo>
                      <a:pt x="210" y="1857"/>
                      <a:pt x="1" y="2779"/>
                      <a:pt x="69" y="2779"/>
                    </a:cubicBezTo>
                    <a:cubicBezTo>
                      <a:pt x="82" y="2779"/>
                      <a:pt x="95" y="2781"/>
                      <a:pt x="109" y="2781"/>
                    </a:cubicBezTo>
                    <a:cubicBezTo>
                      <a:pt x="172" y="2781"/>
                      <a:pt x="241" y="2728"/>
                      <a:pt x="327" y="2133"/>
                    </a:cubicBezTo>
                    <a:cubicBezTo>
                      <a:pt x="474" y="1076"/>
                      <a:pt x="376" y="62"/>
                      <a:pt x="21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7" name="Google Shape;14747;p147"/>
              <p:cNvSpPr/>
              <p:nvPr/>
            </p:nvSpPr>
            <p:spPr>
              <a:xfrm>
                <a:off x="6152334" y="4291675"/>
                <a:ext cx="10650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2485" extrusionOk="0">
                    <a:moveTo>
                      <a:pt x="70" y="0"/>
                    </a:moveTo>
                    <a:cubicBezTo>
                      <a:pt x="69" y="0"/>
                      <a:pt x="68" y="2"/>
                      <a:pt x="67" y="7"/>
                    </a:cubicBezTo>
                    <a:cubicBezTo>
                      <a:pt x="55" y="142"/>
                      <a:pt x="104" y="1765"/>
                      <a:pt x="36" y="2158"/>
                    </a:cubicBezTo>
                    <a:cubicBezTo>
                      <a:pt x="0" y="2366"/>
                      <a:pt x="64" y="2484"/>
                      <a:pt x="142" y="2484"/>
                    </a:cubicBezTo>
                    <a:cubicBezTo>
                      <a:pt x="212" y="2484"/>
                      <a:pt x="293" y="2389"/>
                      <a:pt x="325" y="2177"/>
                    </a:cubicBezTo>
                    <a:cubicBezTo>
                      <a:pt x="426" y="1490"/>
                      <a:pt x="110" y="0"/>
                      <a:pt x="7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8" name="Google Shape;14748;p147"/>
              <p:cNvSpPr/>
              <p:nvPr/>
            </p:nvSpPr>
            <p:spPr>
              <a:xfrm>
                <a:off x="6161684" y="4304925"/>
                <a:ext cx="69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430" extrusionOk="0">
                    <a:moveTo>
                      <a:pt x="2" y="0"/>
                    </a:moveTo>
                    <a:cubicBezTo>
                      <a:pt x="1" y="0"/>
                      <a:pt x="0" y="2"/>
                      <a:pt x="0" y="6"/>
                    </a:cubicBezTo>
                    <a:cubicBezTo>
                      <a:pt x="0" y="1004"/>
                      <a:pt x="164" y="1429"/>
                      <a:pt x="237" y="1429"/>
                    </a:cubicBezTo>
                    <a:cubicBezTo>
                      <a:pt x="261" y="1429"/>
                      <a:pt x="275" y="1383"/>
                      <a:pt x="271" y="1296"/>
                    </a:cubicBezTo>
                    <a:cubicBezTo>
                      <a:pt x="247" y="814"/>
                      <a:pt x="21" y="0"/>
                      <a:pt x="2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9" name="Google Shape;14749;p147"/>
              <p:cNvSpPr/>
              <p:nvPr/>
            </p:nvSpPr>
            <p:spPr>
              <a:xfrm>
                <a:off x="6157225" y="3312525"/>
                <a:ext cx="261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355" extrusionOk="0">
                    <a:moveTo>
                      <a:pt x="114" y="0"/>
                    </a:moveTo>
                    <a:cubicBezTo>
                      <a:pt x="74" y="0"/>
                      <a:pt x="46" y="13"/>
                      <a:pt x="37" y="43"/>
                    </a:cubicBezTo>
                    <a:cubicBezTo>
                      <a:pt x="0" y="154"/>
                      <a:pt x="252" y="295"/>
                      <a:pt x="437" y="535"/>
                    </a:cubicBezTo>
                    <a:cubicBezTo>
                      <a:pt x="620" y="760"/>
                      <a:pt x="729" y="1355"/>
                      <a:pt x="831" y="1355"/>
                    </a:cubicBezTo>
                    <a:cubicBezTo>
                      <a:pt x="834" y="1355"/>
                      <a:pt x="838" y="1354"/>
                      <a:pt x="842" y="1352"/>
                    </a:cubicBezTo>
                    <a:cubicBezTo>
                      <a:pt x="947" y="1303"/>
                      <a:pt x="1045" y="602"/>
                      <a:pt x="928" y="449"/>
                    </a:cubicBezTo>
                    <a:cubicBezTo>
                      <a:pt x="826" y="321"/>
                      <a:pt x="314" y="0"/>
                      <a:pt x="114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0" name="Google Shape;14750;p147"/>
              <p:cNvSpPr/>
              <p:nvPr/>
            </p:nvSpPr>
            <p:spPr>
              <a:xfrm>
                <a:off x="6019075" y="3075750"/>
                <a:ext cx="67025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122" extrusionOk="0">
                    <a:moveTo>
                      <a:pt x="1525" y="0"/>
                    </a:moveTo>
                    <a:cubicBezTo>
                      <a:pt x="884" y="0"/>
                      <a:pt x="0" y="560"/>
                      <a:pt x="92" y="1382"/>
                    </a:cubicBezTo>
                    <a:cubicBezTo>
                      <a:pt x="97" y="1421"/>
                      <a:pt x="114" y="1437"/>
                      <a:pt x="144" y="1437"/>
                    </a:cubicBezTo>
                    <a:cubicBezTo>
                      <a:pt x="304" y="1437"/>
                      <a:pt x="812" y="946"/>
                      <a:pt x="1425" y="946"/>
                    </a:cubicBezTo>
                    <a:cubicBezTo>
                      <a:pt x="1478" y="946"/>
                      <a:pt x="1532" y="950"/>
                      <a:pt x="1586" y="958"/>
                    </a:cubicBezTo>
                    <a:cubicBezTo>
                      <a:pt x="2337" y="1071"/>
                      <a:pt x="2181" y="3121"/>
                      <a:pt x="2367" y="3121"/>
                    </a:cubicBezTo>
                    <a:cubicBezTo>
                      <a:pt x="2373" y="3121"/>
                      <a:pt x="2379" y="3119"/>
                      <a:pt x="2385" y="3115"/>
                    </a:cubicBezTo>
                    <a:cubicBezTo>
                      <a:pt x="2680" y="2925"/>
                      <a:pt x="2674" y="466"/>
                      <a:pt x="1875" y="73"/>
                    </a:cubicBezTo>
                    <a:cubicBezTo>
                      <a:pt x="1775" y="24"/>
                      <a:pt x="1655" y="0"/>
                      <a:pt x="152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1" name="Google Shape;14751;p147"/>
              <p:cNvSpPr/>
              <p:nvPr/>
            </p:nvSpPr>
            <p:spPr>
              <a:xfrm>
                <a:off x="6027475" y="3108350"/>
                <a:ext cx="512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597" extrusionOk="0">
                    <a:moveTo>
                      <a:pt x="841" y="498"/>
                    </a:moveTo>
                    <a:cubicBezTo>
                      <a:pt x="1103" y="498"/>
                      <a:pt x="1378" y="690"/>
                      <a:pt x="1367" y="828"/>
                    </a:cubicBezTo>
                    <a:cubicBezTo>
                      <a:pt x="1353" y="1012"/>
                      <a:pt x="1139" y="1088"/>
                      <a:pt x="919" y="1088"/>
                    </a:cubicBezTo>
                    <a:cubicBezTo>
                      <a:pt x="654" y="1088"/>
                      <a:pt x="379" y="977"/>
                      <a:pt x="433" y="809"/>
                    </a:cubicBezTo>
                    <a:cubicBezTo>
                      <a:pt x="508" y="579"/>
                      <a:pt x="672" y="498"/>
                      <a:pt x="841" y="498"/>
                    </a:cubicBezTo>
                    <a:close/>
                    <a:moveTo>
                      <a:pt x="1016" y="0"/>
                    </a:moveTo>
                    <a:cubicBezTo>
                      <a:pt x="391" y="0"/>
                      <a:pt x="1" y="440"/>
                      <a:pt x="64" y="871"/>
                    </a:cubicBezTo>
                    <a:cubicBezTo>
                      <a:pt x="120" y="1287"/>
                      <a:pt x="478" y="1596"/>
                      <a:pt x="1007" y="1596"/>
                    </a:cubicBezTo>
                    <a:cubicBezTo>
                      <a:pt x="1110" y="1596"/>
                      <a:pt x="1220" y="1584"/>
                      <a:pt x="1336" y="1559"/>
                    </a:cubicBezTo>
                    <a:cubicBezTo>
                      <a:pt x="2049" y="1405"/>
                      <a:pt x="1717" y="127"/>
                      <a:pt x="1355" y="41"/>
                    </a:cubicBezTo>
                    <a:cubicBezTo>
                      <a:pt x="1236" y="13"/>
                      <a:pt x="1122" y="0"/>
                      <a:pt x="101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2" name="Google Shape;14752;p147"/>
              <p:cNvSpPr/>
              <p:nvPr/>
            </p:nvSpPr>
            <p:spPr>
              <a:xfrm>
                <a:off x="6031050" y="3148425"/>
                <a:ext cx="356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425" h="1299" extrusionOk="0">
                    <a:moveTo>
                      <a:pt x="20" y="0"/>
                    </a:moveTo>
                    <a:cubicBezTo>
                      <a:pt x="8" y="0"/>
                      <a:pt x="1" y="6"/>
                      <a:pt x="1" y="18"/>
                    </a:cubicBezTo>
                    <a:cubicBezTo>
                      <a:pt x="1" y="197"/>
                      <a:pt x="380" y="1298"/>
                      <a:pt x="579" y="1298"/>
                    </a:cubicBezTo>
                    <a:cubicBezTo>
                      <a:pt x="592" y="1298"/>
                      <a:pt x="604" y="1294"/>
                      <a:pt x="615" y="1284"/>
                    </a:cubicBezTo>
                    <a:cubicBezTo>
                      <a:pt x="791" y="1137"/>
                      <a:pt x="1425" y="164"/>
                      <a:pt x="1319" y="164"/>
                    </a:cubicBezTo>
                    <a:cubicBezTo>
                      <a:pt x="1313" y="164"/>
                      <a:pt x="1307" y="166"/>
                      <a:pt x="1298" y="171"/>
                    </a:cubicBezTo>
                    <a:cubicBezTo>
                      <a:pt x="1174" y="237"/>
                      <a:pt x="1045" y="262"/>
                      <a:pt x="917" y="262"/>
                    </a:cubicBezTo>
                    <a:cubicBezTo>
                      <a:pt x="504" y="262"/>
                      <a:pt x="112" y="0"/>
                      <a:pt x="2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3" name="Google Shape;14753;p147"/>
              <p:cNvSpPr/>
              <p:nvPr/>
            </p:nvSpPr>
            <p:spPr>
              <a:xfrm>
                <a:off x="6081450" y="3075750"/>
                <a:ext cx="67025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122" extrusionOk="0">
                    <a:moveTo>
                      <a:pt x="1156" y="0"/>
                    </a:moveTo>
                    <a:cubicBezTo>
                      <a:pt x="1026" y="0"/>
                      <a:pt x="906" y="24"/>
                      <a:pt x="806" y="73"/>
                    </a:cubicBezTo>
                    <a:cubicBezTo>
                      <a:pt x="7" y="466"/>
                      <a:pt x="1" y="2925"/>
                      <a:pt x="296" y="3115"/>
                    </a:cubicBezTo>
                    <a:cubicBezTo>
                      <a:pt x="302" y="3119"/>
                      <a:pt x="308" y="3121"/>
                      <a:pt x="314" y="3121"/>
                    </a:cubicBezTo>
                    <a:cubicBezTo>
                      <a:pt x="501" y="3121"/>
                      <a:pt x="350" y="1071"/>
                      <a:pt x="1095" y="958"/>
                    </a:cubicBezTo>
                    <a:cubicBezTo>
                      <a:pt x="1149" y="950"/>
                      <a:pt x="1203" y="946"/>
                      <a:pt x="1256" y="946"/>
                    </a:cubicBezTo>
                    <a:cubicBezTo>
                      <a:pt x="1869" y="946"/>
                      <a:pt x="2377" y="1437"/>
                      <a:pt x="2537" y="1437"/>
                    </a:cubicBezTo>
                    <a:cubicBezTo>
                      <a:pt x="2566" y="1437"/>
                      <a:pt x="2584" y="1421"/>
                      <a:pt x="2589" y="1382"/>
                    </a:cubicBezTo>
                    <a:cubicBezTo>
                      <a:pt x="2680" y="560"/>
                      <a:pt x="1797" y="0"/>
                      <a:pt x="115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4" name="Google Shape;14754;p147"/>
              <p:cNvSpPr/>
              <p:nvPr/>
            </p:nvSpPr>
            <p:spPr>
              <a:xfrm>
                <a:off x="6088975" y="3108350"/>
                <a:ext cx="5110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597" extrusionOk="0">
                    <a:moveTo>
                      <a:pt x="1198" y="498"/>
                    </a:moveTo>
                    <a:cubicBezTo>
                      <a:pt x="1369" y="498"/>
                      <a:pt x="1534" y="579"/>
                      <a:pt x="1611" y="809"/>
                    </a:cubicBezTo>
                    <a:cubicBezTo>
                      <a:pt x="1669" y="977"/>
                      <a:pt x="1393" y="1088"/>
                      <a:pt x="1127" y="1088"/>
                    </a:cubicBezTo>
                    <a:cubicBezTo>
                      <a:pt x="906" y="1088"/>
                      <a:pt x="691" y="1012"/>
                      <a:pt x="677" y="828"/>
                    </a:cubicBezTo>
                    <a:cubicBezTo>
                      <a:pt x="662" y="690"/>
                      <a:pt x="936" y="498"/>
                      <a:pt x="1198" y="498"/>
                    </a:cubicBezTo>
                    <a:close/>
                    <a:moveTo>
                      <a:pt x="1026" y="1"/>
                    </a:moveTo>
                    <a:cubicBezTo>
                      <a:pt x="920" y="1"/>
                      <a:pt x="807" y="13"/>
                      <a:pt x="689" y="41"/>
                    </a:cubicBezTo>
                    <a:cubicBezTo>
                      <a:pt x="333" y="127"/>
                      <a:pt x="1" y="1405"/>
                      <a:pt x="708" y="1559"/>
                    </a:cubicBezTo>
                    <a:cubicBezTo>
                      <a:pt x="823" y="1584"/>
                      <a:pt x="934" y="1596"/>
                      <a:pt x="1037" y="1596"/>
                    </a:cubicBezTo>
                    <a:cubicBezTo>
                      <a:pt x="1566" y="1596"/>
                      <a:pt x="1924" y="1287"/>
                      <a:pt x="1980" y="871"/>
                    </a:cubicBezTo>
                    <a:cubicBezTo>
                      <a:pt x="2043" y="445"/>
                      <a:pt x="1652" y="1"/>
                      <a:pt x="1026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5" name="Google Shape;14755;p147"/>
              <p:cNvSpPr/>
              <p:nvPr/>
            </p:nvSpPr>
            <p:spPr>
              <a:xfrm>
                <a:off x="6101000" y="3148425"/>
                <a:ext cx="355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299" extrusionOk="0">
                    <a:moveTo>
                      <a:pt x="1400" y="0"/>
                    </a:moveTo>
                    <a:cubicBezTo>
                      <a:pt x="1309" y="0"/>
                      <a:pt x="919" y="262"/>
                      <a:pt x="505" y="262"/>
                    </a:cubicBezTo>
                    <a:cubicBezTo>
                      <a:pt x="377" y="262"/>
                      <a:pt x="247" y="237"/>
                      <a:pt x="122" y="171"/>
                    </a:cubicBezTo>
                    <a:cubicBezTo>
                      <a:pt x="114" y="166"/>
                      <a:pt x="107" y="164"/>
                      <a:pt x="102" y="164"/>
                    </a:cubicBezTo>
                    <a:cubicBezTo>
                      <a:pt x="1" y="164"/>
                      <a:pt x="629" y="1137"/>
                      <a:pt x="805" y="1284"/>
                    </a:cubicBezTo>
                    <a:cubicBezTo>
                      <a:pt x="816" y="1294"/>
                      <a:pt x="828" y="1298"/>
                      <a:pt x="841" y="1298"/>
                    </a:cubicBezTo>
                    <a:cubicBezTo>
                      <a:pt x="1040" y="1298"/>
                      <a:pt x="1419" y="197"/>
                      <a:pt x="1419" y="18"/>
                    </a:cubicBezTo>
                    <a:cubicBezTo>
                      <a:pt x="1419" y="6"/>
                      <a:pt x="1413" y="0"/>
                      <a:pt x="1400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6" name="Google Shape;14756;p147"/>
              <p:cNvSpPr/>
              <p:nvPr/>
            </p:nvSpPr>
            <p:spPr>
              <a:xfrm>
                <a:off x="6053175" y="3161925"/>
                <a:ext cx="59650" cy="45200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808" extrusionOk="0">
                    <a:moveTo>
                      <a:pt x="1193" y="590"/>
                    </a:moveTo>
                    <a:cubicBezTo>
                      <a:pt x="1550" y="590"/>
                      <a:pt x="1845" y="775"/>
                      <a:pt x="1863" y="904"/>
                    </a:cubicBezTo>
                    <a:cubicBezTo>
                      <a:pt x="1882" y="1033"/>
                      <a:pt x="1673" y="1217"/>
                      <a:pt x="1193" y="1217"/>
                    </a:cubicBezTo>
                    <a:cubicBezTo>
                      <a:pt x="708" y="1217"/>
                      <a:pt x="505" y="1027"/>
                      <a:pt x="523" y="904"/>
                    </a:cubicBezTo>
                    <a:cubicBezTo>
                      <a:pt x="548" y="775"/>
                      <a:pt x="837" y="590"/>
                      <a:pt x="1193" y="590"/>
                    </a:cubicBezTo>
                    <a:close/>
                    <a:moveTo>
                      <a:pt x="1193" y="0"/>
                    </a:moveTo>
                    <a:cubicBezTo>
                      <a:pt x="579" y="0"/>
                      <a:pt x="68" y="541"/>
                      <a:pt x="38" y="904"/>
                    </a:cubicBezTo>
                    <a:cubicBezTo>
                      <a:pt x="1" y="1266"/>
                      <a:pt x="357" y="1807"/>
                      <a:pt x="1193" y="1807"/>
                    </a:cubicBezTo>
                    <a:cubicBezTo>
                      <a:pt x="2029" y="1807"/>
                      <a:pt x="2386" y="1266"/>
                      <a:pt x="2349" y="904"/>
                    </a:cubicBezTo>
                    <a:cubicBezTo>
                      <a:pt x="2318" y="541"/>
                      <a:pt x="1808" y="0"/>
                      <a:pt x="1193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57" name="Google Shape;14757;p147"/>
            <p:cNvSpPr/>
            <p:nvPr/>
          </p:nvSpPr>
          <p:spPr>
            <a:xfrm>
              <a:off x="6000725" y="2992450"/>
              <a:ext cx="201725" cy="156325"/>
            </a:xfrm>
            <a:custGeom>
              <a:avLst/>
              <a:gdLst/>
              <a:ahLst/>
              <a:cxnLst/>
              <a:rect l="l" t="t" r="r" b="b"/>
              <a:pathLst>
                <a:path w="8069" h="6253" extrusionOk="0">
                  <a:moveTo>
                    <a:pt x="3158" y="0"/>
                  </a:moveTo>
                  <a:cubicBezTo>
                    <a:pt x="1495" y="0"/>
                    <a:pt x="331" y="1278"/>
                    <a:pt x="187" y="2513"/>
                  </a:cubicBezTo>
                  <a:cubicBezTo>
                    <a:pt x="1" y="4124"/>
                    <a:pt x="396" y="6229"/>
                    <a:pt x="765" y="6229"/>
                  </a:cubicBezTo>
                  <a:cubicBezTo>
                    <a:pt x="773" y="6229"/>
                    <a:pt x="781" y="6228"/>
                    <a:pt x="790" y="6226"/>
                  </a:cubicBezTo>
                  <a:cubicBezTo>
                    <a:pt x="1125" y="6136"/>
                    <a:pt x="520" y="3966"/>
                    <a:pt x="1179" y="3966"/>
                  </a:cubicBezTo>
                  <a:cubicBezTo>
                    <a:pt x="1196" y="3966"/>
                    <a:pt x="1214" y="3967"/>
                    <a:pt x="1232" y="3970"/>
                  </a:cubicBezTo>
                  <a:cubicBezTo>
                    <a:pt x="1480" y="4008"/>
                    <a:pt x="1714" y="4025"/>
                    <a:pt x="1935" y="4025"/>
                  </a:cubicBezTo>
                  <a:cubicBezTo>
                    <a:pt x="3636" y="4025"/>
                    <a:pt x="4527" y="3023"/>
                    <a:pt x="4527" y="3023"/>
                  </a:cubicBezTo>
                  <a:cubicBezTo>
                    <a:pt x="4527" y="3023"/>
                    <a:pt x="5191" y="3810"/>
                    <a:pt x="5664" y="4001"/>
                  </a:cubicBezTo>
                  <a:cubicBezTo>
                    <a:pt x="6137" y="4197"/>
                    <a:pt x="5461" y="6121"/>
                    <a:pt x="5897" y="6250"/>
                  </a:cubicBezTo>
                  <a:cubicBezTo>
                    <a:pt x="5902" y="6252"/>
                    <a:pt x="5907" y="6253"/>
                    <a:pt x="5913" y="6253"/>
                  </a:cubicBezTo>
                  <a:cubicBezTo>
                    <a:pt x="6362" y="6253"/>
                    <a:pt x="8068" y="788"/>
                    <a:pt x="4939" y="460"/>
                  </a:cubicBezTo>
                  <a:cubicBezTo>
                    <a:pt x="4303" y="138"/>
                    <a:pt x="3704" y="0"/>
                    <a:pt x="3158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8" name="Google Shape;14758;p147"/>
          <p:cNvGrpSpPr/>
          <p:nvPr/>
        </p:nvGrpSpPr>
        <p:grpSpPr>
          <a:xfrm>
            <a:off x="6634500" y="3022588"/>
            <a:ext cx="435225" cy="1370250"/>
            <a:chOff x="6634500" y="2992450"/>
            <a:chExt cx="435225" cy="1370250"/>
          </a:xfrm>
        </p:grpSpPr>
        <p:sp>
          <p:nvSpPr>
            <p:cNvPr id="14759" name="Google Shape;14759;p147"/>
            <p:cNvSpPr/>
            <p:nvPr/>
          </p:nvSpPr>
          <p:spPr>
            <a:xfrm>
              <a:off x="6634500" y="3172825"/>
              <a:ext cx="435225" cy="1189875"/>
            </a:xfrm>
            <a:custGeom>
              <a:avLst/>
              <a:gdLst/>
              <a:ahLst/>
              <a:cxnLst/>
              <a:rect l="l" t="t" r="r" b="b"/>
              <a:pathLst>
                <a:path w="17409" h="47595" extrusionOk="0">
                  <a:moveTo>
                    <a:pt x="7150" y="1"/>
                  </a:moveTo>
                  <a:cubicBezTo>
                    <a:pt x="7150" y="1"/>
                    <a:pt x="6910" y="1765"/>
                    <a:pt x="6842" y="2010"/>
                  </a:cubicBezTo>
                  <a:cubicBezTo>
                    <a:pt x="6768" y="2256"/>
                    <a:pt x="6326" y="2453"/>
                    <a:pt x="5674" y="2662"/>
                  </a:cubicBezTo>
                  <a:cubicBezTo>
                    <a:pt x="5017" y="2877"/>
                    <a:pt x="3412" y="2711"/>
                    <a:pt x="2613" y="3203"/>
                  </a:cubicBezTo>
                  <a:cubicBezTo>
                    <a:pt x="1820" y="3689"/>
                    <a:pt x="1931" y="5828"/>
                    <a:pt x="1931" y="7094"/>
                  </a:cubicBezTo>
                  <a:cubicBezTo>
                    <a:pt x="1931" y="8354"/>
                    <a:pt x="1396" y="10727"/>
                    <a:pt x="1150" y="11814"/>
                  </a:cubicBezTo>
                  <a:cubicBezTo>
                    <a:pt x="911" y="12902"/>
                    <a:pt x="868" y="16179"/>
                    <a:pt x="831" y="17058"/>
                  </a:cubicBezTo>
                  <a:cubicBezTo>
                    <a:pt x="800" y="17937"/>
                    <a:pt x="665" y="19172"/>
                    <a:pt x="597" y="19701"/>
                  </a:cubicBezTo>
                  <a:cubicBezTo>
                    <a:pt x="523" y="20229"/>
                    <a:pt x="1" y="21569"/>
                    <a:pt x="474" y="22387"/>
                  </a:cubicBezTo>
                  <a:cubicBezTo>
                    <a:pt x="1074" y="23418"/>
                    <a:pt x="1448" y="23751"/>
                    <a:pt x="1633" y="23751"/>
                  </a:cubicBezTo>
                  <a:cubicBezTo>
                    <a:pt x="1692" y="23751"/>
                    <a:pt x="1732" y="23716"/>
                    <a:pt x="1753" y="23659"/>
                  </a:cubicBezTo>
                  <a:cubicBezTo>
                    <a:pt x="1876" y="23333"/>
                    <a:pt x="1230" y="22700"/>
                    <a:pt x="1163" y="22209"/>
                  </a:cubicBezTo>
                  <a:cubicBezTo>
                    <a:pt x="1107" y="21806"/>
                    <a:pt x="1221" y="21170"/>
                    <a:pt x="1355" y="21170"/>
                  </a:cubicBezTo>
                  <a:cubicBezTo>
                    <a:pt x="1384" y="21170"/>
                    <a:pt x="1415" y="21202"/>
                    <a:pt x="1445" y="21274"/>
                  </a:cubicBezTo>
                  <a:cubicBezTo>
                    <a:pt x="1579" y="21599"/>
                    <a:pt x="1559" y="22299"/>
                    <a:pt x="1840" y="22299"/>
                  </a:cubicBezTo>
                  <a:cubicBezTo>
                    <a:pt x="1883" y="22299"/>
                    <a:pt x="1934" y="22282"/>
                    <a:pt x="1992" y="22245"/>
                  </a:cubicBezTo>
                  <a:cubicBezTo>
                    <a:pt x="2288" y="22061"/>
                    <a:pt x="2232" y="20881"/>
                    <a:pt x="2146" y="20322"/>
                  </a:cubicBezTo>
                  <a:cubicBezTo>
                    <a:pt x="2042" y="19602"/>
                    <a:pt x="2140" y="19301"/>
                    <a:pt x="2195" y="18717"/>
                  </a:cubicBezTo>
                  <a:cubicBezTo>
                    <a:pt x="2244" y="18158"/>
                    <a:pt x="3203" y="14992"/>
                    <a:pt x="3369" y="13572"/>
                  </a:cubicBezTo>
                  <a:cubicBezTo>
                    <a:pt x="3640" y="11243"/>
                    <a:pt x="4586" y="7118"/>
                    <a:pt x="4586" y="7118"/>
                  </a:cubicBezTo>
                  <a:cubicBezTo>
                    <a:pt x="4728" y="7997"/>
                    <a:pt x="4648" y="10665"/>
                    <a:pt x="4685" y="12319"/>
                  </a:cubicBezTo>
                  <a:cubicBezTo>
                    <a:pt x="4715" y="13966"/>
                    <a:pt x="4463" y="15798"/>
                    <a:pt x="4334" y="18521"/>
                  </a:cubicBezTo>
                  <a:cubicBezTo>
                    <a:pt x="4230" y="20813"/>
                    <a:pt x="3425" y="28527"/>
                    <a:pt x="3732" y="31091"/>
                  </a:cubicBezTo>
                  <a:cubicBezTo>
                    <a:pt x="4045" y="33654"/>
                    <a:pt x="4015" y="35738"/>
                    <a:pt x="4254" y="37280"/>
                  </a:cubicBezTo>
                  <a:cubicBezTo>
                    <a:pt x="4500" y="38823"/>
                    <a:pt x="5355" y="42118"/>
                    <a:pt x="5269" y="42634"/>
                  </a:cubicBezTo>
                  <a:cubicBezTo>
                    <a:pt x="5201" y="43126"/>
                    <a:pt x="5250" y="43624"/>
                    <a:pt x="5410" y="44091"/>
                  </a:cubicBezTo>
                  <a:cubicBezTo>
                    <a:pt x="5551" y="44441"/>
                    <a:pt x="5090" y="45652"/>
                    <a:pt x="4949" y="46248"/>
                  </a:cubicBezTo>
                  <a:cubicBezTo>
                    <a:pt x="4808" y="46845"/>
                    <a:pt x="5521" y="47595"/>
                    <a:pt x="6142" y="47595"/>
                  </a:cubicBezTo>
                  <a:cubicBezTo>
                    <a:pt x="6768" y="47595"/>
                    <a:pt x="7482" y="46605"/>
                    <a:pt x="7377" y="46144"/>
                  </a:cubicBezTo>
                  <a:cubicBezTo>
                    <a:pt x="7273" y="45689"/>
                    <a:pt x="7211" y="44300"/>
                    <a:pt x="7328" y="43611"/>
                  </a:cubicBezTo>
                  <a:cubicBezTo>
                    <a:pt x="7445" y="42917"/>
                    <a:pt x="7168" y="42862"/>
                    <a:pt x="7168" y="42302"/>
                  </a:cubicBezTo>
                  <a:cubicBezTo>
                    <a:pt x="7168" y="41749"/>
                    <a:pt x="7377" y="37969"/>
                    <a:pt x="7402" y="34656"/>
                  </a:cubicBezTo>
                  <a:cubicBezTo>
                    <a:pt x="7414" y="33254"/>
                    <a:pt x="7518" y="32043"/>
                    <a:pt x="7869" y="28865"/>
                  </a:cubicBezTo>
                  <a:cubicBezTo>
                    <a:pt x="8305" y="24882"/>
                    <a:pt x="8699" y="21096"/>
                    <a:pt x="8699" y="21096"/>
                  </a:cubicBezTo>
                  <a:cubicBezTo>
                    <a:pt x="8699" y="21096"/>
                    <a:pt x="9092" y="24882"/>
                    <a:pt x="9528" y="28865"/>
                  </a:cubicBezTo>
                  <a:cubicBezTo>
                    <a:pt x="9879" y="32049"/>
                    <a:pt x="9989" y="33254"/>
                    <a:pt x="9996" y="34656"/>
                  </a:cubicBezTo>
                  <a:cubicBezTo>
                    <a:pt x="10014" y="37969"/>
                    <a:pt x="10229" y="41743"/>
                    <a:pt x="10229" y="42302"/>
                  </a:cubicBezTo>
                  <a:cubicBezTo>
                    <a:pt x="10229" y="42868"/>
                    <a:pt x="9953" y="42923"/>
                    <a:pt x="10069" y="43611"/>
                  </a:cubicBezTo>
                  <a:cubicBezTo>
                    <a:pt x="10180" y="44300"/>
                    <a:pt x="10118" y="45695"/>
                    <a:pt x="10020" y="46144"/>
                  </a:cubicBezTo>
                  <a:cubicBezTo>
                    <a:pt x="9916" y="46599"/>
                    <a:pt x="10635" y="47595"/>
                    <a:pt x="11249" y="47595"/>
                  </a:cubicBezTo>
                  <a:cubicBezTo>
                    <a:pt x="11870" y="47595"/>
                    <a:pt x="12583" y="46845"/>
                    <a:pt x="12448" y="46248"/>
                  </a:cubicBezTo>
                  <a:cubicBezTo>
                    <a:pt x="12307" y="45652"/>
                    <a:pt x="11852" y="44441"/>
                    <a:pt x="11987" y="44091"/>
                  </a:cubicBezTo>
                  <a:cubicBezTo>
                    <a:pt x="12147" y="43624"/>
                    <a:pt x="12196" y="43126"/>
                    <a:pt x="12128" y="42634"/>
                  </a:cubicBezTo>
                  <a:cubicBezTo>
                    <a:pt x="12042" y="42118"/>
                    <a:pt x="12897" y="38823"/>
                    <a:pt x="13143" y="37280"/>
                  </a:cubicBezTo>
                  <a:cubicBezTo>
                    <a:pt x="13389" y="35738"/>
                    <a:pt x="13352" y="33654"/>
                    <a:pt x="13665" y="31091"/>
                  </a:cubicBezTo>
                  <a:cubicBezTo>
                    <a:pt x="13979" y="28527"/>
                    <a:pt x="13167" y="20813"/>
                    <a:pt x="13063" y="18521"/>
                  </a:cubicBezTo>
                  <a:cubicBezTo>
                    <a:pt x="12934" y="15798"/>
                    <a:pt x="12682" y="13966"/>
                    <a:pt x="12712" y="12319"/>
                  </a:cubicBezTo>
                  <a:cubicBezTo>
                    <a:pt x="12749" y="10665"/>
                    <a:pt x="12669" y="7997"/>
                    <a:pt x="12811" y="7118"/>
                  </a:cubicBezTo>
                  <a:cubicBezTo>
                    <a:pt x="12811" y="7118"/>
                    <a:pt x="13757" y="11243"/>
                    <a:pt x="14028" y="13572"/>
                  </a:cubicBezTo>
                  <a:cubicBezTo>
                    <a:pt x="14194" y="14992"/>
                    <a:pt x="15153" y="18158"/>
                    <a:pt x="15202" y="18717"/>
                  </a:cubicBezTo>
                  <a:cubicBezTo>
                    <a:pt x="15257" y="19301"/>
                    <a:pt x="15356" y="19602"/>
                    <a:pt x="15251" y="20322"/>
                  </a:cubicBezTo>
                  <a:cubicBezTo>
                    <a:pt x="15171" y="20881"/>
                    <a:pt x="15116" y="22055"/>
                    <a:pt x="15405" y="22245"/>
                  </a:cubicBezTo>
                  <a:cubicBezTo>
                    <a:pt x="15464" y="22282"/>
                    <a:pt x="15514" y="22299"/>
                    <a:pt x="15557" y="22299"/>
                  </a:cubicBezTo>
                  <a:cubicBezTo>
                    <a:pt x="15838" y="22299"/>
                    <a:pt x="15819" y="21599"/>
                    <a:pt x="15952" y="21274"/>
                  </a:cubicBezTo>
                  <a:cubicBezTo>
                    <a:pt x="15982" y="21202"/>
                    <a:pt x="16013" y="21170"/>
                    <a:pt x="16043" y="21170"/>
                  </a:cubicBezTo>
                  <a:cubicBezTo>
                    <a:pt x="16177" y="21170"/>
                    <a:pt x="16290" y="21806"/>
                    <a:pt x="16234" y="22209"/>
                  </a:cubicBezTo>
                  <a:cubicBezTo>
                    <a:pt x="16167" y="22700"/>
                    <a:pt x="15521" y="23327"/>
                    <a:pt x="15644" y="23659"/>
                  </a:cubicBezTo>
                  <a:cubicBezTo>
                    <a:pt x="15665" y="23714"/>
                    <a:pt x="15705" y="23748"/>
                    <a:pt x="15764" y="23748"/>
                  </a:cubicBezTo>
                  <a:cubicBezTo>
                    <a:pt x="15948" y="23748"/>
                    <a:pt x="16323" y="23420"/>
                    <a:pt x="16923" y="22387"/>
                  </a:cubicBezTo>
                  <a:cubicBezTo>
                    <a:pt x="17409" y="21575"/>
                    <a:pt x="16886" y="20229"/>
                    <a:pt x="16818" y="19701"/>
                  </a:cubicBezTo>
                  <a:cubicBezTo>
                    <a:pt x="16745" y="19178"/>
                    <a:pt x="16616" y="17937"/>
                    <a:pt x="16579" y="17058"/>
                  </a:cubicBezTo>
                  <a:cubicBezTo>
                    <a:pt x="16548" y="16185"/>
                    <a:pt x="16505" y="12902"/>
                    <a:pt x="16259" y="11814"/>
                  </a:cubicBezTo>
                  <a:cubicBezTo>
                    <a:pt x="16013" y="10727"/>
                    <a:pt x="15478" y="8354"/>
                    <a:pt x="15478" y="7094"/>
                  </a:cubicBezTo>
                  <a:cubicBezTo>
                    <a:pt x="15478" y="5828"/>
                    <a:pt x="15589" y="3695"/>
                    <a:pt x="14796" y="3203"/>
                  </a:cubicBezTo>
                  <a:cubicBezTo>
                    <a:pt x="14003" y="2711"/>
                    <a:pt x="12393" y="2871"/>
                    <a:pt x="11741" y="2662"/>
                  </a:cubicBezTo>
                  <a:cubicBezTo>
                    <a:pt x="11084" y="2453"/>
                    <a:pt x="10641" y="2256"/>
                    <a:pt x="10573" y="2010"/>
                  </a:cubicBezTo>
                  <a:cubicBezTo>
                    <a:pt x="10500" y="1765"/>
                    <a:pt x="10260" y="1"/>
                    <a:pt x="10260" y="1"/>
                  </a:cubicBezTo>
                  <a:lnTo>
                    <a:pt x="8705" y="37"/>
                  </a:lnTo>
                  <a:lnTo>
                    <a:pt x="7150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0" name="Google Shape;14760;p147"/>
            <p:cNvSpPr/>
            <p:nvPr/>
          </p:nvSpPr>
          <p:spPr>
            <a:xfrm>
              <a:off x="6776950" y="3018075"/>
              <a:ext cx="150475" cy="201175"/>
            </a:xfrm>
            <a:custGeom>
              <a:avLst/>
              <a:gdLst/>
              <a:ahLst/>
              <a:cxnLst/>
              <a:rect l="l" t="t" r="r" b="b"/>
              <a:pathLst>
                <a:path w="6019" h="8047" extrusionOk="0">
                  <a:moveTo>
                    <a:pt x="3007" y="1"/>
                  </a:moveTo>
                  <a:cubicBezTo>
                    <a:pt x="50" y="1"/>
                    <a:pt x="1" y="1316"/>
                    <a:pt x="216" y="3916"/>
                  </a:cubicBezTo>
                  <a:cubicBezTo>
                    <a:pt x="431" y="6510"/>
                    <a:pt x="1968" y="8047"/>
                    <a:pt x="3007" y="8047"/>
                  </a:cubicBezTo>
                  <a:cubicBezTo>
                    <a:pt x="4046" y="8047"/>
                    <a:pt x="5576" y="6510"/>
                    <a:pt x="5797" y="3916"/>
                  </a:cubicBezTo>
                  <a:cubicBezTo>
                    <a:pt x="6019" y="1316"/>
                    <a:pt x="5963" y="1"/>
                    <a:pt x="3007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1" name="Google Shape;14761;p147"/>
            <p:cNvSpPr/>
            <p:nvPr/>
          </p:nvSpPr>
          <p:spPr>
            <a:xfrm>
              <a:off x="6768450" y="2992450"/>
              <a:ext cx="201575" cy="156325"/>
            </a:xfrm>
            <a:custGeom>
              <a:avLst/>
              <a:gdLst/>
              <a:ahLst/>
              <a:cxnLst/>
              <a:rect l="l" t="t" r="r" b="b"/>
              <a:pathLst>
                <a:path w="8063" h="6253" extrusionOk="0">
                  <a:moveTo>
                    <a:pt x="3154" y="0"/>
                  </a:moveTo>
                  <a:cubicBezTo>
                    <a:pt x="1492" y="0"/>
                    <a:pt x="325" y="1278"/>
                    <a:pt x="181" y="2513"/>
                  </a:cubicBezTo>
                  <a:cubicBezTo>
                    <a:pt x="1" y="4124"/>
                    <a:pt x="397" y="6229"/>
                    <a:pt x="765" y="6229"/>
                  </a:cubicBezTo>
                  <a:cubicBezTo>
                    <a:pt x="773" y="6229"/>
                    <a:pt x="781" y="6228"/>
                    <a:pt x="790" y="6226"/>
                  </a:cubicBezTo>
                  <a:cubicBezTo>
                    <a:pt x="1125" y="6136"/>
                    <a:pt x="520" y="3966"/>
                    <a:pt x="1173" y="3966"/>
                  </a:cubicBezTo>
                  <a:cubicBezTo>
                    <a:pt x="1190" y="3966"/>
                    <a:pt x="1208" y="3967"/>
                    <a:pt x="1226" y="3970"/>
                  </a:cubicBezTo>
                  <a:cubicBezTo>
                    <a:pt x="1475" y="4008"/>
                    <a:pt x="1710" y="4025"/>
                    <a:pt x="1931" y="4025"/>
                  </a:cubicBezTo>
                  <a:cubicBezTo>
                    <a:pt x="3635" y="4025"/>
                    <a:pt x="4521" y="3023"/>
                    <a:pt x="4521" y="3023"/>
                  </a:cubicBezTo>
                  <a:cubicBezTo>
                    <a:pt x="4521" y="3023"/>
                    <a:pt x="5185" y="3810"/>
                    <a:pt x="5664" y="4001"/>
                  </a:cubicBezTo>
                  <a:cubicBezTo>
                    <a:pt x="6137" y="4197"/>
                    <a:pt x="5461" y="6121"/>
                    <a:pt x="5898" y="6250"/>
                  </a:cubicBezTo>
                  <a:cubicBezTo>
                    <a:pt x="5902" y="6252"/>
                    <a:pt x="5907" y="6253"/>
                    <a:pt x="5912" y="6253"/>
                  </a:cubicBezTo>
                  <a:cubicBezTo>
                    <a:pt x="6356" y="6253"/>
                    <a:pt x="8062" y="788"/>
                    <a:pt x="4933" y="460"/>
                  </a:cubicBezTo>
                  <a:cubicBezTo>
                    <a:pt x="4299" y="138"/>
                    <a:pt x="3700" y="0"/>
                    <a:pt x="31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62" name="Google Shape;14762;p147"/>
          <p:cNvSpPr/>
          <p:nvPr/>
        </p:nvSpPr>
        <p:spPr>
          <a:xfrm>
            <a:off x="6624825" y="3676288"/>
            <a:ext cx="53450" cy="104650"/>
          </a:xfrm>
          <a:custGeom>
            <a:avLst/>
            <a:gdLst/>
            <a:ahLst/>
            <a:cxnLst/>
            <a:rect l="l" t="t" r="r" b="b"/>
            <a:pathLst>
              <a:path w="2138" h="4186" extrusionOk="0">
                <a:moveTo>
                  <a:pt x="2002" y="0"/>
                </a:moveTo>
                <a:cubicBezTo>
                  <a:pt x="1977" y="0"/>
                  <a:pt x="1952" y="11"/>
                  <a:pt x="1931" y="36"/>
                </a:cubicBezTo>
                <a:cubicBezTo>
                  <a:pt x="1912" y="61"/>
                  <a:pt x="1" y="2495"/>
                  <a:pt x="1482" y="4148"/>
                </a:cubicBezTo>
                <a:cubicBezTo>
                  <a:pt x="1500" y="4173"/>
                  <a:pt x="1525" y="4185"/>
                  <a:pt x="1556" y="4185"/>
                </a:cubicBezTo>
                <a:cubicBezTo>
                  <a:pt x="1580" y="4185"/>
                  <a:pt x="1599" y="4173"/>
                  <a:pt x="1617" y="4161"/>
                </a:cubicBezTo>
                <a:cubicBezTo>
                  <a:pt x="1654" y="4124"/>
                  <a:pt x="1660" y="4062"/>
                  <a:pt x="1623" y="4025"/>
                </a:cubicBezTo>
                <a:cubicBezTo>
                  <a:pt x="247" y="2489"/>
                  <a:pt x="2060" y="178"/>
                  <a:pt x="2078" y="159"/>
                </a:cubicBezTo>
                <a:cubicBezTo>
                  <a:pt x="2137" y="86"/>
                  <a:pt x="2072" y="0"/>
                  <a:pt x="2002" y="0"/>
                </a:cubicBez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3" name="Google Shape;14763;p147"/>
          <p:cNvSpPr/>
          <p:nvPr/>
        </p:nvSpPr>
        <p:spPr>
          <a:xfrm>
            <a:off x="7030350" y="3650688"/>
            <a:ext cx="41225" cy="132550"/>
          </a:xfrm>
          <a:custGeom>
            <a:avLst/>
            <a:gdLst/>
            <a:ahLst/>
            <a:cxnLst/>
            <a:rect l="l" t="t" r="r" b="b"/>
            <a:pathLst>
              <a:path w="1649" h="5302" extrusionOk="0">
                <a:moveTo>
                  <a:pt x="131" y="0"/>
                </a:moveTo>
                <a:cubicBezTo>
                  <a:pt x="67" y="0"/>
                  <a:pt x="0" y="63"/>
                  <a:pt x="44" y="138"/>
                </a:cubicBezTo>
                <a:cubicBezTo>
                  <a:pt x="56" y="169"/>
                  <a:pt x="1433" y="3316"/>
                  <a:pt x="216" y="5154"/>
                </a:cubicBezTo>
                <a:cubicBezTo>
                  <a:pt x="185" y="5197"/>
                  <a:pt x="198" y="5258"/>
                  <a:pt x="241" y="5289"/>
                </a:cubicBezTo>
                <a:cubicBezTo>
                  <a:pt x="259" y="5295"/>
                  <a:pt x="278" y="5302"/>
                  <a:pt x="296" y="5302"/>
                </a:cubicBezTo>
                <a:cubicBezTo>
                  <a:pt x="327" y="5302"/>
                  <a:pt x="357" y="5283"/>
                  <a:pt x="376" y="5258"/>
                </a:cubicBezTo>
                <a:cubicBezTo>
                  <a:pt x="1648" y="3341"/>
                  <a:pt x="271" y="194"/>
                  <a:pt x="216" y="65"/>
                </a:cubicBezTo>
                <a:cubicBezTo>
                  <a:pt x="201" y="19"/>
                  <a:pt x="166" y="0"/>
                  <a:pt x="131" y="0"/>
                </a:cubicBezTo>
                <a:close/>
              </a:path>
            </a:pathLst>
          </a:cu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4" name="Google Shape;14764;p147"/>
          <p:cNvSpPr/>
          <p:nvPr/>
        </p:nvSpPr>
        <p:spPr>
          <a:xfrm>
            <a:off x="6642500" y="3681138"/>
            <a:ext cx="29675" cy="86725"/>
          </a:xfrm>
          <a:custGeom>
            <a:avLst/>
            <a:gdLst/>
            <a:ahLst/>
            <a:cxnLst/>
            <a:rect l="l" t="t" r="r" b="b"/>
            <a:pathLst>
              <a:path w="1187" h="3469" extrusionOk="0">
                <a:moveTo>
                  <a:pt x="1056" y="1"/>
                </a:moveTo>
                <a:cubicBezTo>
                  <a:pt x="1027" y="1"/>
                  <a:pt x="998" y="14"/>
                  <a:pt x="978" y="45"/>
                </a:cubicBezTo>
                <a:cubicBezTo>
                  <a:pt x="941" y="113"/>
                  <a:pt x="1" y="1668"/>
                  <a:pt x="529" y="3401"/>
                </a:cubicBezTo>
                <a:cubicBezTo>
                  <a:pt x="541" y="3438"/>
                  <a:pt x="578" y="3469"/>
                  <a:pt x="621" y="3469"/>
                </a:cubicBezTo>
                <a:cubicBezTo>
                  <a:pt x="628" y="3469"/>
                  <a:pt x="640" y="3463"/>
                  <a:pt x="646" y="3463"/>
                </a:cubicBezTo>
                <a:cubicBezTo>
                  <a:pt x="695" y="3444"/>
                  <a:pt x="726" y="3395"/>
                  <a:pt x="707" y="3346"/>
                </a:cubicBezTo>
                <a:cubicBezTo>
                  <a:pt x="203" y="1699"/>
                  <a:pt x="1132" y="162"/>
                  <a:pt x="1144" y="143"/>
                </a:cubicBezTo>
                <a:cubicBezTo>
                  <a:pt x="1187" y="70"/>
                  <a:pt x="1122" y="1"/>
                  <a:pt x="1056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5" name="Google Shape;14765;p147"/>
          <p:cNvSpPr/>
          <p:nvPr/>
        </p:nvSpPr>
        <p:spPr>
          <a:xfrm>
            <a:off x="7028650" y="3675338"/>
            <a:ext cx="35850" cy="94850"/>
          </a:xfrm>
          <a:custGeom>
            <a:avLst/>
            <a:gdLst/>
            <a:ahLst/>
            <a:cxnLst/>
            <a:rect l="l" t="t" r="r" b="b"/>
            <a:pathLst>
              <a:path w="1434" h="3794" extrusionOk="0">
                <a:moveTo>
                  <a:pt x="121" y="0"/>
                </a:moveTo>
                <a:cubicBezTo>
                  <a:pt x="58" y="0"/>
                  <a:pt x="0" y="64"/>
                  <a:pt x="38" y="136"/>
                </a:cubicBezTo>
                <a:cubicBezTo>
                  <a:pt x="44" y="160"/>
                  <a:pt x="1225" y="2158"/>
                  <a:pt x="585" y="3664"/>
                </a:cubicBezTo>
                <a:cubicBezTo>
                  <a:pt x="561" y="3707"/>
                  <a:pt x="585" y="3768"/>
                  <a:pt x="634" y="3787"/>
                </a:cubicBezTo>
                <a:cubicBezTo>
                  <a:pt x="647" y="3793"/>
                  <a:pt x="659" y="3793"/>
                  <a:pt x="671" y="3793"/>
                </a:cubicBezTo>
                <a:cubicBezTo>
                  <a:pt x="708" y="3793"/>
                  <a:pt x="745" y="3768"/>
                  <a:pt x="757" y="3738"/>
                </a:cubicBezTo>
                <a:cubicBezTo>
                  <a:pt x="1434" y="2140"/>
                  <a:pt x="247" y="123"/>
                  <a:pt x="198" y="44"/>
                </a:cubicBezTo>
                <a:cubicBezTo>
                  <a:pt x="177" y="13"/>
                  <a:pt x="148" y="0"/>
                  <a:pt x="121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6" name="Google Shape;14766;p147"/>
          <p:cNvSpPr/>
          <p:nvPr/>
        </p:nvSpPr>
        <p:spPr>
          <a:xfrm>
            <a:off x="6772875" y="4044738"/>
            <a:ext cx="32550" cy="313550"/>
          </a:xfrm>
          <a:custGeom>
            <a:avLst/>
            <a:gdLst/>
            <a:ahLst/>
            <a:cxnLst/>
            <a:rect l="l" t="t" r="r" b="b"/>
            <a:pathLst>
              <a:path w="1302" h="12542" extrusionOk="0">
                <a:moveTo>
                  <a:pt x="105" y="0"/>
                </a:moveTo>
                <a:cubicBezTo>
                  <a:pt x="53" y="0"/>
                  <a:pt x="1" y="37"/>
                  <a:pt x="10" y="106"/>
                </a:cubicBezTo>
                <a:cubicBezTo>
                  <a:pt x="35" y="444"/>
                  <a:pt x="643" y="8361"/>
                  <a:pt x="902" y="9184"/>
                </a:cubicBezTo>
                <a:cubicBezTo>
                  <a:pt x="1111" y="9879"/>
                  <a:pt x="1098" y="11410"/>
                  <a:pt x="1086" y="12147"/>
                </a:cubicBezTo>
                <a:lnTo>
                  <a:pt x="1086" y="12448"/>
                </a:lnTo>
                <a:cubicBezTo>
                  <a:pt x="1086" y="12497"/>
                  <a:pt x="1129" y="12541"/>
                  <a:pt x="1184" y="12541"/>
                </a:cubicBezTo>
                <a:cubicBezTo>
                  <a:pt x="1187" y="12541"/>
                  <a:pt x="1191" y="12541"/>
                  <a:pt x="1194" y="12541"/>
                </a:cubicBezTo>
                <a:cubicBezTo>
                  <a:pt x="1239" y="12541"/>
                  <a:pt x="1277" y="12500"/>
                  <a:pt x="1277" y="12448"/>
                </a:cubicBezTo>
                <a:lnTo>
                  <a:pt x="1277" y="12147"/>
                </a:lnTo>
                <a:cubicBezTo>
                  <a:pt x="1283" y="11348"/>
                  <a:pt x="1301" y="9854"/>
                  <a:pt x="1080" y="9129"/>
                </a:cubicBezTo>
                <a:cubicBezTo>
                  <a:pt x="834" y="8324"/>
                  <a:pt x="201" y="173"/>
                  <a:pt x="201" y="93"/>
                </a:cubicBezTo>
                <a:cubicBezTo>
                  <a:pt x="198" y="30"/>
                  <a:pt x="151" y="0"/>
                  <a:pt x="105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7" name="Google Shape;14767;p147"/>
          <p:cNvSpPr/>
          <p:nvPr/>
        </p:nvSpPr>
        <p:spPr>
          <a:xfrm>
            <a:off x="6771275" y="4240900"/>
            <a:ext cx="29350" cy="92000"/>
          </a:xfrm>
          <a:custGeom>
            <a:avLst/>
            <a:gdLst/>
            <a:ahLst/>
            <a:cxnLst/>
            <a:rect l="l" t="t" r="r" b="b"/>
            <a:pathLst>
              <a:path w="1174" h="3680" extrusionOk="0">
                <a:moveTo>
                  <a:pt x="1052" y="1"/>
                </a:moveTo>
                <a:cubicBezTo>
                  <a:pt x="1013" y="1"/>
                  <a:pt x="975" y="24"/>
                  <a:pt x="966" y="77"/>
                </a:cubicBezTo>
                <a:cubicBezTo>
                  <a:pt x="953" y="102"/>
                  <a:pt x="197" y="2628"/>
                  <a:pt x="13" y="3568"/>
                </a:cubicBezTo>
                <a:cubicBezTo>
                  <a:pt x="1" y="3624"/>
                  <a:pt x="37" y="3673"/>
                  <a:pt x="87" y="3679"/>
                </a:cubicBezTo>
                <a:lnTo>
                  <a:pt x="105" y="3679"/>
                </a:lnTo>
                <a:cubicBezTo>
                  <a:pt x="148" y="3679"/>
                  <a:pt x="185" y="3648"/>
                  <a:pt x="197" y="3605"/>
                </a:cubicBezTo>
                <a:cubicBezTo>
                  <a:pt x="382" y="2665"/>
                  <a:pt x="1138" y="157"/>
                  <a:pt x="1144" y="132"/>
                </a:cubicBezTo>
                <a:cubicBezTo>
                  <a:pt x="1174" y="54"/>
                  <a:pt x="1111" y="1"/>
                  <a:pt x="1052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8" name="Google Shape;14768;p147"/>
          <p:cNvSpPr/>
          <p:nvPr/>
        </p:nvSpPr>
        <p:spPr>
          <a:xfrm>
            <a:off x="6901125" y="4051238"/>
            <a:ext cx="27300" cy="305500"/>
          </a:xfrm>
          <a:custGeom>
            <a:avLst/>
            <a:gdLst/>
            <a:ahLst/>
            <a:cxnLst/>
            <a:rect l="l" t="t" r="r" b="b"/>
            <a:pathLst>
              <a:path w="1092" h="12220" extrusionOk="0">
                <a:moveTo>
                  <a:pt x="990" y="1"/>
                </a:moveTo>
                <a:cubicBezTo>
                  <a:pt x="948" y="1"/>
                  <a:pt x="906" y="26"/>
                  <a:pt x="898" y="79"/>
                </a:cubicBezTo>
                <a:cubicBezTo>
                  <a:pt x="892" y="147"/>
                  <a:pt x="136" y="6318"/>
                  <a:pt x="136" y="8328"/>
                </a:cubicBezTo>
                <a:cubicBezTo>
                  <a:pt x="136" y="9232"/>
                  <a:pt x="99" y="9945"/>
                  <a:pt x="68" y="10523"/>
                </a:cubicBezTo>
                <a:cubicBezTo>
                  <a:pt x="31" y="11236"/>
                  <a:pt x="1" y="11746"/>
                  <a:pt x="74" y="12145"/>
                </a:cubicBezTo>
                <a:cubicBezTo>
                  <a:pt x="80" y="12188"/>
                  <a:pt x="123" y="12219"/>
                  <a:pt x="166" y="12219"/>
                </a:cubicBezTo>
                <a:lnTo>
                  <a:pt x="179" y="12219"/>
                </a:lnTo>
                <a:cubicBezTo>
                  <a:pt x="234" y="12207"/>
                  <a:pt x="265" y="12158"/>
                  <a:pt x="259" y="12108"/>
                </a:cubicBezTo>
                <a:cubicBezTo>
                  <a:pt x="191" y="11733"/>
                  <a:pt x="222" y="11229"/>
                  <a:pt x="259" y="10535"/>
                </a:cubicBezTo>
                <a:cubicBezTo>
                  <a:pt x="289" y="9957"/>
                  <a:pt x="326" y="9238"/>
                  <a:pt x="326" y="8328"/>
                </a:cubicBezTo>
                <a:cubicBezTo>
                  <a:pt x="326" y="6331"/>
                  <a:pt x="1076" y="165"/>
                  <a:pt x="1089" y="104"/>
                </a:cubicBezTo>
                <a:cubicBezTo>
                  <a:pt x="1092" y="37"/>
                  <a:pt x="1041" y="1"/>
                  <a:pt x="990" y="1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9" name="Google Shape;14769;p147"/>
          <p:cNvSpPr/>
          <p:nvPr/>
        </p:nvSpPr>
        <p:spPr>
          <a:xfrm>
            <a:off x="6904000" y="4244325"/>
            <a:ext cx="29275" cy="80725"/>
          </a:xfrm>
          <a:custGeom>
            <a:avLst/>
            <a:gdLst/>
            <a:ahLst/>
            <a:cxnLst/>
            <a:rect l="l" t="t" r="r" b="b"/>
            <a:pathLst>
              <a:path w="1171" h="3229" extrusionOk="0">
                <a:moveTo>
                  <a:pt x="118" y="0"/>
                </a:moveTo>
                <a:cubicBezTo>
                  <a:pt x="59" y="0"/>
                  <a:pt x="0" y="52"/>
                  <a:pt x="27" y="124"/>
                </a:cubicBezTo>
                <a:cubicBezTo>
                  <a:pt x="33" y="155"/>
                  <a:pt x="851" y="2405"/>
                  <a:pt x="974" y="3149"/>
                </a:cubicBezTo>
                <a:cubicBezTo>
                  <a:pt x="980" y="3198"/>
                  <a:pt x="1023" y="3229"/>
                  <a:pt x="1066" y="3229"/>
                </a:cubicBezTo>
                <a:lnTo>
                  <a:pt x="1084" y="3229"/>
                </a:lnTo>
                <a:cubicBezTo>
                  <a:pt x="1133" y="3216"/>
                  <a:pt x="1170" y="3167"/>
                  <a:pt x="1158" y="3118"/>
                </a:cubicBezTo>
                <a:cubicBezTo>
                  <a:pt x="1035" y="2362"/>
                  <a:pt x="242" y="155"/>
                  <a:pt x="205" y="63"/>
                </a:cubicBezTo>
                <a:cubicBezTo>
                  <a:pt x="189" y="19"/>
                  <a:pt x="154" y="0"/>
                  <a:pt x="118" y="0"/>
                </a:cubicBezTo>
                <a:close/>
              </a:path>
            </a:pathLst>
          </a:custGeom>
          <a:solidFill>
            <a:srgbClr val="A5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70" name="Google Shape;14770;p147"/>
          <p:cNvGrpSpPr/>
          <p:nvPr/>
        </p:nvGrpSpPr>
        <p:grpSpPr>
          <a:xfrm>
            <a:off x="6658800" y="3128663"/>
            <a:ext cx="382500" cy="1243900"/>
            <a:chOff x="6658800" y="3098525"/>
            <a:chExt cx="382500" cy="1243900"/>
          </a:xfrm>
        </p:grpSpPr>
        <p:grpSp>
          <p:nvGrpSpPr>
            <p:cNvPr id="14771" name="Google Shape;14771;p147"/>
            <p:cNvGrpSpPr/>
            <p:nvPr/>
          </p:nvGrpSpPr>
          <p:grpSpPr>
            <a:xfrm>
              <a:off x="6750375" y="3274500"/>
              <a:ext cx="203475" cy="165800"/>
              <a:chOff x="6750375" y="3274500"/>
              <a:chExt cx="203475" cy="165800"/>
            </a:xfrm>
          </p:grpSpPr>
          <p:sp>
            <p:nvSpPr>
              <p:cNvPr id="14772" name="Google Shape;14772;p147"/>
              <p:cNvSpPr/>
              <p:nvPr/>
            </p:nvSpPr>
            <p:spPr>
              <a:xfrm>
                <a:off x="6750375" y="3274500"/>
                <a:ext cx="10160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6632" extrusionOk="0">
                    <a:moveTo>
                      <a:pt x="2314" y="0"/>
                    </a:moveTo>
                    <a:cubicBezTo>
                      <a:pt x="1850" y="0"/>
                      <a:pt x="1380" y="147"/>
                      <a:pt x="1027" y="525"/>
                    </a:cubicBezTo>
                    <a:cubicBezTo>
                      <a:pt x="1" y="1619"/>
                      <a:pt x="412" y="4945"/>
                      <a:pt x="1027" y="6039"/>
                    </a:cubicBezTo>
                    <a:cubicBezTo>
                      <a:pt x="1253" y="6444"/>
                      <a:pt x="1681" y="6631"/>
                      <a:pt x="2147" y="6631"/>
                    </a:cubicBezTo>
                    <a:cubicBezTo>
                      <a:pt x="2948" y="6631"/>
                      <a:pt x="3862" y="6078"/>
                      <a:pt x="4064" y="5123"/>
                    </a:cubicBezTo>
                    <a:lnTo>
                      <a:pt x="4064" y="1005"/>
                    </a:lnTo>
                    <a:cubicBezTo>
                      <a:pt x="4064" y="533"/>
                      <a:pt x="3199" y="0"/>
                      <a:pt x="2314" y="0"/>
                    </a:cubicBezTo>
                    <a:close/>
                  </a:path>
                </a:pathLst>
              </a:custGeom>
              <a:solidFill>
                <a:srgbClr val="D5D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3" name="Google Shape;14773;p147"/>
              <p:cNvSpPr/>
              <p:nvPr/>
            </p:nvSpPr>
            <p:spPr>
              <a:xfrm>
                <a:off x="6777425" y="3290125"/>
                <a:ext cx="74550" cy="13055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5222" extrusionOk="0">
                    <a:moveTo>
                      <a:pt x="1086" y="1"/>
                    </a:moveTo>
                    <a:cubicBezTo>
                      <a:pt x="1020" y="1"/>
                      <a:pt x="957" y="6"/>
                      <a:pt x="898" y="17"/>
                    </a:cubicBezTo>
                    <a:cubicBezTo>
                      <a:pt x="855" y="29"/>
                      <a:pt x="836" y="85"/>
                      <a:pt x="873" y="121"/>
                    </a:cubicBezTo>
                    <a:cubicBezTo>
                      <a:pt x="1051" y="275"/>
                      <a:pt x="1248" y="306"/>
                      <a:pt x="1482" y="367"/>
                    </a:cubicBezTo>
                    <a:cubicBezTo>
                      <a:pt x="1832" y="459"/>
                      <a:pt x="1937" y="761"/>
                      <a:pt x="2164" y="988"/>
                    </a:cubicBezTo>
                    <a:cubicBezTo>
                      <a:pt x="2269" y="1093"/>
                      <a:pt x="2385" y="1179"/>
                      <a:pt x="2514" y="1246"/>
                    </a:cubicBezTo>
                    <a:cubicBezTo>
                      <a:pt x="2373" y="1265"/>
                      <a:pt x="2244" y="1308"/>
                      <a:pt x="2121" y="1375"/>
                    </a:cubicBezTo>
                    <a:cubicBezTo>
                      <a:pt x="1808" y="1535"/>
                      <a:pt x="1537" y="1756"/>
                      <a:pt x="1248" y="1959"/>
                    </a:cubicBezTo>
                    <a:cubicBezTo>
                      <a:pt x="879" y="2211"/>
                      <a:pt x="486" y="2260"/>
                      <a:pt x="74" y="2390"/>
                    </a:cubicBezTo>
                    <a:cubicBezTo>
                      <a:pt x="0" y="2414"/>
                      <a:pt x="13" y="2525"/>
                      <a:pt x="93" y="2525"/>
                    </a:cubicBezTo>
                    <a:cubicBezTo>
                      <a:pt x="116" y="2526"/>
                      <a:pt x="140" y="2526"/>
                      <a:pt x="164" y="2526"/>
                    </a:cubicBezTo>
                    <a:cubicBezTo>
                      <a:pt x="592" y="2526"/>
                      <a:pt x="992" y="2371"/>
                      <a:pt x="1359" y="2150"/>
                    </a:cubicBezTo>
                    <a:cubicBezTo>
                      <a:pt x="1611" y="1996"/>
                      <a:pt x="1863" y="1818"/>
                      <a:pt x="2127" y="1689"/>
                    </a:cubicBezTo>
                    <a:lnTo>
                      <a:pt x="2127" y="1689"/>
                    </a:lnTo>
                    <a:cubicBezTo>
                      <a:pt x="2078" y="1763"/>
                      <a:pt x="2035" y="1842"/>
                      <a:pt x="1998" y="1929"/>
                    </a:cubicBezTo>
                    <a:cubicBezTo>
                      <a:pt x="1955" y="2070"/>
                      <a:pt x="1930" y="2217"/>
                      <a:pt x="1924" y="2365"/>
                    </a:cubicBezTo>
                    <a:cubicBezTo>
                      <a:pt x="1887" y="2777"/>
                      <a:pt x="1685" y="2961"/>
                      <a:pt x="1396" y="3219"/>
                    </a:cubicBezTo>
                    <a:cubicBezTo>
                      <a:pt x="1045" y="3539"/>
                      <a:pt x="560" y="3840"/>
                      <a:pt x="314" y="4240"/>
                    </a:cubicBezTo>
                    <a:cubicBezTo>
                      <a:pt x="275" y="4307"/>
                      <a:pt x="327" y="4384"/>
                      <a:pt x="396" y="4384"/>
                    </a:cubicBezTo>
                    <a:cubicBezTo>
                      <a:pt x="404" y="4384"/>
                      <a:pt x="411" y="4383"/>
                      <a:pt x="418" y="4381"/>
                    </a:cubicBezTo>
                    <a:cubicBezTo>
                      <a:pt x="738" y="4270"/>
                      <a:pt x="953" y="4031"/>
                      <a:pt x="1205" y="3809"/>
                    </a:cubicBezTo>
                    <a:cubicBezTo>
                      <a:pt x="1482" y="3564"/>
                      <a:pt x="1838" y="3262"/>
                      <a:pt x="2023" y="2937"/>
                    </a:cubicBezTo>
                    <a:cubicBezTo>
                      <a:pt x="2207" y="2617"/>
                      <a:pt x="2139" y="2242"/>
                      <a:pt x="2299" y="1910"/>
                    </a:cubicBezTo>
                    <a:cubicBezTo>
                      <a:pt x="2348" y="1806"/>
                      <a:pt x="2416" y="1713"/>
                      <a:pt x="2502" y="1633"/>
                    </a:cubicBezTo>
                    <a:lnTo>
                      <a:pt x="2502" y="1633"/>
                    </a:lnTo>
                    <a:cubicBezTo>
                      <a:pt x="2373" y="1898"/>
                      <a:pt x="2342" y="2211"/>
                      <a:pt x="2348" y="2531"/>
                    </a:cubicBezTo>
                    <a:cubicBezTo>
                      <a:pt x="2367" y="3103"/>
                      <a:pt x="2416" y="3582"/>
                      <a:pt x="2158" y="4117"/>
                    </a:cubicBezTo>
                    <a:cubicBezTo>
                      <a:pt x="1980" y="4492"/>
                      <a:pt x="1654" y="4756"/>
                      <a:pt x="1445" y="5113"/>
                    </a:cubicBezTo>
                    <a:cubicBezTo>
                      <a:pt x="1423" y="5155"/>
                      <a:pt x="1458" y="5222"/>
                      <a:pt x="1508" y="5222"/>
                    </a:cubicBezTo>
                    <a:cubicBezTo>
                      <a:pt x="1515" y="5222"/>
                      <a:pt x="1523" y="5220"/>
                      <a:pt x="1531" y="5217"/>
                    </a:cubicBezTo>
                    <a:cubicBezTo>
                      <a:pt x="2090" y="4990"/>
                      <a:pt x="2435" y="4363"/>
                      <a:pt x="2613" y="3809"/>
                    </a:cubicBezTo>
                    <a:cubicBezTo>
                      <a:pt x="2816" y="3170"/>
                      <a:pt x="2391" y="2101"/>
                      <a:pt x="2785" y="1523"/>
                    </a:cubicBezTo>
                    <a:cubicBezTo>
                      <a:pt x="2852" y="1523"/>
                      <a:pt x="2920" y="1529"/>
                      <a:pt x="2982" y="1541"/>
                    </a:cubicBezTo>
                    <a:lnTo>
                      <a:pt x="2982" y="1031"/>
                    </a:lnTo>
                    <a:cubicBezTo>
                      <a:pt x="2957" y="1031"/>
                      <a:pt x="2932" y="1037"/>
                      <a:pt x="2908" y="1043"/>
                    </a:cubicBezTo>
                    <a:cubicBezTo>
                      <a:pt x="2613" y="828"/>
                      <a:pt x="2312" y="632"/>
                      <a:pt x="2047" y="367"/>
                    </a:cubicBezTo>
                    <a:cubicBezTo>
                      <a:pt x="1831" y="141"/>
                      <a:pt x="1425" y="1"/>
                      <a:pt x="1086" y="1"/>
                    </a:cubicBezTo>
                    <a:close/>
                  </a:path>
                </a:pathLst>
              </a:custGeom>
              <a:solidFill>
                <a:srgbClr val="CC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4" name="Google Shape;14774;p147"/>
              <p:cNvSpPr/>
              <p:nvPr/>
            </p:nvSpPr>
            <p:spPr>
              <a:xfrm>
                <a:off x="6852250" y="3274500"/>
                <a:ext cx="10160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6632" extrusionOk="0">
                    <a:moveTo>
                      <a:pt x="1751" y="0"/>
                    </a:moveTo>
                    <a:cubicBezTo>
                      <a:pt x="866" y="0"/>
                      <a:pt x="1" y="533"/>
                      <a:pt x="1" y="1005"/>
                    </a:cubicBezTo>
                    <a:lnTo>
                      <a:pt x="1" y="5123"/>
                    </a:lnTo>
                    <a:cubicBezTo>
                      <a:pt x="203" y="6078"/>
                      <a:pt x="1117" y="6631"/>
                      <a:pt x="1917" y="6631"/>
                    </a:cubicBezTo>
                    <a:cubicBezTo>
                      <a:pt x="2383" y="6631"/>
                      <a:pt x="2811" y="6444"/>
                      <a:pt x="3037" y="6039"/>
                    </a:cubicBezTo>
                    <a:cubicBezTo>
                      <a:pt x="3652" y="4945"/>
                      <a:pt x="4064" y="1619"/>
                      <a:pt x="3037" y="525"/>
                    </a:cubicBezTo>
                    <a:cubicBezTo>
                      <a:pt x="2684" y="147"/>
                      <a:pt x="2215" y="0"/>
                      <a:pt x="1751" y="0"/>
                    </a:cubicBezTo>
                    <a:close/>
                  </a:path>
                </a:pathLst>
              </a:custGeom>
              <a:solidFill>
                <a:srgbClr val="D5D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5" name="Google Shape;14775;p147"/>
              <p:cNvSpPr/>
              <p:nvPr/>
            </p:nvSpPr>
            <p:spPr>
              <a:xfrm>
                <a:off x="6852250" y="3290125"/>
                <a:ext cx="74575" cy="13055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5222" extrusionOk="0">
                    <a:moveTo>
                      <a:pt x="1896" y="1"/>
                    </a:moveTo>
                    <a:cubicBezTo>
                      <a:pt x="1557" y="1"/>
                      <a:pt x="1151" y="141"/>
                      <a:pt x="935" y="367"/>
                    </a:cubicBezTo>
                    <a:cubicBezTo>
                      <a:pt x="671" y="632"/>
                      <a:pt x="370" y="828"/>
                      <a:pt x="75" y="1043"/>
                    </a:cubicBezTo>
                    <a:cubicBezTo>
                      <a:pt x="50" y="1037"/>
                      <a:pt x="25" y="1031"/>
                      <a:pt x="1" y="1031"/>
                    </a:cubicBezTo>
                    <a:lnTo>
                      <a:pt x="1" y="1541"/>
                    </a:lnTo>
                    <a:cubicBezTo>
                      <a:pt x="62" y="1529"/>
                      <a:pt x="130" y="1523"/>
                      <a:pt x="198" y="1523"/>
                    </a:cubicBezTo>
                    <a:cubicBezTo>
                      <a:pt x="591" y="2101"/>
                      <a:pt x="167" y="3170"/>
                      <a:pt x="370" y="3809"/>
                    </a:cubicBezTo>
                    <a:cubicBezTo>
                      <a:pt x="548" y="4363"/>
                      <a:pt x="886" y="4990"/>
                      <a:pt x="1452" y="5217"/>
                    </a:cubicBezTo>
                    <a:cubicBezTo>
                      <a:pt x="1459" y="5220"/>
                      <a:pt x="1467" y="5222"/>
                      <a:pt x="1474" y="5222"/>
                    </a:cubicBezTo>
                    <a:cubicBezTo>
                      <a:pt x="1524" y="5222"/>
                      <a:pt x="1558" y="5155"/>
                      <a:pt x="1531" y="5113"/>
                    </a:cubicBezTo>
                    <a:cubicBezTo>
                      <a:pt x="1329" y="4756"/>
                      <a:pt x="1003" y="4492"/>
                      <a:pt x="825" y="4117"/>
                    </a:cubicBezTo>
                    <a:cubicBezTo>
                      <a:pt x="566" y="3582"/>
                      <a:pt x="616" y="3103"/>
                      <a:pt x="628" y="2531"/>
                    </a:cubicBezTo>
                    <a:cubicBezTo>
                      <a:pt x="640" y="2211"/>
                      <a:pt x="609" y="1898"/>
                      <a:pt x="474" y="1633"/>
                    </a:cubicBezTo>
                    <a:lnTo>
                      <a:pt x="474" y="1633"/>
                    </a:lnTo>
                    <a:cubicBezTo>
                      <a:pt x="560" y="1713"/>
                      <a:pt x="628" y="1806"/>
                      <a:pt x="683" y="1910"/>
                    </a:cubicBezTo>
                    <a:cubicBezTo>
                      <a:pt x="843" y="2242"/>
                      <a:pt x="775" y="2617"/>
                      <a:pt x="960" y="2937"/>
                    </a:cubicBezTo>
                    <a:cubicBezTo>
                      <a:pt x="1144" y="3262"/>
                      <a:pt x="1501" y="3564"/>
                      <a:pt x="1771" y="3809"/>
                    </a:cubicBezTo>
                    <a:cubicBezTo>
                      <a:pt x="2023" y="4031"/>
                      <a:pt x="2244" y="4270"/>
                      <a:pt x="2564" y="4381"/>
                    </a:cubicBezTo>
                    <a:cubicBezTo>
                      <a:pt x="2571" y="4383"/>
                      <a:pt x="2579" y="4384"/>
                      <a:pt x="2586" y="4384"/>
                    </a:cubicBezTo>
                    <a:cubicBezTo>
                      <a:pt x="2655" y="4384"/>
                      <a:pt x="2702" y="4307"/>
                      <a:pt x="2669" y="4240"/>
                    </a:cubicBezTo>
                    <a:cubicBezTo>
                      <a:pt x="2417" y="3840"/>
                      <a:pt x="1937" y="3539"/>
                      <a:pt x="1581" y="3219"/>
                    </a:cubicBezTo>
                    <a:cubicBezTo>
                      <a:pt x="1298" y="2961"/>
                      <a:pt x="1095" y="2777"/>
                      <a:pt x="1058" y="2365"/>
                    </a:cubicBezTo>
                    <a:cubicBezTo>
                      <a:pt x="1052" y="2217"/>
                      <a:pt x="1027" y="2070"/>
                      <a:pt x="978" y="1929"/>
                    </a:cubicBezTo>
                    <a:cubicBezTo>
                      <a:pt x="941" y="1849"/>
                      <a:pt x="898" y="1763"/>
                      <a:pt x="855" y="1689"/>
                    </a:cubicBezTo>
                    <a:lnTo>
                      <a:pt x="855" y="1689"/>
                    </a:lnTo>
                    <a:cubicBezTo>
                      <a:pt x="1120" y="1818"/>
                      <a:pt x="1372" y="1996"/>
                      <a:pt x="1624" y="2150"/>
                    </a:cubicBezTo>
                    <a:cubicBezTo>
                      <a:pt x="1991" y="2371"/>
                      <a:pt x="2391" y="2526"/>
                      <a:pt x="2818" y="2526"/>
                    </a:cubicBezTo>
                    <a:cubicBezTo>
                      <a:pt x="2842" y="2526"/>
                      <a:pt x="2866" y="2526"/>
                      <a:pt x="2890" y="2525"/>
                    </a:cubicBezTo>
                    <a:cubicBezTo>
                      <a:pt x="2970" y="2525"/>
                      <a:pt x="2982" y="2414"/>
                      <a:pt x="2908" y="2390"/>
                    </a:cubicBezTo>
                    <a:cubicBezTo>
                      <a:pt x="2496" y="2260"/>
                      <a:pt x="2103" y="2211"/>
                      <a:pt x="1734" y="1959"/>
                    </a:cubicBezTo>
                    <a:cubicBezTo>
                      <a:pt x="1445" y="1756"/>
                      <a:pt x="1181" y="1535"/>
                      <a:pt x="868" y="1375"/>
                    </a:cubicBezTo>
                    <a:cubicBezTo>
                      <a:pt x="745" y="1308"/>
                      <a:pt x="609" y="1265"/>
                      <a:pt x="468" y="1246"/>
                    </a:cubicBezTo>
                    <a:cubicBezTo>
                      <a:pt x="597" y="1179"/>
                      <a:pt x="714" y="1093"/>
                      <a:pt x="818" y="988"/>
                    </a:cubicBezTo>
                    <a:cubicBezTo>
                      <a:pt x="1046" y="761"/>
                      <a:pt x="1150" y="459"/>
                      <a:pt x="1501" y="367"/>
                    </a:cubicBezTo>
                    <a:cubicBezTo>
                      <a:pt x="1734" y="306"/>
                      <a:pt x="1931" y="275"/>
                      <a:pt x="2109" y="121"/>
                    </a:cubicBezTo>
                    <a:cubicBezTo>
                      <a:pt x="2146" y="85"/>
                      <a:pt x="2128" y="29"/>
                      <a:pt x="2085" y="17"/>
                    </a:cubicBezTo>
                    <a:cubicBezTo>
                      <a:pt x="2026" y="6"/>
                      <a:pt x="1962" y="1"/>
                      <a:pt x="1896" y="1"/>
                    </a:cubicBezTo>
                    <a:close/>
                  </a:path>
                </a:pathLst>
              </a:custGeom>
              <a:solidFill>
                <a:srgbClr val="CC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76" name="Google Shape;14776;p147"/>
            <p:cNvSpPr/>
            <p:nvPr/>
          </p:nvSpPr>
          <p:spPr>
            <a:xfrm>
              <a:off x="6836900" y="3295900"/>
              <a:ext cx="109700" cy="84400"/>
            </a:xfrm>
            <a:custGeom>
              <a:avLst/>
              <a:gdLst/>
              <a:ahLst/>
              <a:cxnLst/>
              <a:rect l="l" t="t" r="r" b="b"/>
              <a:pathLst>
                <a:path w="4388" h="3376" extrusionOk="0">
                  <a:moveTo>
                    <a:pt x="1805" y="1"/>
                  </a:moveTo>
                  <a:cubicBezTo>
                    <a:pt x="1640" y="1"/>
                    <a:pt x="1457" y="15"/>
                    <a:pt x="1254" y="44"/>
                  </a:cubicBezTo>
                  <a:cubicBezTo>
                    <a:pt x="0" y="228"/>
                    <a:pt x="941" y="3351"/>
                    <a:pt x="1807" y="3376"/>
                  </a:cubicBezTo>
                  <a:cubicBezTo>
                    <a:pt x="1811" y="3376"/>
                    <a:pt x="1814" y="3376"/>
                    <a:pt x="1818" y="3376"/>
                  </a:cubicBezTo>
                  <a:cubicBezTo>
                    <a:pt x="2637" y="3376"/>
                    <a:pt x="4387" y="1"/>
                    <a:pt x="18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7" name="Google Shape;14777;p147"/>
            <p:cNvSpPr/>
            <p:nvPr/>
          </p:nvSpPr>
          <p:spPr>
            <a:xfrm>
              <a:off x="6794950" y="3118325"/>
              <a:ext cx="73775" cy="202350"/>
            </a:xfrm>
            <a:custGeom>
              <a:avLst/>
              <a:gdLst/>
              <a:ahLst/>
              <a:cxnLst/>
              <a:rect l="l" t="t" r="r" b="b"/>
              <a:pathLst>
                <a:path w="2951" h="8094" extrusionOk="0">
                  <a:moveTo>
                    <a:pt x="765" y="1"/>
                  </a:moveTo>
                  <a:cubicBezTo>
                    <a:pt x="757" y="1"/>
                    <a:pt x="747" y="2"/>
                    <a:pt x="738" y="5"/>
                  </a:cubicBezTo>
                  <a:cubicBezTo>
                    <a:pt x="0" y="293"/>
                    <a:pt x="203" y="1043"/>
                    <a:pt x="307" y="1443"/>
                  </a:cubicBezTo>
                  <a:cubicBezTo>
                    <a:pt x="424" y="1879"/>
                    <a:pt x="658" y="2267"/>
                    <a:pt x="891" y="2642"/>
                  </a:cubicBezTo>
                  <a:lnTo>
                    <a:pt x="1008" y="2832"/>
                  </a:lnTo>
                  <a:cubicBezTo>
                    <a:pt x="1949" y="4412"/>
                    <a:pt x="2551" y="6182"/>
                    <a:pt x="2760" y="8014"/>
                  </a:cubicBezTo>
                  <a:cubicBezTo>
                    <a:pt x="2766" y="8057"/>
                    <a:pt x="2803" y="8094"/>
                    <a:pt x="2852" y="8094"/>
                  </a:cubicBezTo>
                  <a:lnTo>
                    <a:pt x="2865" y="8094"/>
                  </a:lnTo>
                  <a:cubicBezTo>
                    <a:pt x="2914" y="8087"/>
                    <a:pt x="2951" y="8044"/>
                    <a:pt x="2944" y="7989"/>
                  </a:cubicBezTo>
                  <a:cubicBezTo>
                    <a:pt x="2729" y="6133"/>
                    <a:pt x="2127" y="4338"/>
                    <a:pt x="1168" y="2734"/>
                  </a:cubicBezTo>
                  <a:cubicBezTo>
                    <a:pt x="1125" y="2672"/>
                    <a:pt x="1088" y="2605"/>
                    <a:pt x="1051" y="2543"/>
                  </a:cubicBezTo>
                  <a:cubicBezTo>
                    <a:pt x="830" y="2181"/>
                    <a:pt x="596" y="1806"/>
                    <a:pt x="492" y="1394"/>
                  </a:cubicBezTo>
                  <a:cubicBezTo>
                    <a:pt x="350" y="871"/>
                    <a:pt x="271" y="392"/>
                    <a:pt x="805" y="183"/>
                  </a:cubicBezTo>
                  <a:cubicBezTo>
                    <a:pt x="901" y="138"/>
                    <a:pt x="858" y="1"/>
                    <a:pt x="76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8" name="Google Shape;14778;p147"/>
            <p:cNvSpPr/>
            <p:nvPr/>
          </p:nvSpPr>
          <p:spPr>
            <a:xfrm>
              <a:off x="6855025" y="3111325"/>
              <a:ext cx="48750" cy="212125"/>
            </a:xfrm>
            <a:custGeom>
              <a:avLst/>
              <a:gdLst/>
              <a:ahLst/>
              <a:cxnLst/>
              <a:rect l="l" t="t" r="r" b="b"/>
              <a:pathLst>
                <a:path w="1950" h="8485" extrusionOk="0">
                  <a:moveTo>
                    <a:pt x="1121" y="1"/>
                  </a:moveTo>
                  <a:cubicBezTo>
                    <a:pt x="1007" y="1"/>
                    <a:pt x="990" y="186"/>
                    <a:pt x="1119" y="192"/>
                  </a:cubicBezTo>
                  <a:cubicBezTo>
                    <a:pt x="1377" y="217"/>
                    <a:pt x="1734" y="494"/>
                    <a:pt x="1746" y="733"/>
                  </a:cubicBezTo>
                  <a:cubicBezTo>
                    <a:pt x="1758" y="918"/>
                    <a:pt x="1654" y="1071"/>
                    <a:pt x="1543" y="1250"/>
                  </a:cubicBezTo>
                  <a:cubicBezTo>
                    <a:pt x="1500" y="1311"/>
                    <a:pt x="1457" y="1379"/>
                    <a:pt x="1414" y="1446"/>
                  </a:cubicBezTo>
                  <a:cubicBezTo>
                    <a:pt x="246" y="3579"/>
                    <a:pt x="1" y="6099"/>
                    <a:pt x="732" y="8423"/>
                  </a:cubicBezTo>
                  <a:cubicBezTo>
                    <a:pt x="744" y="8454"/>
                    <a:pt x="775" y="8478"/>
                    <a:pt x="812" y="8484"/>
                  </a:cubicBezTo>
                  <a:cubicBezTo>
                    <a:pt x="824" y="8484"/>
                    <a:pt x="836" y="8484"/>
                    <a:pt x="849" y="8478"/>
                  </a:cubicBezTo>
                  <a:cubicBezTo>
                    <a:pt x="898" y="8466"/>
                    <a:pt x="923" y="8411"/>
                    <a:pt x="910" y="8361"/>
                  </a:cubicBezTo>
                  <a:cubicBezTo>
                    <a:pt x="191" y="6093"/>
                    <a:pt x="437" y="3628"/>
                    <a:pt x="1580" y="1538"/>
                  </a:cubicBezTo>
                  <a:cubicBezTo>
                    <a:pt x="1617" y="1477"/>
                    <a:pt x="1654" y="1409"/>
                    <a:pt x="1697" y="1348"/>
                  </a:cubicBezTo>
                  <a:cubicBezTo>
                    <a:pt x="1820" y="1164"/>
                    <a:pt x="1949" y="973"/>
                    <a:pt x="1931" y="727"/>
                  </a:cubicBezTo>
                  <a:cubicBezTo>
                    <a:pt x="1912" y="383"/>
                    <a:pt x="1482" y="45"/>
                    <a:pt x="1138" y="2"/>
                  </a:cubicBezTo>
                  <a:cubicBezTo>
                    <a:pt x="1132" y="1"/>
                    <a:pt x="1127" y="1"/>
                    <a:pt x="112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9" name="Google Shape;14779;p147"/>
            <p:cNvSpPr/>
            <p:nvPr/>
          </p:nvSpPr>
          <p:spPr>
            <a:xfrm>
              <a:off x="6793100" y="3103025"/>
              <a:ext cx="79475" cy="219650"/>
            </a:xfrm>
            <a:custGeom>
              <a:avLst/>
              <a:gdLst/>
              <a:ahLst/>
              <a:cxnLst/>
              <a:rect l="l" t="t" r="r" b="b"/>
              <a:pathLst>
                <a:path w="3179" h="8786" extrusionOk="0">
                  <a:moveTo>
                    <a:pt x="810" y="0"/>
                  </a:moveTo>
                  <a:cubicBezTo>
                    <a:pt x="646" y="0"/>
                    <a:pt x="487" y="62"/>
                    <a:pt x="369" y="174"/>
                  </a:cubicBezTo>
                  <a:cubicBezTo>
                    <a:pt x="129" y="414"/>
                    <a:pt x="0" y="740"/>
                    <a:pt x="19" y="1078"/>
                  </a:cubicBezTo>
                  <a:cubicBezTo>
                    <a:pt x="43" y="1471"/>
                    <a:pt x="240" y="1735"/>
                    <a:pt x="449" y="2018"/>
                  </a:cubicBezTo>
                  <a:cubicBezTo>
                    <a:pt x="504" y="2098"/>
                    <a:pt x="566" y="2184"/>
                    <a:pt x="627" y="2270"/>
                  </a:cubicBezTo>
                  <a:cubicBezTo>
                    <a:pt x="1906" y="4200"/>
                    <a:pt x="2717" y="6401"/>
                    <a:pt x="2988" y="8699"/>
                  </a:cubicBezTo>
                  <a:cubicBezTo>
                    <a:pt x="2994" y="8749"/>
                    <a:pt x="3037" y="8786"/>
                    <a:pt x="3080" y="8786"/>
                  </a:cubicBezTo>
                  <a:lnTo>
                    <a:pt x="3092" y="8786"/>
                  </a:lnTo>
                  <a:cubicBezTo>
                    <a:pt x="3141" y="8779"/>
                    <a:pt x="3178" y="8730"/>
                    <a:pt x="3172" y="8681"/>
                  </a:cubicBezTo>
                  <a:cubicBezTo>
                    <a:pt x="2902" y="6351"/>
                    <a:pt x="2078" y="4120"/>
                    <a:pt x="781" y="2166"/>
                  </a:cubicBezTo>
                  <a:cubicBezTo>
                    <a:pt x="720" y="2073"/>
                    <a:pt x="658" y="1993"/>
                    <a:pt x="597" y="1907"/>
                  </a:cubicBezTo>
                  <a:cubicBezTo>
                    <a:pt x="400" y="1637"/>
                    <a:pt x="228" y="1403"/>
                    <a:pt x="209" y="1065"/>
                  </a:cubicBezTo>
                  <a:cubicBezTo>
                    <a:pt x="191" y="783"/>
                    <a:pt x="295" y="512"/>
                    <a:pt x="492" y="315"/>
                  </a:cubicBezTo>
                  <a:cubicBezTo>
                    <a:pt x="581" y="232"/>
                    <a:pt x="696" y="188"/>
                    <a:pt x="815" y="188"/>
                  </a:cubicBezTo>
                  <a:cubicBezTo>
                    <a:pt x="837" y="188"/>
                    <a:pt x="858" y="190"/>
                    <a:pt x="879" y="192"/>
                  </a:cubicBezTo>
                  <a:cubicBezTo>
                    <a:pt x="885" y="193"/>
                    <a:pt x="891" y="194"/>
                    <a:pt x="896" y="194"/>
                  </a:cubicBezTo>
                  <a:cubicBezTo>
                    <a:pt x="1005" y="194"/>
                    <a:pt x="1027" y="26"/>
                    <a:pt x="910" y="8"/>
                  </a:cubicBezTo>
                  <a:cubicBezTo>
                    <a:pt x="877" y="3"/>
                    <a:pt x="843" y="0"/>
                    <a:pt x="8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0" name="Google Shape;14780;p147"/>
            <p:cNvSpPr/>
            <p:nvPr/>
          </p:nvSpPr>
          <p:spPr>
            <a:xfrm>
              <a:off x="6855800" y="3098525"/>
              <a:ext cx="47500" cy="226600"/>
            </a:xfrm>
            <a:custGeom>
              <a:avLst/>
              <a:gdLst/>
              <a:ahLst/>
              <a:cxnLst/>
              <a:rect l="l" t="t" r="r" b="b"/>
              <a:pathLst>
                <a:path w="1900" h="9064" extrusionOk="0">
                  <a:moveTo>
                    <a:pt x="1044" y="1"/>
                  </a:moveTo>
                  <a:cubicBezTo>
                    <a:pt x="932" y="1"/>
                    <a:pt x="919" y="182"/>
                    <a:pt x="1039" y="188"/>
                  </a:cubicBezTo>
                  <a:cubicBezTo>
                    <a:pt x="1457" y="243"/>
                    <a:pt x="1709" y="520"/>
                    <a:pt x="1709" y="920"/>
                  </a:cubicBezTo>
                  <a:cubicBezTo>
                    <a:pt x="1709" y="1276"/>
                    <a:pt x="1537" y="1620"/>
                    <a:pt x="1371" y="1946"/>
                  </a:cubicBezTo>
                  <a:lnTo>
                    <a:pt x="1310" y="2057"/>
                  </a:lnTo>
                  <a:cubicBezTo>
                    <a:pt x="234" y="4208"/>
                    <a:pt x="0" y="6679"/>
                    <a:pt x="652" y="8990"/>
                  </a:cubicBezTo>
                  <a:cubicBezTo>
                    <a:pt x="664" y="9033"/>
                    <a:pt x="701" y="9058"/>
                    <a:pt x="744" y="9064"/>
                  </a:cubicBezTo>
                  <a:cubicBezTo>
                    <a:pt x="750" y="9064"/>
                    <a:pt x="762" y="9064"/>
                    <a:pt x="769" y="9058"/>
                  </a:cubicBezTo>
                  <a:cubicBezTo>
                    <a:pt x="818" y="9045"/>
                    <a:pt x="848" y="8996"/>
                    <a:pt x="836" y="8947"/>
                  </a:cubicBezTo>
                  <a:cubicBezTo>
                    <a:pt x="197" y="6679"/>
                    <a:pt x="424" y="4251"/>
                    <a:pt x="1482" y="2149"/>
                  </a:cubicBezTo>
                  <a:lnTo>
                    <a:pt x="1537" y="2038"/>
                  </a:lnTo>
                  <a:cubicBezTo>
                    <a:pt x="1715" y="1688"/>
                    <a:pt x="1900" y="1325"/>
                    <a:pt x="1900" y="926"/>
                  </a:cubicBezTo>
                  <a:cubicBezTo>
                    <a:pt x="1893" y="422"/>
                    <a:pt x="1580" y="71"/>
                    <a:pt x="1070" y="4"/>
                  </a:cubicBezTo>
                  <a:cubicBezTo>
                    <a:pt x="1061" y="2"/>
                    <a:pt x="1052" y="1"/>
                    <a:pt x="104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1" name="Google Shape;14781;p147"/>
            <p:cNvSpPr/>
            <p:nvPr/>
          </p:nvSpPr>
          <p:spPr>
            <a:xfrm>
              <a:off x="6668175" y="3255650"/>
              <a:ext cx="198250" cy="461950"/>
            </a:xfrm>
            <a:custGeom>
              <a:avLst/>
              <a:gdLst/>
              <a:ahLst/>
              <a:cxnLst/>
              <a:rect l="l" t="t" r="r" b="b"/>
              <a:pathLst>
                <a:path w="7930" h="18478" extrusionOk="0">
                  <a:moveTo>
                    <a:pt x="3412" y="1"/>
                  </a:moveTo>
                  <a:cubicBezTo>
                    <a:pt x="2643" y="1"/>
                    <a:pt x="2072" y="259"/>
                    <a:pt x="1703" y="763"/>
                  </a:cubicBezTo>
                  <a:cubicBezTo>
                    <a:pt x="1119" y="1580"/>
                    <a:pt x="1119" y="3062"/>
                    <a:pt x="1703" y="4826"/>
                  </a:cubicBezTo>
                  <a:cubicBezTo>
                    <a:pt x="2201" y="6319"/>
                    <a:pt x="1494" y="7936"/>
                    <a:pt x="867" y="9356"/>
                  </a:cubicBezTo>
                  <a:cubicBezTo>
                    <a:pt x="566" y="10044"/>
                    <a:pt x="277" y="10696"/>
                    <a:pt x="184" y="11237"/>
                  </a:cubicBezTo>
                  <a:cubicBezTo>
                    <a:pt x="0" y="12263"/>
                    <a:pt x="129" y="14236"/>
                    <a:pt x="240" y="15976"/>
                  </a:cubicBezTo>
                  <a:cubicBezTo>
                    <a:pt x="307" y="16996"/>
                    <a:pt x="363" y="17869"/>
                    <a:pt x="344" y="18379"/>
                  </a:cubicBezTo>
                  <a:cubicBezTo>
                    <a:pt x="344" y="18428"/>
                    <a:pt x="387" y="18471"/>
                    <a:pt x="436" y="18478"/>
                  </a:cubicBezTo>
                  <a:cubicBezTo>
                    <a:pt x="492" y="18478"/>
                    <a:pt x="535" y="18435"/>
                    <a:pt x="541" y="18385"/>
                  </a:cubicBezTo>
                  <a:cubicBezTo>
                    <a:pt x="553" y="17869"/>
                    <a:pt x="498" y="16984"/>
                    <a:pt x="430" y="15964"/>
                  </a:cubicBezTo>
                  <a:cubicBezTo>
                    <a:pt x="326" y="14322"/>
                    <a:pt x="191" y="12276"/>
                    <a:pt x="369" y="11274"/>
                  </a:cubicBezTo>
                  <a:cubicBezTo>
                    <a:pt x="461" y="10751"/>
                    <a:pt x="744" y="10112"/>
                    <a:pt x="1045" y="9436"/>
                  </a:cubicBezTo>
                  <a:cubicBezTo>
                    <a:pt x="1684" y="7979"/>
                    <a:pt x="2410" y="6332"/>
                    <a:pt x="1887" y="4770"/>
                  </a:cubicBezTo>
                  <a:cubicBezTo>
                    <a:pt x="1315" y="3062"/>
                    <a:pt x="1309" y="1642"/>
                    <a:pt x="1863" y="873"/>
                  </a:cubicBezTo>
                  <a:cubicBezTo>
                    <a:pt x="2188" y="419"/>
                    <a:pt x="2711" y="191"/>
                    <a:pt x="3412" y="191"/>
                  </a:cubicBezTo>
                  <a:cubicBezTo>
                    <a:pt x="5674" y="191"/>
                    <a:pt x="7739" y="2281"/>
                    <a:pt x="7763" y="2299"/>
                  </a:cubicBezTo>
                  <a:cubicBezTo>
                    <a:pt x="7782" y="2318"/>
                    <a:pt x="7805" y="2327"/>
                    <a:pt x="7829" y="2327"/>
                  </a:cubicBezTo>
                  <a:cubicBezTo>
                    <a:pt x="7853" y="2327"/>
                    <a:pt x="7877" y="2318"/>
                    <a:pt x="7899" y="2299"/>
                  </a:cubicBezTo>
                  <a:cubicBezTo>
                    <a:pt x="7929" y="2263"/>
                    <a:pt x="7929" y="2201"/>
                    <a:pt x="7899" y="2164"/>
                  </a:cubicBezTo>
                  <a:cubicBezTo>
                    <a:pt x="7806" y="2072"/>
                    <a:pt x="5753" y="1"/>
                    <a:pt x="3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2" name="Google Shape;14782;p147"/>
            <p:cNvSpPr/>
            <p:nvPr/>
          </p:nvSpPr>
          <p:spPr>
            <a:xfrm>
              <a:off x="6870600" y="3259125"/>
              <a:ext cx="170700" cy="456625"/>
            </a:xfrm>
            <a:custGeom>
              <a:avLst/>
              <a:gdLst/>
              <a:ahLst/>
              <a:cxnLst/>
              <a:rect l="l" t="t" r="r" b="b"/>
              <a:pathLst>
                <a:path w="6828" h="18265" extrusionOk="0">
                  <a:moveTo>
                    <a:pt x="3381" y="1"/>
                  </a:moveTo>
                  <a:cubicBezTo>
                    <a:pt x="1606" y="1"/>
                    <a:pt x="114" y="1996"/>
                    <a:pt x="54" y="2081"/>
                  </a:cubicBezTo>
                  <a:cubicBezTo>
                    <a:pt x="0" y="2156"/>
                    <a:pt x="66" y="2236"/>
                    <a:pt x="135" y="2236"/>
                  </a:cubicBezTo>
                  <a:cubicBezTo>
                    <a:pt x="161" y="2236"/>
                    <a:pt x="187" y="2224"/>
                    <a:pt x="207" y="2197"/>
                  </a:cubicBezTo>
                  <a:cubicBezTo>
                    <a:pt x="219" y="2173"/>
                    <a:pt x="1707" y="192"/>
                    <a:pt x="3388" y="192"/>
                  </a:cubicBezTo>
                  <a:cubicBezTo>
                    <a:pt x="3416" y="192"/>
                    <a:pt x="3443" y="192"/>
                    <a:pt x="3471" y="194"/>
                  </a:cubicBezTo>
                  <a:cubicBezTo>
                    <a:pt x="3803" y="194"/>
                    <a:pt x="4117" y="359"/>
                    <a:pt x="4307" y="630"/>
                  </a:cubicBezTo>
                  <a:cubicBezTo>
                    <a:pt x="4989" y="1552"/>
                    <a:pt x="4756" y="3728"/>
                    <a:pt x="4430" y="4963"/>
                  </a:cubicBezTo>
                  <a:cubicBezTo>
                    <a:pt x="4172" y="5953"/>
                    <a:pt x="4781" y="7195"/>
                    <a:pt x="5364" y="8399"/>
                  </a:cubicBezTo>
                  <a:cubicBezTo>
                    <a:pt x="5721" y="9125"/>
                    <a:pt x="6084" y="9868"/>
                    <a:pt x="6237" y="10520"/>
                  </a:cubicBezTo>
                  <a:cubicBezTo>
                    <a:pt x="6631" y="12210"/>
                    <a:pt x="6311" y="17251"/>
                    <a:pt x="6004" y="18136"/>
                  </a:cubicBezTo>
                  <a:cubicBezTo>
                    <a:pt x="5985" y="18185"/>
                    <a:pt x="6010" y="18240"/>
                    <a:pt x="6059" y="18259"/>
                  </a:cubicBezTo>
                  <a:cubicBezTo>
                    <a:pt x="6071" y="18259"/>
                    <a:pt x="6077" y="18265"/>
                    <a:pt x="6090" y="18265"/>
                  </a:cubicBezTo>
                  <a:cubicBezTo>
                    <a:pt x="6133" y="18265"/>
                    <a:pt x="6164" y="18234"/>
                    <a:pt x="6176" y="18197"/>
                  </a:cubicBezTo>
                  <a:cubicBezTo>
                    <a:pt x="6495" y="17275"/>
                    <a:pt x="6827" y="12235"/>
                    <a:pt x="6416" y="10477"/>
                  </a:cubicBezTo>
                  <a:cubicBezTo>
                    <a:pt x="6262" y="9801"/>
                    <a:pt x="5893" y="9045"/>
                    <a:pt x="5537" y="8313"/>
                  </a:cubicBezTo>
                  <a:cubicBezTo>
                    <a:pt x="4965" y="7145"/>
                    <a:pt x="4375" y="5935"/>
                    <a:pt x="4615" y="5013"/>
                  </a:cubicBezTo>
                  <a:cubicBezTo>
                    <a:pt x="4903" y="3918"/>
                    <a:pt x="5235" y="1570"/>
                    <a:pt x="4455" y="519"/>
                  </a:cubicBezTo>
                  <a:cubicBezTo>
                    <a:pt x="4233" y="200"/>
                    <a:pt x="3871" y="9"/>
                    <a:pt x="3484" y="3"/>
                  </a:cubicBezTo>
                  <a:cubicBezTo>
                    <a:pt x="3449" y="1"/>
                    <a:pt x="3415" y="1"/>
                    <a:pt x="33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3" name="Google Shape;14783;p147"/>
            <p:cNvSpPr/>
            <p:nvPr/>
          </p:nvSpPr>
          <p:spPr>
            <a:xfrm>
              <a:off x="6746700" y="3356150"/>
              <a:ext cx="130475" cy="983200"/>
            </a:xfrm>
            <a:custGeom>
              <a:avLst/>
              <a:gdLst/>
              <a:ahLst/>
              <a:cxnLst/>
              <a:rect l="l" t="t" r="r" b="b"/>
              <a:pathLst>
                <a:path w="5219" h="39328" extrusionOk="0">
                  <a:moveTo>
                    <a:pt x="1875" y="8618"/>
                  </a:moveTo>
                  <a:cubicBezTo>
                    <a:pt x="1883" y="8618"/>
                    <a:pt x="1891" y="8618"/>
                    <a:pt x="1899" y="8618"/>
                  </a:cubicBezTo>
                  <a:cubicBezTo>
                    <a:pt x="1908" y="8618"/>
                    <a:pt x="1916" y="8618"/>
                    <a:pt x="1924" y="8618"/>
                  </a:cubicBezTo>
                  <a:cubicBezTo>
                    <a:pt x="2211" y="8618"/>
                    <a:pt x="2490" y="8722"/>
                    <a:pt x="2705" y="8901"/>
                  </a:cubicBezTo>
                  <a:cubicBezTo>
                    <a:pt x="3080" y="9208"/>
                    <a:pt x="3233" y="9620"/>
                    <a:pt x="3166" y="10143"/>
                  </a:cubicBezTo>
                  <a:cubicBezTo>
                    <a:pt x="3104" y="10155"/>
                    <a:pt x="3043" y="10161"/>
                    <a:pt x="2981" y="10167"/>
                  </a:cubicBezTo>
                  <a:cubicBezTo>
                    <a:pt x="2908" y="10174"/>
                    <a:pt x="2834" y="10178"/>
                    <a:pt x="2760" y="10178"/>
                  </a:cubicBezTo>
                  <a:cubicBezTo>
                    <a:pt x="2022" y="10178"/>
                    <a:pt x="1305" y="9831"/>
                    <a:pt x="1076" y="9479"/>
                  </a:cubicBezTo>
                  <a:cubicBezTo>
                    <a:pt x="885" y="9196"/>
                    <a:pt x="1051" y="8975"/>
                    <a:pt x="1168" y="8870"/>
                  </a:cubicBezTo>
                  <a:cubicBezTo>
                    <a:pt x="1370" y="8709"/>
                    <a:pt x="1619" y="8618"/>
                    <a:pt x="1875" y="8618"/>
                  </a:cubicBezTo>
                  <a:close/>
                  <a:moveTo>
                    <a:pt x="5010" y="1"/>
                  </a:moveTo>
                  <a:cubicBezTo>
                    <a:pt x="4954" y="1"/>
                    <a:pt x="4911" y="44"/>
                    <a:pt x="4911" y="99"/>
                  </a:cubicBezTo>
                  <a:cubicBezTo>
                    <a:pt x="4917" y="173"/>
                    <a:pt x="5034" y="7536"/>
                    <a:pt x="4352" y="9178"/>
                  </a:cubicBezTo>
                  <a:cubicBezTo>
                    <a:pt x="4180" y="9620"/>
                    <a:pt x="3817" y="9964"/>
                    <a:pt x="3362" y="10100"/>
                  </a:cubicBezTo>
                  <a:cubicBezTo>
                    <a:pt x="3411" y="9540"/>
                    <a:pt x="3233" y="9098"/>
                    <a:pt x="2821" y="8766"/>
                  </a:cubicBezTo>
                  <a:cubicBezTo>
                    <a:pt x="2540" y="8532"/>
                    <a:pt x="2210" y="8432"/>
                    <a:pt x="1898" y="8432"/>
                  </a:cubicBezTo>
                  <a:cubicBezTo>
                    <a:pt x="1563" y="8432"/>
                    <a:pt x="1249" y="8547"/>
                    <a:pt x="1039" y="8735"/>
                  </a:cubicBezTo>
                  <a:cubicBezTo>
                    <a:pt x="768" y="8975"/>
                    <a:pt x="719" y="9294"/>
                    <a:pt x="910" y="9583"/>
                  </a:cubicBezTo>
                  <a:cubicBezTo>
                    <a:pt x="1173" y="9987"/>
                    <a:pt x="1953" y="10375"/>
                    <a:pt x="2760" y="10375"/>
                  </a:cubicBezTo>
                  <a:cubicBezTo>
                    <a:pt x="2837" y="10375"/>
                    <a:pt x="2916" y="10371"/>
                    <a:pt x="2994" y="10364"/>
                  </a:cubicBezTo>
                  <a:cubicBezTo>
                    <a:pt x="3037" y="10364"/>
                    <a:pt x="3086" y="10358"/>
                    <a:pt x="3135" y="10345"/>
                  </a:cubicBezTo>
                  <a:lnTo>
                    <a:pt x="3135" y="10345"/>
                  </a:lnTo>
                  <a:cubicBezTo>
                    <a:pt x="3024" y="10862"/>
                    <a:pt x="2729" y="11483"/>
                    <a:pt x="2244" y="12202"/>
                  </a:cubicBezTo>
                  <a:cubicBezTo>
                    <a:pt x="1623" y="13118"/>
                    <a:pt x="332" y="15533"/>
                    <a:pt x="1666" y="18158"/>
                  </a:cubicBezTo>
                  <a:cubicBezTo>
                    <a:pt x="2311" y="19436"/>
                    <a:pt x="1697" y="20598"/>
                    <a:pt x="1045" y="21828"/>
                  </a:cubicBezTo>
                  <a:cubicBezTo>
                    <a:pt x="621" y="22627"/>
                    <a:pt x="178" y="23463"/>
                    <a:pt x="105" y="24342"/>
                  </a:cubicBezTo>
                  <a:cubicBezTo>
                    <a:pt x="0" y="25565"/>
                    <a:pt x="516" y="26942"/>
                    <a:pt x="1020" y="28282"/>
                  </a:cubicBezTo>
                  <a:cubicBezTo>
                    <a:pt x="1438" y="29363"/>
                    <a:pt x="1863" y="30488"/>
                    <a:pt x="1942" y="31515"/>
                  </a:cubicBezTo>
                  <a:cubicBezTo>
                    <a:pt x="2133" y="33844"/>
                    <a:pt x="1819" y="38135"/>
                    <a:pt x="1537" y="39210"/>
                  </a:cubicBezTo>
                  <a:cubicBezTo>
                    <a:pt x="1524" y="39260"/>
                    <a:pt x="1549" y="39309"/>
                    <a:pt x="1604" y="39327"/>
                  </a:cubicBezTo>
                  <a:lnTo>
                    <a:pt x="1629" y="39327"/>
                  </a:lnTo>
                  <a:cubicBezTo>
                    <a:pt x="1666" y="39321"/>
                    <a:pt x="1697" y="39296"/>
                    <a:pt x="1709" y="39260"/>
                  </a:cubicBezTo>
                  <a:cubicBezTo>
                    <a:pt x="1998" y="38166"/>
                    <a:pt x="2317" y="33838"/>
                    <a:pt x="2127" y="31496"/>
                  </a:cubicBezTo>
                  <a:cubicBezTo>
                    <a:pt x="2041" y="30439"/>
                    <a:pt x="1611" y="29308"/>
                    <a:pt x="1193" y="28208"/>
                  </a:cubicBezTo>
                  <a:cubicBezTo>
                    <a:pt x="701" y="26892"/>
                    <a:pt x="184" y="25534"/>
                    <a:pt x="289" y="24360"/>
                  </a:cubicBezTo>
                  <a:cubicBezTo>
                    <a:pt x="363" y="23512"/>
                    <a:pt x="793" y="22700"/>
                    <a:pt x="1211" y="21914"/>
                  </a:cubicBezTo>
                  <a:cubicBezTo>
                    <a:pt x="1856" y="20697"/>
                    <a:pt x="2520" y="19436"/>
                    <a:pt x="1832" y="18072"/>
                  </a:cubicBezTo>
                  <a:cubicBezTo>
                    <a:pt x="541" y="15533"/>
                    <a:pt x="1795" y="13198"/>
                    <a:pt x="2397" y="12306"/>
                  </a:cubicBezTo>
                  <a:cubicBezTo>
                    <a:pt x="2920" y="11538"/>
                    <a:pt x="3227" y="10868"/>
                    <a:pt x="3332" y="10309"/>
                  </a:cubicBezTo>
                  <a:cubicBezTo>
                    <a:pt x="3879" y="10173"/>
                    <a:pt x="4327" y="9780"/>
                    <a:pt x="4524" y="9251"/>
                  </a:cubicBezTo>
                  <a:cubicBezTo>
                    <a:pt x="5219" y="7573"/>
                    <a:pt x="5108" y="400"/>
                    <a:pt x="5102" y="93"/>
                  </a:cubicBezTo>
                  <a:cubicBezTo>
                    <a:pt x="5102" y="44"/>
                    <a:pt x="5059" y="1"/>
                    <a:pt x="501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4" name="Google Shape;14784;p147"/>
            <p:cNvSpPr/>
            <p:nvPr/>
          </p:nvSpPr>
          <p:spPr>
            <a:xfrm>
              <a:off x="6854725" y="3355225"/>
              <a:ext cx="106350" cy="987200"/>
            </a:xfrm>
            <a:custGeom>
              <a:avLst/>
              <a:gdLst/>
              <a:ahLst/>
              <a:cxnLst/>
              <a:rect l="l" t="t" r="r" b="b"/>
              <a:pathLst>
                <a:path w="4254" h="39488" extrusionOk="0">
                  <a:moveTo>
                    <a:pt x="2703" y="8767"/>
                  </a:moveTo>
                  <a:cubicBezTo>
                    <a:pt x="2801" y="8767"/>
                    <a:pt x="2893" y="8778"/>
                    <a:pt x="2975" y="8803"/>
                  </a:cubicBezTo>
                  <a:cubicBezTo>
                    <a:pt x="3178" y="8852"/>
                    <a:pt x="3332" y="9024"/>
                    <a:pt x="3350" y="9233"/>
                  </a:cubicBezTo>
                  <a:cubicBezTo>
                    <a:pt x="3412" y="9651"/>
                    <a:pt x="2932" y="10204"/>
                    <a:pt x="2330" y="10419"/>
                  </a:cubicBezTo>
                  <a:cubicBezTo>
                    <a:pt x="2220" y="10458"/>
                    <a:pt x="2046" y="10506"/>
                    <a:pt x="1850" y="10506"/>
                  </a:cubicBezTo>
                  <a:cubicBezTo>
                    <a:pt x="1675" y="10506"/>
                    <a:pt x="1483" y="10468"/>
                    <a:pt x="1303" y="10352"/>
                  </a:cubicBezTo>
                  <a:cubicBezTo>
                    <a:pt x="1223" y="9915"/>
                    <a:pt x="1260" y="9547"/>
                    <a:pt x="1426" y="9344"/>
                  </a:cubicBezTo>
                  <a:cubicBezTo>
                    <a:pt x="1718" y="9002"/>
                    <a:pt x="2265" y="8767"/>
                    <a:pt x="2703" y="8767"/>
                  </a:cubicBezTo>
                  <a:close/>
                  <a:moveTo>
                    <a:pt x="344" y="1"/>
                  </a:moveTo>
                  <a:cubicBezTo>
                    <a:pt x="289" y="1"/>
                    <a:pt x="246" y="44"/>
                    <a:pt x="246" y="93"/>
                  </a:cubicBezTo>
                  <a:cubicBezTo>
                    <a:pt x="234" y="449"/>
                    <a:pt x="0" y="8784"/>
                    <a:pt x="799" y="10087"/>
                  </a:cubicBezTo>
                  <a:cubicBezTo>
                    <a:pt x="885" y="10235"/>
                    <a:pt x="996" y="10358"/>
                    <a:pt x="1131" y="10462"/>
                  </a:cubicBezTo>
                  <a:cubicBezTo>
                    <a:pt x="1297" y="11261"/>
                    <a:pt x="1789" y="12226"/>
                    <a:pt x="2391" y="12921"/>
                  </a:cubicBezTo>
                  <a:cubicBezTo>
                    <a:pt x="2938" y="13554"/>
                    <a:pt x="2606" y="14851"/>
                    <a:pt x="2256" y="16222"/>
                  </a:cubicBezTo>
                  <a:cubicBezTo>
                    <a:pt x="2004" y="17224"/>
                    <a:pt x="1740" y="18250"/>
                    <a:pt x="1764" y="19166"/>
                  </a:cubicBezTo>
                  <a:cubicBezTo>
                    <a:pt x="1807" y="20549"/>
                    <a:pt x="2348" y="21594"/>
                    <a:pt x="2871" y="22608"/>
                  </a:cubicBezTo>
                  <a:cubicBezTo>
                    <a:pt x="3178" y="23211"/>
                    <a:pt x="3473" y="23776"/>
                    <a:pt x="3639" y="24379"/>
                  </a:cubicBezTo>
                  <a:cubicBezTo>
                    <a:pt x="4063" y="25921"/>
                    <a:pt x="3031" y="29695"/>
                    <a:pt x="2410" y="31287"/>
                  </a:cubicBezTo>
                  <a:cubicBezTo>
                    <a:pt x="1826" y="32787"/>
                    <a:pt x="2059" y="37871"/>
                    <a:pt x="2440" y="39413"/>
                  </a:cubicBezTo>
                  <a:cubicBezTo>
                    <a:pt x="2447" y="39456"/>
                    <a:pt x="2490" y="39487"/>
                    <a:pt x="2533" y="39487"/>
                  </a:cubicBezTo>
                  <a:cubicBezTo>
                    <a:pt x="2533" y="39487"/>
                    <a:pt x="2539" y="39487"/>
                    <a:pt x="2545" y="39481"/>
                  </a:cubicBezTo>
                  <a:cubicBezTo>
                    <a:pt x="2594" y="39469"/>
                    <a:pt x="2631" y="39420"/>
                    <a:pt x="2619" y="39370"/>
                  </a:cubicBezTo>
                  <a:cubicBezTo>
                    <a:pt x="2250" y="37883"/>
                    <a:pt x="2016" y="32793"/>
                    <a:pt x="2582" y="31349"/>
                  </a:cubicBezTo>
                  <a:cubicBezTo>
                    <a:pt x="3209" y="29745"/>
                    <a:pt x="4254" y="25909"/>
                    <a:pt x="3817" y="24323"/>
                  </a:cubicBezTo>
                  <a:cubicBezTo>
                    <a:pt x="3651" y="23709"/>
                    <a:pt x="3350" y="23131"/>
                    <a:pt x="3037" y="22522"/>
                  </a:cubicBezTo>
                  <a:cubicBezTo>
                    <a:pt x="2527" y="21526"/>
                    <a:pt x="1992" y="20494"/>
                    <a:pt x="1955" y="19154"/>
                  </a:cubicBezTo>
                  <a:cubicBezTo>
                    <a:pt x="1930" y="18269"/>
                    <a:pt x="2188" y="17254"/>
                    <a:pt x="2440" y="16265"/>
                  </a:cubicBezTo>
                  <a:cubicBezTo>
                    <a:pt x="2803" y="14845"/>
                    <a:pt x="3141" y="13505"/>
                    <a:pt x="2533" y="12792"/>
                  </a:cubicBezTo>
                  <a:cubicBezTo>
                    <a:pt x="1955" y="12122"/>
                    <a:pt x="1531" y="11292"/>
                    <a:pt x="1353" y="10591"/>
                  </a:cubicBezTo>
                  <a:lnTo>
                    <a:pt x="1353" y="10591"/>
                  </a:lnTo>
                  <a:cubicBezTo>
                    <a:pt x="1503" y="10661"/>
                    <a:pt x="1672" y="10696"/>
                    <a:pt x="1851" y="10696"/>
                  </a:cubicBezTo>
                  <a:cubicBezTo>
                    <a:pt x="2022" y="10696"/>
                    <a:pt x="2202" y="10664"/>
                    <a:pt x="2385" y="10598"/>
                  </a:cubicBezTo>
                  <a:cubicBezTo>
                    <a:pt x="3006" y="10376"/>
                    <a:pt x="3615" y="9762"/>
                    <a:pt x="3535" y="9202"/>
                  </a:cubicBezTo>
                  <a:cubicBezTo>
                    <a:pt x="3504" y="8920"/>
                    <a:pt x="3301" y="8680"/>
                    <a:pt x="3024" y="8612"/>
                  </a:cubicBezTo>
                  <a:cubicBezTo>
                    <a:pt x="2928" y="8585"/>
                    <a:pt x="2822" y="8572"/>
                    <a:pt x="2710" y="8572"/>
                  </a:cubicBezTo>
                  <a:cubicBezTo>
                    <a:pt x="2213" y="8572"/>
                    <a:pt x="1610" y="8828"/>
                    <a:pt x="1279" y="9215"/>
                  </a:cubicBezTo>
                  <a:cubicBezTo>
                    <a:pt x="1094" y="9430"/>
                    <a:pt x="1039" y="9768"/>
                    <a:pt x="1082" y="10161"/>
                  </a:cubicBezTo>
                  <a:cubicBezTo>
                    <a:pt x="1033" y="10106"/>
                    <a:pt x="996" y="10051"/>
                    <a:pt x="959" y="9989"/>
                  </a:cubicBezTo>
                  <a:cubicBezTo>
                    <a:pt x="191" y="8729"/>
                    <a:pt x="430" y="185"/>
                    <a:pt x="430" y="99"/>
                  </a:cubicBezTo>
                  <a:cubicBezTo>
                    <a:pt x="437" y="44"/>
                    <a:pt x="394" y="1"/>
                    <a:pt x="34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5" name="Google Shape;14785;p147"/>
            <p:cNvSpPr/>
            <p:nvPr/>
          </p:nvSpPr>
          <p:spPr>
            <a:xfrm>
              <a:off x="6658800" y="3262225"/>
              <a:ext cx="210225" cy="446150"/>
            </a:xfrm>
            <a:custGeom>
              <a:avLst/>
              <a:gdLst/>
              <a:ahLst/>
              <a:cxnLst/>
              <a:rect l="l" t="t" r="r" b="b"/>
              <a:pathLst>
                <a:path w="8409" h="17846" extrusionOk="0">
                  <a:moveTo>
                    <a:pt x="5163" y="1"/>
                  </a:moveTo>
                  <a:cubicBezTo>
                    <a:pt x="4862" y="1"/>
                    <a:pt x="4541" y="46"/>
                    <a:pt x="4198" y="149"/>
                  </a:cubicBezTo>
                  <a:cubicBezTo>
                    <a:pt x="2951" y="531"/>
                    <a:pt x="2078" y="1496"/>
                    <a:pt x="1623" y="3001"/>
                  </a:cubicBezTo>
                  <a:cubicBezTo>
                    <a:pt x="1168" y="4507"/>
                    <a:pt x="1254" y="6130"/>
                    <a:pt x="1346" y="6966"/>
                  </a:cubicBezTo>
                  <a:cubicBezTo>
                    <a:pt x="1592" y="9271"/>
                    <a:pt x="1936" y="12424"/>
                    <a:pt x="811" y="13832"/>
                  </a:cubicBezTo>
                  <a:cubicBezTo>
                    <a:pt x="0" y="14846"/>
                    <a:pt x="363" y="15983"/>
                    <a:pt x="627" y="16813"/>
                  </a:cubicBezTo>
                  <a:cubicBezTo>
                    <a:pt x="744" y="17188"/>
                    <a:pt x="848" y="17514"/>
                    <a:pt x="824" y="17741"/>
                  </a:cubicBezTo>
                  <a:cubicBezTo>
                    <a:pt x="818" y="17790"/>
                    <a:pt x="855" y="17840"/>
                    <a:pt x="904" y="17846"/>
                  </a:cubicBezTo>
                  <a:lnTo>
                    <a:pt x="916" y="17846"/>
                  </a:lnTo>
                  <a:cubicBezTo>
                    <a:pt x="959" y="17846"/>
                    <a:pt x="1002" y="17809"/>
                    <a:pt x="1008" y="17766"/>
                  </a:cubicBezTo>
                  <a:cubicBezTo>
                    <a:pt x="1039" y="17502"/>
                    <a:pt x="934" y="17157"/>
                    <a:pt x="805" y="16758"/>
                  </a:cubicBezTo>
                  <a:cubicBezTo>
                    <a:pt x="541" y="15922"/>
                    <a:pt x="209" y="14883"/>
                    <a:pt x="959" y="13949"/>
                  </a:cubicBezTo>
                  <a:cubicBezTo>
                    <a:pt x="2133" y="12486"/>
                    <a:pt x="1789" y="9283"/>
                    <a:pt x="1531" y="6948"/>
                  </a:cubicBezTo>
                  <a:cubicBezTo>
                    <a:pt x="1242" y="4237"/>
                    <a:pt x="1801" y="1078"/>
                    <a:pt x="4254" y="334"/>
                  </a:cubicBezTo>
                  <a:cubicBezTo>
                    <a:pt x="4583" y="235"/>
                    <a:pt x="4892" y="191"/>
                    <a:pt x="5179" y="191"/>
                  </a:cubicBezTo>
                  <a:cubicBezTo>
                    <a:pt x="7172" y="191"/>
                    <a:pt x="8164" y="2279"/>
                    <a:pt x="8212" y="2381"/>
                  </a:cubicBezTo>
                  <a:cubicBezTo>
                    <a:pt x="8226" y="2417"/>
                    <a:pt x="8263" y="2437"/>
                    <a:pt x="8300" y="2437"/>
                  </a:cubicBezTo>
                  <a:cubicBezTo>
                    <a:pt x="8312" y="2437"/>
                    <a:pt x="8324" y="2435"/>
                    <a:pt x="8335" y="2430"/>
                  </a:cubicBezTo>
                  <a:cubicBezTo>
                    <a:pt x="8384" y="2405"/>
                    <a:pt x="8409" y="2350"/>
                    <a:pt x="8384" y="2301"/>
                  </a:cubicBezTo>
                  <a:cubicBezTo>
                    <a:pt x="8374" y="2274"/>
                    <a:pt x="7291" y="1"/>
                    <a:pt x="516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6" name="Google Shape;14786;p147"/>
            <p:cNvSpPr/>
            <p:nvPr/>
          </p:nvSpPr>
          <p:spPr>
            <a:xfrm>
              <a:off x="6869550" y="3274050"/>
              <a:ext cx="167750" cy="433875"/>
            </a:xfrm>
            <a:custGeom>
              <a:avLst/>
              <a:gdLst/>
              <a:ahLst/>
              <a:cxnLst/>
              <a:rect l="l" t="t" r="r" b="b"/>
              <a:pathLst>
                <a:path w="6710" h="17355" extrusionOk="0">
                  <a:moveTo>
                    <a:pt x="2889" y="0"/>
                  </a:moveTo>
                  <a:cubicBezTo>
                    <a:pt x="1277" y="0"/>
                    <a:pt x="69" y="1554"/>
                    <a:pt x="59" y="1570"/>
                  </a:cubicBezTo>
                  <a:cubicBezTo>
                    <a:pt x="1" y="1645"/>
                    <a:pt x="65" y="1727"/>
                    <a:pt x="136" y="1727"/>
                  </a:cubicBezTo>
                  <a:cubicBezTo>
                    <a:pt x="163" y="1727"/>
                    <a:pt x="190" y="1715"/>
                    <a:pt x="212" y="1686"/>
                  </a:cubicBezTo>
                  <a:cubicBezTo>
                    <a:pt x="223" y="1666"/>
                    <a:pt x="1373" y="191"/>
                    <a:pt x="2886" y="191"/>
                  </a:cubicBezTo>
                  <a:cubicBezTo>
                    <a:pt x="3155" y="191"/>
                    <a:pt x="3435" y="237"/>
                    <a:pt x="3722" y="346"/>
                  </a:cubicBezTo>
                  <a:cubicBezTo>
                    <a:pt x="5486" y="1016"/>
                    <a:pt x="5449" y="5946"/>
                    <a:pt x="5185" y="8460"/>
                  </a:cubicBezTo>
                  <a:cubicBezTo>
                    <a:pt x="4988" y="10304"/>
                    <a:pt x="5867" y="13420"/>
                    <a:pt x="6187" y="14115"/>
                  </a:cubicBezTo>
                  <a:cubicBezTo>
                    <a:pt x="6513" y="14810"/>
                    <a:pt x="6365" y="16727"/>
                    <a:pt x="6095" y="17213"/>
                  </a:cubicBezTo>
                  <a:cubicBezTo>
                    <a:pt x="6070" y="17262"/>
                    <a:pt x="6089" y="17317"/>
                    <a:pt x="6138" y="17342"/>
                  </a:cubicBezTo>
                  <a:cubicBezTo>
                    <a:pt x="6150" y="17348"/>
                    <a:pt x="6162" y="17354"/>
                    <a:pt x="6181" y="17354"/>
                  </a:cubicBezTo>
                  <a:cubicBezTo>
                    <a:pt x="6212" y="17354"/>
                    <a:pt x="6242" y="17336"/>
                    <a:pt x="6261" y="17305"/>
                  </a:cubicBezTo>
                  <a:cubicBezTo>
                    <a:pt x="6550" y="16777"/>
                    <a:pt x="6710" y="14785"/>
                    <a:pt x="6359" y="14035"/>
                  </a:cubicBezTo>
                  <a:cubicBezTo>
                    <a:pt x="6040" y="13353"/>
                    <a:pt x="5179" y="10292"/>
                    <a:pt x="5370" y="8485"/>
                  </a:cubicBezTo>
                  <a:cubicBezTo>
                    <a:pt x="5400" y="8177"/>
                    <a:pt x="6126" y="1059"/>
                    <a:pt x="3790" y="168"/>
                  </a:cubicBezTo>
                  <a:cubicBezTo>
                    <a:pt x="3480" y="50"/>
                    <a:pt x="3178" y="0"/>
                    <a:pt x="288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7" name="Google Shape;14787;p147"/>
            <p:cNvSpPr/>
            <p:nvPr/>
          </p:nvSpPr>
          <p:spPr>
            <a:xfrm>
              <a:off x="6756825" y="3367250"/>
              <a:ext cx="130500" cy="756650"/>
            </a:xfrm>
            <a:custGeom>
              <a:avLst/>
              <a:gdLst/>
              <a:ahLst/>
              <a:cxnLst/>
              <a:rect l="l" t="t" r="r" b="b"/>
              <a:pathLst>
                <a:path w="5220" h="30266" extrusionOk="0">
                  <a:moveTo>
                    <a:pt x="1826" y="7541"/>
                  </a:moveTo>
                  <a:cubicBezTo>
                    <a:pt x="2011" y="7541"/>
                    <a:pt x="2195" y="7572"/>
                    <a:pt x="2373" y="7633"/>
                  </a:cubicBezTo>
                  <a:cubicBezTo>
                    <a:pt x="2902" y="7818"/>
                    <a:pt x="3400" y="8236"/>
                    <a:pt x="3504" y="8813"/>
                  </a:cubicBezTo>
                  <a:cubicBezTo>
                    <a:pt x="3099" y="9109"/>
                    <a:pt x="2620" y="9245"/>
                    <a:pt x="2178" y="9245"/>
                  </a:cubicBezTo>
                  <a:cubicBezTo>
                    <a:pt x="1831" y="9245"/>
                    <a:pt x="1507" y="9161"/>
                    <a:pt x="1261" y="9004"/>
                  </a:cubicBezTo>
                  <a:cubicBezTo>
                    <a:pt x="1052" y="8875"/>
                    <a:pt x="738" y="8574"/>
                    <a:pt x="947" y="8064"/>
                  </a:cubicBezTo>
                  <a:cubicBezTo>
                    <a:pt x="1101" y="7689"/>
                    <a:pt x="1445" y="7541"/>
                    <a:pt x="1826" y="7541"/>
                  </a:cubicBezTo>
                  <a:close/>
                  <a:moveTo>
                    <a:pt x="4373" y="0"/>
                  </a:moveTo>
                  <a:cubicBezTo>
                    <a:pt x="4324" y="0"/>
                    <a:pt x="4276" y="34"/>
                    <a:pt x="4279" y="97"/>
                  </a:cubicBezTo>
                  <a:cubicBezTo>
                    <a:pt x="4291" y="171"/>
                    <a:pt x="5023" y="7240"/>
                    <a:pt x="3830" y="8525"/>
                  </a:cubicBezTo>
                  <a:cubicBezTo>
                    <a:pt x="3775" y="8580"/>
                    <a:pt x="3726" y="8629"/>
                    <a:pt x="3670" y="8678"/>
                  </a:cubicBezTo>
                  <a:cubicBezTo>
                    <a:pt x="3517" y="8094"/>
                    <a:pt x="3006" y="7646"/>
                    <a:pt x="2435" y="7449"/>
                  </a:cubicBezTo>
                  <a:cubicBezTo>
                    <a:pt x="2238" y="7382"/>
                    <a:pt x="2028" y="7344"/>
                    <a:pt x="1825" y="7344"/>
                  </a:cubicBezTo>
                  <a:cubicBezTo>
                    <a:pt x="1377" y="7344"/>
                    <a:pt x="960" y="7529"/>
                    <a:pt x="769" y="7990"/>
                  </a:cubicBezTo>
                  <a:cubicBezTo>
                    <a:pt x="585" y="8451"/>
                    <a:pt x="726" y="8887"/>
                    <a:pt x="1156" y="9164"/>
                  </a:cubicBezTo>
                  <a:cubicBezTo>
                    <a:pt x="1429" y="9337"/>
                    <a:pt x="1789" y="9430"/>
                    <a:pt x="2174" y="9430"/>
                  </a:cubicBezTo>
                  <a:cubicBezTo>
                    <a:pt x="2624" y="9430"/>
                    <a:pt x="3109" y="9303"/>
                    <a:pt x="3529" y="9029"/>
                  </a:cubicBezTo>
                  <a:lnTo>
                    <a:pt x="3529" y="9029"/>
                  </a:lnTo>
                  <a:cubicBezTo>
                    <a:pt x="3529" y="9164"/>
                    <a:pt x="3511" y="9293"/>
                    <a:pt x="3474" y="9422"/>
                  </a:cubicBezTo>
                  <a:cubicBezTo>
                    <a:pt x="3326" y="9951"/>
                    <a:pt x="2994" y="10707"/>
                    <a:pt x="2607" y="11573"/>
                  </a:cubicBezTo>
                  <a:cubicBezTo>
                    <a:pt x="1765" y="13473"/>
                    <a:pt x="615" y="16067"/>
                    <a:pt x="523" y="18390"/>
                  </a:cubicBezTo>
                  <a:cubicBezTo>
                    <a:pt x="468" y="19865"/>
                    <a:pt x="597" y="21162"/>
                    <a:pt x="708" y="22299"/>
                  </a:cubicBezTo>
                  <a:cubicBezTo>
                    <a:pt x="849" y="23725"/>
                    <a:pt x="972" y="24955"/>
                    <a:pt x="658" y="25963"/>
                  </a:cubicBezTo>
                  <a:cubicBezTo>
                    <a:pt x="136" y="27653"/>
                    <a:pt x="1" y="28919"/>
                    <a:pt x="210" y="30192"/>
                  </a:cubicBezTo>
                  <a:cubicBezTo>
                    <a:pt x="222" y="30235"/>
                    <a:pt x="259" y="30266"/>
                    <a:pt x="302" y="30266"/>
                  </a:cubicBezTo>
                  <a:lnTo>
                    <a:pt x="320" y="30259"/>
                  </a:lnTo>
                  <a:cubicBezTo>
                    <a:pt x="370" y="30253"/>
                    <a:pt x="406" y="30204"/>
                    <a:pt x="394" y="30155"/>
                  </a:cubicBezTo>
                  <a:cubicBezTo>
                    <a:pt x="191" y="28913"/>
                    <a:pt x="320" y="27678"/>
                    <a:pt x="837" y="26018"/>
                  </a:cubicBezTo>
                  <a:cubicBezTo>
                    <a:pt x="1162" y="24967"/>
                    <a:pt x="1040" y="23719"/>
                    <a:pt x="898" y="22281"/>
                  </a:cubicBezTo>
                  <a:cubicBezTo>
                    <a:pt x="788" y="21144"/>
                    <a:pt x="658" y="19859"/>
                    <a:pt x="714" y="18390"/>
                  </a:cubicBezTo>
                  <a:cubicBezTo>
                    <a:pt x="800" y="16104"/>
                    <a:pt x="1943" y="13528"/>
                    <a:pt x="2779" y="11647"/>
                  </a:cubicBezTo>
                  <a:cubicBezTo>
                    <a:pt x="3172" y="10768"/>
                    <a:pt x="3504" y="10012"/>
                    <a:pt x="3658" y="9471"/>
                  </a:cubicBezTo>
                  <a:cubicBezTo>
                    <a:pt x="3707" y="9281"/>
                    <a:pt x="3726" y="9090"/>
                    <a:pt x="3707" y="8893"/>
                  </a:cubicBezTo>
                  <a:cubicBezTo>
                    <a:pt x="3799" y="8820"/>
                    <a:pt x="3885" y="8740"/>
                    <a:pt x="3965" y="8654"/>
                  </a:cubicBezTo>
                  <a:cubicBezTo>
                    <a:pt x="5219" y="7308"/>
                    <a:pt x="4500" y="374"/>
                    <a:pt x="4469" y="79"/>
                  </a:cubicBezTo>
                  <a:cubicBezTo>
                    <a:pt x="4458" y="25"/>
                    <a:pt x="4415" y="0"/>
                    <a:pt x="437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8" name="Google Shape;14788;p147"/>
            <p:cNvSpPr/>
            <p:nvPr/>
          </p:nvSpPr>
          <p:spPr>
            <a:xfrm>
              <a:off x="6836750" y="3361175"/>
              <a:ext cx="115100" cy="758125"/>
            </a:xfrm>
            <a:custGeom>
              <a:avLst/>
              <a:gdLst/>
              <a:ahLst/>
              <a:cxnLst/>
              <a:rect l="l" t="t" r="r" b="b"/>
              <a:pathLst>
                <a:path w="4604" h="30325" extrusionOk="0">
                  <a:moveTo>
                    <a:pt x="3130" y="8132"/>
                  </a:moveTo>
                  <a:cubicBezTo>
                    <a:pt x="3295" y="8132"/>
                    <a:pt x="3448" y="8176"/>
                    <a:pt x="3577" y="8264"/>
                  </a:cubicBezTo>
                  <a:cubicBezTo>
                    <a:pt x="3725" y="8368"/>
                    <a:pt x="3793" y="8559"/>
                    <a:pt x="3750" y="8731"/>
                  </a:cubicBezTo>
                  <a:cubicBezTo>
                    <a:pt x="3700" y="9056"/>
                    <a:pt x="3387" y="9468"/>
                    <a:pt x="2920" y="9604"/>
                  </a:cubicBezTo>
                  <a:cubicBezTo>
                    <a:pt x="2822" y="9631"/>
                    <a:pt x="2724" y="9644"/>
                    <a:pt x="2626" y="9644"/>
                  </a:cubicBezTo>
                  <a:cubicBezTo>
                    <a:pt x="2324" y="9644"/>
                    <a:pt x="2024" y="9517"/>
                    <a:pt x="1741" y="9267"/>
                  </a:cubicBezTo>
                  <a:lnTo>
                    <a:pt x="1741" y="9267"/>
                  </a:lnTo>
                  <a:cubicBezTo>
                    <a:pt x="1865" y="8900"/>
                    <a:pt x="2104" y="8588"/>
                    <a:pt x="2422" y="8374"/>
                  </a:cubicBezTo>
                  <a:cubicBezTo>
                    <a:pt x="2657" y="8214"/>
                    <a:pt x="2904" y="8132"/>
                    <a:pt x="3130" y="8132"/>
                  </a:cubicBezTo>
                  <a:close/>
                  <a:moveTo>
                    <a:pt x="1584" y="0"/>
                  </a:moveTo>
                  <a:cubicBezTo>
                    <a:pt x="1544" y="0"/>
                    <a:pt x="1504" y="24"/>
                    <a:pt x="1494" y="76"/>
                  </a:cubicBezTo>
                  <a:cubicBezTo>
                    <a:pt x="1432" y="383"/>
                    <a:pt x="0" y="7594"/>
                    <a:pt x="1408" y="9198"/>
                  </a:cubicBezTo>
                  <a:cubicBezTo>
                    <a:pt x="1451" y="9241"/>
                    <a:pt x="1488" y="9284"/>
                    <a:pt x="1524" y="9321"/>
                  </a:cubicBezTo>
                  <a:cubicBezTo>
                    <a:pt x="1451" y="9597"/>
                    <a:pt x="1445" y="9892"/>
                    <a:pt x="1512" y="10169"/>
                  </a:cubicBezTo>
                  <a:cubicBezTo>
                    <a:pt x="1604" y="10593"/>
                    <a:pt x="1856" y="11232"/>
                    <a:pt x="2176" y="12050"/>
                  </a:cubicBezTo>
                  <a:cubicBezTo>
                    <a:pt x="2926" y="13968"/>
                    <a:pt x="4057" y="16857"/>
                    <a:pt x="4235" y="19660"/>
                  </a:cubicBezTo>
                  <a:cubicBezTo>
                    <a:pt x="4413" y="22512"/>
                    <a:pt x="3946" y="24380"/>
                    <a:pt x="3664" y="25499"/>
                  </a:cubicBezTo>
                  <a:cubicBezTo>
                    <a:pt x="3547" y="25942"/>
                    <a:pt x="3473" y="26267"/>
                    <a:pt x="3473" y="26489"/>
                  </a:cubicBezTo>
                  <a:cubicBezTo>
                    <a:pt x="3473" y="26839"/>
                    <a:pt x="3565" y="27349"/>
                    <a:pt x="3670" y="27933"/>
                  </a:cubicBezTo>
                  <a:cubicBezTo>
                    <a:pt x="3799" y="28640"/>
                    <a:pt x="3946" y="29439"/>
                    <a:pt x="3977" y="30232"/>
                  </a:cubicBezTo>
                  <a:cubicBezTo>
                    <a:pt x="3977" y="30281"/>
                    <a:pt x="4020" y="30324"/>
                    <a:pt x="4075" y="30324"/>
                  </a:cubicBezTo>
                  <a:lnTo>
                    <a:pt x="4081" y="30318"/>
                  </a:lnTo>
                  <a:cubicBezTo>
                    <a:pt x="4131" y="30312"/>
                    <a:pt x="4174" y="30269"/>
                    <a:pt x="4168" y="30220"/>
                  </a:cubicBezTo>
                  <a:cubicBezTo>
                    <a:pt x="4137" y="29414"/>
                    <a:pt x="3989" y="28603"/>
                    <a:pt x="3860" y="27890"/>
                  </a:cubicBezTo>
                  <a:cubicBezTo>
                    <a:pt x="3756" y="27318"/>
                    <a:pt x="3664" y="26821"/>
                    <a:pt x="3664" y="26482"/>
                  </a:cubicBezTo>
                  <a:cubicBezTo>
                    <a:pt x="3664" y="26286"/>
                    <a:pt x="3743" y="25972"/>
                    <a:pt x="3848" y="25542"/>
                  </a:cubicBezTo>
                  <a:cubicBezTo>
                    <a:pt x="4131" y="24411"/>
                    <a:pt x="4604" y="22524"/>
                    <a:pt x="4426" y="19641"/>
                  </a:cubicBezTo>
                  <a:cubicBezTo>
                    <a:pt x="4241" y="16808"/>
                    <a:pt x="3110" y="13900"/>
                    <a:pt x="2354" y="11982"/>
                  </a:cubicBezTo>
                  <a:cubicBezTo>
                    <a:pt x="2041" y="11171"/>
                    <a:pt x="1789" y="10532"/>
                    <a:pt x="1697" y="10126"/>
                  </a:cubicBezTo>
                  <a:cubicBezTo>
                    <a:pt x="1647" y="9911"/>
                    <a:pt x="1641" y="9683"/>
                    <a:pt x="1690" y="9468"/>
                  </a:cubicBezTo>
                  <a:lnTo>
                    <a:pt x="1690" y="9468"/>
                  </a:lnTo>
                  <a:cubicBezTo>
                    <a:pt x="2034" y="9752"/>
                    <a:pt x="2360" y="9833"/>
                    <a:pt x="2620" y="9833"/>
                  </a:cubicBezTo>
                  <a:cubicBezTo>
                    <a:pt x="2760" y="9833"/>
                    <a:pt x="2880" y="9810"/>
                    <a:pt x="2975" y="9782"/>
                  </a:cubicBezTo>
                  <a:cubicBezTo>
                    <a:pt x="3461" y="9647"/>
                    <a:pt x="3866" y="9216"/>
                    <a:pt x="3940" y="8761"/>
                  </a:cubicBezTo>
                  <a:cubicBezTo>
                    <a:pt x="3995" y="8509"/>
                    <a:pt x="3897" y="8251"/>
                    <a:pt x="3688" y="8104"/>
                  </a:cubicBezTo>
                  <a:cubicBezTo>
                    <a:pt x="3525" y="7994"/>
                    <a:pt x="3333" y="7939"/>
                    <a:pt x="3130" y="7939"/>
                  </a:cubicBezTo>
                  <a:cubicBezTo>
                    <a:pt x="2867" y="7939"/>
                    <a:pt x="2584" y="8031"/>
                    <a:pt x="2317" y="8214"/>
                  </a:cubicBezTo>
                  <a:cubicBezTo>
                    <a:pt x="1992" y="8436"/>
                    <a:pt x="1740" y="8749"/>
                    <a:pt x="1592" y="9118"/>
                  </a:cubicBezTo>
                  <a:lnTo>
                    <a:pt x="1549" y="9069"/>
                  </a:lnTo>
                  <a:cubicBezTo>
                    <a:pt x="203" y="7538"/>
                    <a:pt x="1666" y="187"/>
                    <a:pt x="1678" y="113"/>
                  </a:cubicBezTo>
                  <a:cubicBezTo>
                    <a:pt x="1692" y="43"/>
                    <a:pt x="1638" y="0"/>
                    <a:pt x="158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9" name="Google Shape;14789;p147"/>
            <p:cNvSpPr/>
            <p:nvPr/>
          </p:nvSpPr>
          <p:spPr>
            <a:xfrm>
              <a:off x="6821225" y="3301900"/>
              <a:ext cx="109750" cy="84400"/>
            </a:xfrm>
            <a:custGeom>
              <a:avLst/>
              <a:gdLst/>
              <a:ahLst/>
              <a:cxnLst/>
              <a:rect l="l" t="t" r="r" b="b"/>
              <a:pathLst>
                <a:path w="4390" h="3376" extrusionOk="0">
                  <a:moveTo>
                    <a:pt x="1806" y="0"/>
                  </a:moveTo>
                  <a:cubicBezTo>
                    <a:pt x="1640" y="0"/>
                    <a:pt x="1457" y="14"/>
                    <a:pt x="1254" y="44"/>
                  </a:cubicBezTo>
                  <a:cubicBezTo>
                    <a:pt x="0" y="228"/>
                    <a:pt x="941" y="3351"/>
                    <a:pt x="1807" y="3375"/>
                  </a:cubicBezTo>
                  <a:cubicBezTo>
                    <a:pt x="1810" y="3375"/>
                    <a:pt x="1813" y="3375"/>
                    <a:pt x="1816" y="3375"/>
                  </a:cubicBezTo>
                  <a:cubicBezTo>
                    <a:pt x="2640" y="3375"/>
                    <a:pt x="4390" y="0"/>
                    <a:pt x="180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0" name="Google Shape;14790;p147"/>
          <p:cNvGrpSpPr/>
          <p:nvPr/>
        </p:nvGrpSpPr>
        <p:grpSpPr>
          <a:xfrm>
            <a:off x="2881219" y="1559619"/>
            <a:ext cx="1182076" cy="1120100"/>
            <a:chOff x="2834338" y="1606500"/>
            <a:chExt cx="1182076" cy="1120100"/>
          </a:xfrm>
        </p:grpSpPr>
        <p:grpSp>
          <p:nvGrpSpPr>
            <p:cNvPr id="14791" name="Google Shape;14791;p147"/>
            <p:cNvGrpSpPr/>
            <p:nvPr/>
          </p:nvGrpSpPr>
          <p:grpSpPr>
            <a:xfrm>
              <a:off x="3260010" y="1885839"/>
              <a:ext cx="756404" cy="756404"/>
              <a:chOff x="5681300" y="2527788"/>
              <a:chExt cx="805800" cy="805800"/>
            </a:xfrm>
          </p:grpSpPr>
          <p:sp>
            <p:nvSpPr>
              <p:cNvPr id="14792" name="Google Shape;14792;p147"/>
              <p:cNvSpPr/>
              <p:nvPr/>
            </p:nvSpPr>
            <p:spPr>
              <a:xfrm>
                <a:off x="5681300" y="2527788"/>
                <a:ext cx="805800" cy="805800"/>
              </a:xfrm>
              <a:prstGeom prst="ellipse">
                <a:avLst/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3" name="Google Shape;14793;p147"/>
              <p:cNvSpPr/>
              <p:nvPr/>
            </p:nvSpPr>
            <p:spPr>
              <a:xfrm>
                <a:off x="5681300" y="2527788"/>
                <a:ext cx="805800" cy="805800"/>
              </a:xfrm>
              <a:prstGeom prst="pie">
                <a:avLst>
                  <a:gd name="adj1" fmla="val 0"/>
                  <a:gd name="adj2" fmla="val 16200000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94" name="Google Shape;14794;p147"/>
            <p:cNvGrpSpPr/>
            <p:nvPr/>
          </p:nvGrpSpPr>
          <p:grpSpPr>
            <a:xfrm>
              <a:off x="2834338" y="1606500"/>
              <a:ext cx="904525" cy="1120100"/>
              <a:chOff x="2834338" y="1606500"/>
              <a:chExt cx="904525" cy="1120100"/>
            </a:xfrm>
          </p:grpSpPr>
          <p:sp>
            <p:nvSpPr>
              <p:cNvPr id="14795" name="Google Shape;14795;p147"/>
              <p:cNvSpPr/>
              <p:nvPr/>
            </p:nvSpPr>
            <p:spPr>
              <a:xfrm>
                <a:off x="2834338" y="1617250"/>
                <a:ext cx="456425" cy="436900"/>
              </a:xfrm>
              <a:custGeom>
                <a:avLst/>
                <a:gdLst/>
                <a:ahLst/>
                <a:cxnLst/>
                <a:rect l="l" t="t" r="r" b="b"/>
                <a:pathLst>
                  <a:path w="18257" h="17476" extrusionOk="0">
                    <a:moveTo>
                      <a:pt x="2822" y="0"/>
                    </a:moveTo>
                    <a:cubicBezTo>
                      <a:pt x="1267" y="6"/>
                      <a:pt x="6" y="1267"/>
                      <a:pt x="0" y="2822"/>
                    </a:cubicBezTo>
                    <a:lnTo>
                      <a:pt x="0" y="14654"/>
                    </a:lnTo>
                    <a:cubicBezTo>
                      <a:pt x="6" y="16209"/>
                      <a:pt x="1267" y="17469"/>
                      <a:pt x="2822" y="17475"/>
                    </a:cubicBezTo>
                    <a:lnTo>
                      <a:pt x="15441" y="17475"/>
                    </a:lnTo>
                    <a:cubicBezTo>
                      <a:pt x="16996" y="17469"/>
                      <a:pt x="18250" y="16209"/>
                      <a:pt x="18256" y="14660"/>
                    </a:cubicBezTo>
                    <a:lnTo>
                      <a:pt x="18256" y="2828"/>
                    </a:lnTo>
                    <a:cubicBezTo>
                      <a:pt x="18256" y="1273"/>
                      <a:pt x="16996" y="13"/>
                      <a:pt x="15441" y="6"/>
                    </a:cubicBezTo>
                    <a:lnTo>
                      <a:pt x="15441" y="1150"/>
                    </a:lnTo>
                    <a:cubicBezTo>
                      <a:pt x="16363" y="1156"/>
                      <a:pt x="17113" y="1900"/>
                      <a:pt x="17113" y="2828"/>
                    </a:cubicBezTo>
                    <a:lnTo>
                      <a:pt x="17113" y="14660"/>
                    </a:lnTo>
                    <a:cubicBezTo>
                      <a:pt x="17113" y="15582"/>
                      <a:pt x="16363" y="16326"/>
                      <a:pt x="15441" y="16332"/>
                    </a:cubicBezTo>
                    <a:lnTo>
                      <a:pt x="2822" y="16332"/>
                    </a:lnTo>
                    <a:cubicBezTo>
                      <a:pt x="1900" y="16326"/>
                      <a:pt x="1150" y="15582"/>
                      <a:pt x="1150" y="14660"/>
                    </a:cubicBezTo>
                    <a:lnTo>
                      <a:pt x="1150" y="2828"/>
                    </a:lnTo>
                    <a:cubicBezTo>
                      <a:pt x="1150" y="1900"/>
                      <a:pt x="1900" y="1156"/>
                      <a:pt x="2822" y="1150"/>
                    </a:cubicBezTo>
                    <a:lnTo>
                      <a:pt x="2822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6" name="Google Shape;14796;p147"/>
              <p:cNvSpPr/>
              <p:nvPr/>
            </p:nvSpPr>
            <p:spPr>
              <a:xfrm>
                <a:off x="3525238" y="2159375"/>
                <a:ext cx="213625" cy="205575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8223" extrusionOk="0">
                    <a:moveTo>
                      <a:pt x="4438" y="1"/>
                    </a:moveTo>
                    <a:cubicBezTo>
                      <a:pt x="2772" y="1"/>
                      <a:pt x="1273" y="1003"/>
                      <a:pt x="639" y="2540"/>
                    </a:cubicBezTo>
                    <a:cubicBezTo>
                      <a:pt x="0" y="4076"/>
                      <a:pt x="350" y="5840"/>
                      <a:pt x="1531" y="7020"/>
                    </a:cubicBezTo>
                    <a:cubicBezTo>
                      <a:pt x="2316" y="7806"/>
                      <a:pt x="3369" y="8223"/>
                      <a:pt x="4438" y="8223"/>
                    </a:cubicBezTo>
                    <a:cubicBezTo>
                      <a:pt x="4967" y="8223"/>
                      <a:pt x="5499" y="8121"/>
                      <a:pt x="6005" y="7912"/>
                    </a:cubicBezTo>
                    <a:cubicBezTo>
                      <a:pt x="7542" y="7272"/>
                      <a:pt x="8544" y="5773"/>
                      <a:pt x="8544" y="4113"/>
                    </a:cubicBezTo>
                    <a:cubicBezTo>
                      <a:pt x="8544" y="1839"/>
                      <a:pt x="6706" y="1"/>
                      <a:pt x="4438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7" name="Google Shape;14797;p147"/>
              <p:cNvSpPr/>
              <p:nvPr/>
            </p:nvSpPr>
            <p:spPr>
              <a:xfrm>
                <a:off x="3048238" y="2039825"/>
                <a:ext cx="602250" cy="686775"/>
              </a:xfrm>
              <a:custGeom>
                <a:avLst/>
                <a:gdLst/>
                <a:ahLst/>
                <a:cxnLst/>
                <a:rect l="l" t="t" r="r" b="b"/>
                <a:pathLst>
                  <a:path w="24090" h="27471" extrusionOk="0">
                    <a:moveTo>
                      <a:pt x="1" y="1"/>
                    </a:moveTo>
                    <a:lnTo>
                      <a:pt x="1" y="24655"/>
                    </a:lnTo>
                    <a:cubicBezTo>
                      <a:pt x="7" y="26210"/>
                      <a:pt x="1267" y="27470"/>
                      <a:pt x="2822" y="27470"/>
                    </a:cubicBezTo>
                    <a:lnTo>
                      <a:pt x="21268" y="27470"/>
                    </a:lnTo>
                    <a:cubicBezTo>
                      <a:pt x="22823" y="27470"/>
                      <a:pt x="24084" y="26210"/>
                      <a:pt x="24090" y="24655"/>
                    </a:cubicBezTo>
                    <a:lnTo>
                      <a:pt x="24090" y="8895"/>
                    </a:lnTo>
                    <a:lnTo>
                      <a:pt x="22940" y="8895"/>
                    </a:lnTo>
                    <a:lnTo>
                      <a:pt x="22940" y="24655"/>
                    </a:lnTo>
                    <a:cubicBezTo>
                      <a:pt x="22940" y="25577"/>
                      <a:pt x="22190" y="26327"/>
                      <a:pt x="21268" y="26327"/>
                    </a:cubicBezTo>
                    <a:lnTo>
                      <a:pt x="2822" y="26327"/>
                    </a:lnTo>
                    <a:cubicBezTo>
                      <a:pt x="1900" y="26327"/>
                      <a:pt x="1150" y="25577"/>
                      <a:pt x="1150" y="24655"/>
                    </a:cubicBezTo>
                    <a:lnTo>
                      <a:pt x="1150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8" name="Google Shape;14798;p147"/>
              <p:cNvSpPr/>
              <p:nvPr/>
            </p:nvSpPr>
            <p:spPr>
              <a:xfrm>
                <a:off x="3559813" y="2191500"/>
                <a:ext cx="146925" cy="141400"/>
              </a:xfrm>
              <a:custGeom>
                <a:avLst/>
                <a:gdLst/>
                <a:ahLst/>
                <a:cxnLst/>
                <a:rect l="l" t="t" r="r" b="b"/>
                <a:pathLst>
                  <a:path w="5877" h="5656" extrusionOk="0">
                    <a:moveTo>
                      <a:pt x="3055" y="1"/>
                    </a:moveTo>
                    <a:cubicBezTo>
                      <a:pt x="1906" y="1"/>
                      <a:pt x="879" y="689"/>
                      <a:pt x="443" y="1746"/>
                    </a:cubicBezTo>
                    <a:cubicBezTo>
                      <a:pt x="0" y="2803"/>
                      <a:pt x="246" y="4021"/>
                      <a:pt x="1051" y="4826"/>
                    </a:cubicBezTo>
                    <a:cubicBezTo>
                      <a:pt x="1594" y="5368"/>
                      <a:pt x="2318" y="5655"/>
                      <a:pt x="3054" y="5655"/>
                    </a:cubicBezTo>
                    <a:cubicBezTo>
                      <a:pt x="3419" y="5655"/>
                      <a:pt x="3787" y="5585"/>
                      <a:pt x="4137" y="5440"/>
                    </a:cubicBezTo>
                    <a:cubicBezTo>
                      <a:pt x="5188" y="4998"/>
                      <a:pt x="5876" y="3971"/>
                      <a:pt x="5876" y="2828"/>
                    </a:cubicBezTo>
                    <a:cubicBezTo>
                      <a:pt x="5876" y="1267"/>
                      <a:pt x="4610" y="1"/>
                      <a:pt x="3055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9" name="Google Shape;14799;p147"/>
              <p:cNvSpPr/>
              <p:nvPr/>
            </p:nvSpPr>
            <p:spPr>
              <a:xfrm>
                <a:off x="3589613" y="2228525"/>
                <a:ext cx="81175" cy="6957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2783" extrusionOk="0">
                    <a:moveTo>
                      <a:pt x="1863" y="1"/>
                    </a:moveTo>
                    <a:cubicBezTo>
                      <a:pt x="621" y="1"/>
                      <a:pt x="1" y="1501"/>
                      <a:pt x="880" y="2374"/>
                    </a:cubicBezTo>
                    <a:cubicBezTo>
                      <a:pt x="1162" y="2656"/>
                      <a:pt x="1510" y="2783"/>
                      <a:pt x="1851" y="2783"/>
                    </a:cubicBezTo>
                    <a:cubicBezTo>
                      <a:pt x="2563" y="2783"/>
                      <a:pt x="3246" y="2230"/>
                      <a:pt x="3246" y="1390"/>
                    </a:cubicBezTo>
                    <a:cubicBezTo>
                      <a:pt x="3246" y="622"/>
                      <a:pt x="2625" y="1"/>
                      <a:pt x="186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0" name="Google Shape;14800;p147"/>
              <p:cNvSpPr/>
              <p:nvPr/>
            </p:nvSpPr>
            <p:spPr>
              <a:xfrm>
                <a:off x="3019663" y="2014625"/>
                <a:ext cx="857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1" extrusionOk="0">
                    <a:moveTo>
                      <a:pt x="1008" y="1"/>
                    </a:moveTo>
                    <a:cubicBezTo>
                      <a:pt x="455" y="1"/>
                      <a:pt x="0" y="449"/>
                      <a:pt x="0" y="1009"/>
                    </a:cubicBezTo>
                    <a:cubicBezTo>
                      <a:pt x="0" y="1562"/>
                      <a:pt x="455" y="2011"/>
                      <a:pt x="1008" y="2011"/>
                    </a:cubicBezTo>
                    <a:lnTo>
                      <a:pt x="2428" y="2011"/>
                    </a:lnTo>
                    <a:cubicBezTo>
                      <a:pt x="2981" y="2011"/>
                      <a:pt x="3430" y="1562"/>
                      <a:pt x="3430" y="1009"/>
                    </a:cubicBezTo>
                    <a:cubicBezTo>
                      <a:pt x="3430" y="449"/>
                      <a:pt x="2981" y="1"/>
                      <a:pt x="2422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1" name="Google Shape;14801;p147"/>
              <p:cNvSpPr/>
              <p:nvPr/>
            </p:nvSpPr>
            <p:spPr>
              <a:xfrm>
                <a:off x="2891963" y="1606500"/>
                <a:ext cx="8577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7" extrusionOk="0">
                    <a:moveTo>
                      <a:pt x="1008" y="0"/>
                    </a:moveTo>
                    <a:cubicBezTo>
                      <a:pt x="449" y="0"/>
                      <a:pt x="0" y="455"/>
                      <a:pt x="0" y="1008"/>
                    </a:cubicBezTo>
                    <a:cubicBezTo>
                      <a:pt x="0" y="1567"/>
                      <a:pt x="449" y="2016"/>
                      <a:pt x="1008" y="2016"/>
                    </a:cubicBezTo>
                    <a:lnTo>
                      <a:pt x="2422" y="2016"/>
                    </a:lnTo>
                    <a:cubicBezTo>
                      <a:pt x="2975" y="2016"/>
                      <a:pt x="3424" y="1567"/>
                      <a:pt x="3430" y="1008"/>
                    </a:cubicBezTo>
                    <a:cubicBezTo>
                      <a:pt x="3430" y="449"/>
                      <a:pt x="2975" y="0"/>
                      <a:pt x="2422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2" name="Google Shape;14802;p147"/>
              <p:cNvSpPr/>
              <p:nvPr/>
            </p:nvSpPr>
            <p:spPr>
              <a:xfrm>
                <a:off x="3147513" y="1606500"/>
                <a:ext cx="8577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017" extrusionOk="0">
                    <a:moveTo>
                      <a:pt x="1008" y="0"/>
                    </a:moveTo>
                    <a:cubicBezTo>
                      <a:pt x="455" y="0"/>
                      <a:pt x="0" y="455"/>
                      <a:pt x="7" y="1008"/>
                    </a:cubicBezTo>
                    <a:cubicBezTo>
                      <a:pt x="7" y="1567"/>
                      <a:pt x="455" y="2016"/>
                      <a:pt x="1008" y="2016"/>
                    </a:cubicBezTo>
                    <a:lnTo>
                      <a:pt x="2428" y="2016"/>
                    </a:lnTo>
                    <a:cubicBezTo>
                      <a:pt x="2982" y="2016"/>
                      <a:pt x="3430" y="1561"/>
                      <a:pt x="3430" y="1008"/>
                    </a:cubicBezTo>
                    <a:cubicBezTo>
                      <a:pt x="3430" y="449"/>
                      <a:pt x="2982" y="0"/>
                      <a:pt x="2428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03" name="Google Shape;14803;p147"/>
          <p:cNvGrpSpPr/>
          <p:nvPr/>
        </p:nvGrpSpPr>
        <p:grpSpPr>
          <a:xfrm>
            <a:off x="3082819" y="2817700"/>
            <a:ext cx="1013175" cy="1561450"/>
            <a:chOff x="3035938" y="2817700"/>
            <a:chExt cx="1013175" cy="1561450"/>
          </a:xfrm>
        </p:grpSpPr>
        <p:grpSp>
          <p:nvGrpSpPr>
            <p:cNvPr id="14804" name="Google Shape;14804;p147"/>
            <p:cNvGrpSpPr/>
            <p:nvPr/>
          </p:nvGrpSpPr>
          <p:grpSpPr>
            <a:xfrm>
              <a:off x="3035938" y="2817700"/>
              <a:ext cx="1013175" cy="1561450"/>
              <a:chOff x="3035938" y="2817700"/>
              <a:chExt cx="1013175" cy="1561450"/>
            </a:xfrm>
          </p:grpSpPr>
          <p:sp>
            <p:nvSpPr>
              <p:cNvPr id="14805" name="Google Shape;14805;p147"/>
              <p:cNvSpPr/>
              <p:nvPr/>
            </p:nvSpPr>
            <p:spPr>
              <a:xfrm>
                <a:off x="3035938" y="2817700"/>
                <a:ext cx="1013175" cy="1561450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62458" extrusionOk="0">
                    <a:moveTo>
                      <a:pt x="2275" y="0"/>
                    </a:moveTo>
                    <a:cubicBezTo>
                      <a:pt x="1015" y="0"/>
                      <a:pt x="1" y="1021"/>
                      <a:pt x="1" y="2275"/>
                    </a:cubicBezTo>
                    <a:lnTo>
                      <a:pt x="1" y="60189"/>
                    </a:lnTo>
                    <a:cubicBezTo>
                      <a:pt x="1" y="61443"/>
                      <a:pt x="1015" y="62457"/>
                      <a:pt x="2275" y="62457"/>
                    </a:cubicBezTo>
                    <a:lnTo>
                      <a:pt x="38252" y="62457"/>
                    </a:lnTo>
                    <a:cubicBezTo>
                      <a:pt x="39506" y="62457"/>
                      <a:pt x="40526" y="61443"/>
                      <a:pt x="40526" y="60189"/>
                    </a:cubicBezTo>
                    <a:lnTo>
                      <a:pt x="40526" y="2275"/>
                    </a:lnTo>
                    <a:cubicBezTo>
                      <a:pt x="40526" y="1021"/>
                      <a:pt x="39506" y="0"/>
                      <a:pt x="38252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806" name="Google Shape;14806;p147"/>
              <p:cNvGrpSpPr/>
              <p:nvPr/>
            </p:nvGrpSpPr>
            <p:grpSpPr>
              <a:xfrm>
                <a:off x="3196388" y="2817700"/>
                <a:ext cx="681075" cy="1561450"/>
                <a:chOff x="3196388" y="2817700"/>
                <a:chExt cx="681075" cy="1561450"/>
              </a:xfrm>
            </p:grpSpPr>
            <p:sp>
              <p:nvSpPr>
                <p:cNvPr id="14807" name="Google Shape;14807;p147"/>
                <p:cNvSpPr/>
                <p:nvPr/>
              </p:nvSpPr>
              <p:spPr>
                <a:xfrm>
                  <a:off x="3526163" y="2870875"/>
                  <a:ext cx="32750" cy="14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58843" extrusionOk="0">
                      <a:moveTo>
                        <a:pt x="652" y="0"/>
                      </a:moveTo>
                      <a:cubicBezTo>
                        <a:pt x="295" y="0"/>
                        <a:pt x="0" y="295"/>
                        <a:pt x="0" y="652"/>
                      </a:cubicBezTo>
                      <a:lnTo>
                        <a:pt x="0" y="58191"/>
                      </a:lnTo>
                      <a:cubicBezTo>
                        <a:pt x="0" y="58548"/>
                        <a:pt x="295" y="58843"/>
                        <a:pt x="652" y="58843"/>
                      </a:cubicBezTo>
                      <a:cubicBezTo>
                        <a:pt x="1014" y="58843"/>
                        <a:pt x="1309" y="58548"/>
                        <a:pt x="1309" y="58191"/>
                      </a:cubicBezTo>
                      <a:lnTo>
                        <a:pt x="1309" y="652"/>
                      </a:lnTo>
                      <a:cubicBezTo>
                        <a:pt x="1309" y="295"/>
                        <a:pt x="1014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8" name="Google Shape;14808;p147"/>
                <p:cNvSpPr/>
                <p:nvPr/>
              </p:nvSpPr>
              <p:spPr>
                <a:xfrm>
                  <a:off x="3196388" y="4351925"/>
                  <a:ext cx="2782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89" extrusionOk="0">
                      <a:moveTo>
                        <a:pt x="553" y="0"/>
                      </a:moveTo>
                      <a:cubicBezTo>
                        <a:pt x="246" y="0"/>
                        <a:pt x="0" y="252"/>
                        <a:pt x="12" y="566"/>
                      </a:cubicBezTo>
                      <a:lnTo>
                        <a:pt x="12" y="1088"/>
                      </a:lnTo>
                      <a:lnTo>
                        <a:pt x="1100" y="1088"/>
                      </a:lnTo>
                      <a:lnTo>
                        <a:pt x="1100" y="566"/>
                      </a:lnTo>
                      <a:cubicBezTo>
                        <a:pt x="1113" y="252"/>
                        <a:pt x="861" y="0"/>
                        <a:pt x="5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9" name="Google Shape;14809;p147"/>
                <p:cNvSpPr/>
                <p:nvPr/>
              </p:nvSpPr>
              <p:spPr>
                <a:xfrm>
                  <a:off x="3261838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8" y="1"/>
                      </a:moveTo>
                      <a:cubicBezTo>
                        <a:pt x="246" y="1"/>
                        <a:pt x="1" y="247"/>
                        <a:pt x="7" y="548"/>
                      </a:cubicBezTo>
                      <a:lnTo>
                        <a:pt x="7" y="1070"/>
                      </a:lnTo>
                      <a:lnTo>
                        <a:pt x="1095" y="1070"/>
                      </a:lnTo>
                      <a:lnTo>
                        <a:pt x="1095" y="548"/>
                      </a:lnTo>
                      <a:cubicBezTo>
                        <a:pt x="1095" y="247"/>
                        <a:pt x="849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0" name="Google Shape;14810;p147"/>
                <p:cNvSpPr/>
                <p:nvPr/>
              </p:nvSpPr>
              <p:spPr>
                <a:xfrm>
                  <a:off x="3327313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7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94" y="1070"/>
                      </a:lnTo>
                      <a:lnTo>
                        <a:pt x="1094" y="548"/>
                      </a:lnTo>
                      <a:cubicBezTo>
                        <a:pt x="1094" y="247"/>
                        <a:pt x="848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1" name="Google Shape;14811;p147"/>
                <p:cNvSpPr/>
                <p:nvPr/>
              </p:nvSpPr>
              <p:spPr>
                <a:xfrm>
                  <a:off x="3392463" y="4351925"/>
                  <a:ext cx="2782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89" extrusionOk="0">
                      <a:moveTo>
                        <a:pt x="554" y="0"/>
                      </a:moveTo>
                      <a:cubicBezTo>
                        <a:pt x="246" y="0"/>
                        <a:pt x="0" y="252"/>
                        <a:pt x="13" y="566"/>
                      </a:cubicBezTo>
                      <a:lnTo>
                        <a:pt x="13" y="1088"/>
                      </a:lnTo>
                      <a:lnTo>
                        <a:pt x="1101" y="1088"/>
                      </a:lnTo>
                      <a:lnTo>
                        <a:pt x="1101" y="566"/>
                      </a:lnTo>
                      <a:cubicBezTo>
                        <a:pt x="1113" y="252"/>
                        <a:pt x="861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2" name="Google Shape;14812;p147"/>
                <p:cNvSpPr/>
                <p:nvPr/>
              </p:nvSpPr>
              <p:spPr>
                <a:xfrm>
                  <a:off x="3458063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2" y="1"/>
                      </a:moveTo>
                      <a:cubicBezTo>
                        <a:pt x="247" y="1"/>
                        <a:pt x="1" y="247"/>
                        <a:pt x="1" y="548"/>
                      </a:cubicBezTo>
                      <a:lnTo>
                        <a:pt x="1" y="1070"/>
                      </a:lnTo>
                      <a:lnTo>
                        <a:pt x="1089" y="1070"/>
                      </a:lnTo>
                      <a:lnTo>
                        <a:pt x="1089" y="548"/>
                      </a:lnTo>
                      <a:cubicBezTo>
                        <a:pt x="1089" y="247"/>
                        <a:pt x="843" y="1"/>
                        <a:pt x="542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3" name="Google Shape;14813;p147"/>
                <p:cNvSpPr/>
                <p:nvPr/>
              </p:nvSpPr>
              <p:spPr>
                <a:xfrm>
                  <a:off x="3523388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7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94" y="1070"/>
                      </a:lnTo>
                      <a:lnTo>
                        <a:pt x="1094" y="548"/>
                      </a:lnTo>
                      <a:cubicBezTo>
                        <a:pt x="1094" y="247"/>
                        <a:pt x="849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4" name="Google Shape;14814;p147"/>
                <p:cNvSpPr/>
                <p:nvPr/>
              </p:nvSpPr>
              <p:spPr>
                <a:xfrm>
                  <a:off x="3588538" y="4351925"/>
                  <a:ext cx="2785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1089" extrusionOk="0">
                      <a:moveTo>
                        <a:pt x="554" y="0"/>
                      </a:moveTo>
                      <a:cubicBezTo>
                        <a:pt x="246" y="0"/>
                        <a:pt x="1" y="252"/>
                        <a:pt x="13" y="566"/>
                      </a:cubicBezTo>
                      <a:lnTo>
                        <a:pt x="13" y="1088"/>
                      </a:lnTo>
                      <a:lnTo>
                        <a:pt x="1101" y="1088"/>
                      </a:lnTo>
                      <a:lnTo>
                        <a:pt x="1101" y="566"/>
                      </a:lnTo>
                      <a:cubicBezTo>
                        <a:pt x="1113" y="252"/>
                        <a:pt x="861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5" name="Google Shape;14815;p147"/>
                <p:cNvSpPr/>
                <p:nvPr/>
              </p:nvSpPr>
              <p:spPr>
                <a:xfrm>
                  <a:off x="3654163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1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88" y="1070"/>
                      </a:lnTo>
                      <a:lnTo>
                        <a:pt x="1088" y="548"/>
                      </a:lnTo>
                      <a:cubicBezTo>
                        <a:pt x="1088" y="247"/>
                        <a:pt x="842" y="1"/>
                        <a:pt x="54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6" name="Google Shape;14816;p147"/>
                <p:cNvSpPr/>
                <p:nvPr/>
              </p:nvSpPr>
              <p:spPr>
                <a:xfrm>
                  <a:off x="3719463" y="4352375"/>
                  <a:ext cx="2737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71" extrusionOk="0">
                      <a:moveTo>
                        <a:pt x="548" y="1"/>
                      </a:moveTo>
                      <a:cubicBezTo>
                        <a:pt x="246" y="1"/>
                        <a:pt x="1" y="247"/>
                        <a:pt x="1" y="548"/>
                      </a:cubicBezTo>
                      <a:lnTo>
                        <a:pt x="1" y="1070"/>
                      </a:lnTo>
                      <a:lnTo>
                        <a:pt x="1095" y="1070"/>
                      </a:lnTo>
                      <a:lnTo>
                        <a:pt x="1095" y="548"/>
                      </a:lnTo>
                      <a:cubicBezTo>
                        <a:pt x="1095" y="247"/>
                        <a:pt x="849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7" name="Google Shape;14817;p147"/>
                <p:cNvSpPr/>
                <p:nvPr/>
              </p:nvSpPr>
              <p:spPr>
                <a:xfrm>
                  <a:off x="3784938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1" y="1"/>
                      </a:moveTo>
                      <a:cubicBezTo>
                        <a:pt x="240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88" y="1070"/>
                      </a:lnTo>
                      <a:lnTo>
                        <a:pt x="1088" y="548"/>
                      </a:lnTo>
                      <a:cubicBezTo>
                        <a:pt x="1088" y="247"/>
                        <a:pt x="842" y="1"/>
                        <a:pt x="541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8" name="Google Shape;14818;p147"/>
                <p:cNvSpPr/>
                <p:nvPr/>
              </p:nvSpPr>
              <p:spPr>
                <a:xfrm>
                  <a:off x="3850238" y="4352375"/>
                  <a:ext cx="27225" cy="2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71" extrusionOk="0">
                      <a:moveTo>
                        <a:pt x="548" y="1"/>
                      </a:moveTo>
                      <a:cubicBezTo>
                        <a:pt x="246" y="1"/>
                        <a:pt x="0" y="247"/>
                        <a:pt x="0" y="548"/>
                      </a:cubicBezTo>
                      <a:lnTo>
                        <a:pt x="0" y="1070"/>
                      </a:lnTo>
                      <a:lnTo>
                        <a:pt x="1088" y="1070"/>
                      </a:lnTo>
                      <a:lnTo>
                        <a:pt x="1088" y="548"/>
                      </a:lnTo>
                      <a:cubicBezTo>
                        <a:pt x="1088" y="247"/>
                        <a:pt x="843" y="1"/>
                        <a:pt x="548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9" name="Google Shape;14819;p147"/>
                <p:cNvSpPr/>
                <p:nvPr/>
              </p:nvSpPr>
              <p:spPr>
                <a:xfrm>
                  <a:off x="3196388" y="2817700"/>
                  <a:ext cx="27825" cy="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58" extrusionOk="0">
                      <a:moveTo>
                        <a:pt x="1100" y="0"/>
                      </a:moveTo>
                      <a:lnTo>
                        <a:pt x="12" y="7"/>
                      </a:lnTo>
                      <a:lnTo>
                        <a:pt x="12" y="498"/>
                      </a:lnTo>
                      <a:cubicBezTo>
                        <a:pt x="0" y="806"/>
                        <a:pt x="246" y="1058"/>
                        <a:pt x="553" y="1058"/>
                      </a:cubicBezTo>
                      <a:cubicBezTo>
                        <a:pt x="861" y="1058"/>
                        <a:pt x="1113" y="806"/>
                        <a:pt x="1100" y="498"/>
                      </a:cubicBezTo>
                      <a:lnTo>
                        <a:pt x="1100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0" name="Google Shape;14820;p147"/>
                <p:cNvSpPr/>
                <p:nvPr/>
              </p:nvSpPr>
              <p:spPr>
                <a:xfrm>
                  <a:off x="3261988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9" y="0"/>
                      </a:moveTo>
                      <a:lnTo>
                        <a:pt x="1" y="7"/>
                      </a:lnTo>
                      <a:lnTo>
                        <a:pt x="1" y="498"/>
                      </a:lnTo>
                      <a:cubicBezTo>
                        <a:pt x="1" y="793"/>
                        <a:pt x="247" y="1039"/>
                        <a:pt x="542" y="1039"/>
                      </a:cubicBezTo>
                      <a:cubicBezTo>
                        <a:pt x="843" y="1039"/>
                        <a:pt x="1089" y="793"/>
                        <a:pt x="1089" y="498"/>
                      </a:cubicBezTo>
                      <a:lnTo>
                        <a:pt x="1089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1" name="Google Shape;14821;p147"/>
                <p:cNvSpPr/>
                <p:nvPr/>
              </p:nvSpPr>
              <p:spPr>
                <a:xfrm>
                  <a:off x="3327313" y="2817700"/>
                  <a:ext cx="2737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40" extrusionOk="0">
                      <a:moveTo>
                        <a:pt x="1094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7" y="1039"/>
                      </a:cubicBezTo>
                      <a:cubicBezTo>
                        <a:pt x="848" y="1039"/>
                        <a:pt x="1094" y="793"/>
                        <a:pt x="1094" y="498"/>
                      </a:cubicBezTo>
                      <a:lnTo>
                        <a:pt x="1094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2" name="Google Shape;14822;p147"/>
                <p:cNvSpPr/>
                <p:nvPr/>
              </p:nvSpPr>
              <p:spPr>
                <a:xfrm>
                  <a:off x="3392463" y="2817700"/>
                  <a:ext cx="27825" cy="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1058" extrusionOk="0">
                      <a:moveTo>
                        <a:pt x="1101" y="0"/>
                      </a:moveTo>
                      <a:lnTo>
                        <a:pt x="13" y="7"/>
                      </a:lnTo>
                      <a:lnTo>
                        <a:pt x="13" y="498"/>
                      </a:lnTo>
                      <a:cubicBezTo>
                        <a:pt x="0" y="806"/>
                        <a:pt x="246" y="1058"/>
                        <a:pt x="554" y="1058"/>
                      </a:cubicBezTo>
                      <a:cubicBezTo>
                        <a:pt x="861" y="1058"/>
                        <a:pt x="1113" y="806"/>
                        <a:pt x="1101" y="498"/>
                      </a:cubicBezTo>
                      <a:lnTo>
                        <a:pt x="1101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3" name="Google Shape;14823;p147"/>
                <p:cNvSpPr/>
                <p:nvPr/>
              </p:nvSpPr>
              <p:spPr>
                <a:xfrm>
                  <a:off x="3458063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9" y="0"/>
                      </a:moveTo>
                      <a:lnTo>
                        <a:pt x="1" y="7"/>
                      </a:lnTo>
                      <a:lnTo>
                        <a:pt x="1" y="498"/>
                      </a:lnTo>
                      <a:cubicBezTo>
                        <a:pt x="1" y="793"/>
                        <a:pt x="247" y="1039"/>
                        <a:pt x="542" y="1039"/>
                      </a:cubicBezTo>
                      <a:cubicBezTo>
                        <a:pt x="843" y="1039"/>
                        <a:pt x="1089" y="793"/>
                        <a:pt x="1089" y="498"/>
                      </a:cubicBezTo>
                      <a:lnTo>
                        <a:pt x="1089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4" name="Google Shape;14824;p147"/>
                <p:cNvSpPr/>
                <p:nvPr/>
              </p:nvSpPr>
              <p:spPr>
                <a:xfrm>
                  <a:off x="3523388" y="2817700"/>
                  <a:ext cx="2737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40" extrusionOk="0">
                      <a:moveTo>
                        <a:pt x="1094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7" y="1039"/>
                      </a:cubicBezTo>
                      <a:cubicBezTo>
                        <a:pt x="849" y="1039"/>
                        <a:pt x="1088" y="793"/>
                        <a:pt x="1094" y="498"/>
                      </a:cubicBezTo>
                      <a:lnTo>
                        <a:pt x="1094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5" name="Google Shape;14825;p147"/>
                <p:cNvSpPr/>
                <p:nvPr/>
              </p:nvSpPr>
              <p:spPr>
                <a:xfrm>
                  <a:off x="3588538" y="2817700"/>
                  <a:ext cx="27850" cy="2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1058" extrusionOk="0">
                      <a:moveTo>
                        <a:pt x="1101" y="0"/>
                      </a:moveTo>
                      <a:lnTo>
                        <a:pt x="13" y="7"/>
                      </a:lnTo>
                      <a:lnTo>
                        <a:pt x="13" y="498"/>
                      </a:lnTo>
                      <a:cubicBezTo>
                        <a:pt x="1" y="806"/>
                        <a:pt x="246" y="1058"/>
                        <a:pt x="554" y="1058"/>
                      </a:cubicBezTo>
                      <a:cubicBezTo>
                        <a:pt x="861" y="1058"/>
                        <a:pt x="1113" y="806"/>
                        <a:pt x="1101" y="498"/>
                      </a:cubicBezTo>
                      <a:lnTo>
                        <a:pt x="1101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6" name="Google Shape;14826;p147"/>
                <p:cNvSpPr/>
                <p:nvPr/>
              </p:nvSpPr>
              <p:spPr>
                <a:xfrm>
                  <a:off x="3654163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8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1" y="1039"/>
                      </a:cubicBezTo>
                      <a:cubicBezTo>
                        <a:pt x="842" y="1039"/>
                        <a:pt x="1088" y="793"/>
                        <a:pt x="1088" y="498"/>
                      </a:cubicBez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7" name="Google Shape;14827;p147"/>
                <p:cNvSpPr/>
                <p:nvPr/>
              </p:nvSpPr>
              <p:spPr>
                <a:xfrm>
                  <a:off x="3719463" y="2817700"/>
                  <a:ext cx="2737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1040" extrusionOk="0">
                      <a:moveTo>
                        <a:pt x="1095" y="0"/>
                      </a:moveTo>
                      <a:lnTo>
                        <a:pt x="1" y="7"/>
                      </a:lnTo>
                      <a:lnTo>
                        <a:pt x="1" y="498"/>
                      </a:lnTo>
                      <a:cubicBezTo>
                        <a:pt x="1" y="793"/>
                        <a:pt x="246" y="1039"/>
                        <a:pt x="548" y="1039"/>
                      </a:cubicBezTo>
                      <a:cubicBezTo>
                        <a:pt x="849" y="1039"/>
                        <a:pt x="1089" y="793"/>
                        <a:pt x="1095" y="498"/>
                      </a:cubicBezTo>
                      <a:lnTo>
                        <a:pt x="1095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8" name="Google Shape;14828;p147"/>
                <p:cNvSpPr/>
                <p:nvPr/>
              </p:nvSpPr>
              <p:spPr>
                <a:xfrm>
                  <a:off x="3784938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8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0" y="1039"/>
                        <a:pt x="541" y="1039"/>
                      </a:cubicBezTo>
                      <a:cubicBezTo>
                        <a:pt x="842" y="1039"/>
                        <a:pt x="1088" y="793"/>
                        <a:pt x="1088" y="498"/>
                      </a:cubicBez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9" name="Google Shape;14829;p147"/>
                <p:cNvSpPr/>
                <p:nvPr/>
              </p:nvSpPr>
              <p:spPr>
                <a:xfrm>
                  <a:off x="3850238" y="2817700"/>
                  <a:ext cx="27225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40" extrusionOk="0">
                      <a:moveTo>
                        <a:pt x="1088" y="0"/>
                      </a:moveTo>
                      <a:lnTo>
                        <a:pt x="0" y="7"/>
                      </a:lnTo>
                      <a:lnTo>
                        <a:pt x="0" y="498"/>
                      </a:lnTo>
                      <a:cubicBezTo>
                        <a:pt x="0" y="793"/>
                        <a:pt x="246" y="1039"/>
                        <a:pt x="548" y="1039"/>
                      </a:cubicBezTo>
                      <a:cubicBezTo>
                        <a:pt x="843" y="1039"/>
                        <a:pt x="1088" y="793"/>
                        <a:pt x="1088" y="498"/>
                      </a:cubicBez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830" name="Google Shape;14830;p147"/>
            <p:cNvGrpSpPr/>
            <p:nvPr/>
          </p:nvGrpSpPr>
          <p:grpSpPr>
            <a:xfrm>
              <a:off x="3090338" y="2927425"/>
              <a:ext cx="389575" cy="1365675"/>
              <a:chOff x="3090338" y="2927425"/>
              <a:chExt cx="389575" cy="1365675"/>
            </a:xfrm>
          </p:grpSpPr>
          <p:grpSp>
            <p:nvGrpSpPr>
              <p:cNvPr id="14831" name="Google Shape;14831;p147"/>
              <p:cNvGrpSpPr/>
              <p:nvPr/>
            </p:nvGrpSpPr>
            <p:grpSpPr>
              <a:xfrm>
                <a:off x="3090338" y="2927425"/>
                <a:ext cx="389575" cy="202550"/>
                <a:chOff x="3090338" y="2927425"/>
                <a:chExt cx="389575" cy="202550"/>
              </a:xfrm>
            </p:grpSpPr>
            <p:sp>
              <p:nvSpPr>
                <p:cNvPr id="14832" name="Google Shape;14832;p147"/>
                <p:cNvSpPr/>
                <p:nvPr/>
              </p:nvSpPr>
              <p:spPr>
                <a:xfrm>
                  <a:off x="3090338" y="2927425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6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3" name="Google Shape;14833;p147"/>
                <p:cNvSpPr/>
                <p:nvPr/>
              </p:nvSpPr>
              <p:spPr>
                <a:xfrm>
                  <a:off x="3102338" y="2950925"/>
                  <a:ext cx="35930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2" h="6234" extrusionOk="0">
                      <a:moveTo>
                        <a:pt x="3369" y="1"/>
                      </a:moveTo>
                      <a:cubicBezTo>
                        <a:pt x="2539" y="1"/>
                        <a:pt x="1746" y="326"/>
                        <a:pt x="1168" y="910"/>
                      </a:cubicBezTo>
                      <a:cubicBezTo>
                        <a:pt x="271" y="1802"/>
                        <a:pt x="0" y="3142"/>
                        <a:pt x="480" y="4309"/>
                      </a:cubicBezTo>
                      <a:cubicBezTo>
                        <a:pt x="965" y="5477"/>
                        <a:pt x="2102" y="6233"/>
                        <a:pt x="3369" y="6233"/>
                      </a:cubicBezTo>
                      <a:lnTo>
                        <a:pt x="11261" y="6233"/>
                      </a:lnTo>
                      <a:cubicBezTo>
                        <a:pt x="12982" y="6227"/>
                        <a:pt x="14371" y="4838"/>
                        <a:pt x="14371" y="3117"/>
                      </a:cubicBezTo>
                      <a:cubicBezTo>
                        <a:pt x="14371" y="1396"/>
                        <a:pt x="12982" y="1"/>
                        <a:pt x="11261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34" name="Google Shape;14834;p147"/>
              <p:cNvGrpSpPr/>
              <p:nvPr/>
            </p:nvGrpSpPr>
            <p:grpSpPr>
              <a:xfrm>
                <a:off x="3090338" y="3218150"/>
                <a:ext cx="389575" cy="202575"/>
                <a:chOff x="3090338" y="3218150"/>
                <a:chExt cx="389575" cy="202575"/>
              </a:xfrm>
            </p:grpSpPr>
            <p:sp>
              <p:nvSpPr>
                <p:cNvPr id="14835" name="Google Shape;14835;p147"/>
                <p:cNvSpPr/>
                <p:nvPr/>
              </p:nvSpPr>
              <p:spPr>
                <a:xfrm>
                  <a:off x="3090338" y="3218150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6" y="1"/>
                        <a:pt x="1" y="376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6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6" name="Google Shape;14836;p147"/>
                <p:cNvSpPr/>
                <p:nvPr/>
              </p:nvSpPr>
              <p:spPr>
                <a:xfrm>
                  <a:off x="3102488" y="3241525"/>
                  <a:ext cx="359150" cy="1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3" extrusionOk="0">
                      <a:moveTo>
                        <a:pt x="3363" y="0"/>
                      </a:moveTo>
                      <a:cubicBezTo>
                        <a:pt x="2533" y="6"/>
                        <a:pt x="1740" y="332"/>
                        <a:pt x="1162" y="922"/>
                      </a:cubicBezTo>
                      <a:cubicBezTo>
                        <a:pt x="265" y="1807"/>
                        <a:pt x="0" y="3147"/>
                        <a:pt x="480" y="4315"/>
                      </a:cubicBezTo>
                      <a:cubicBezTo>
                        <a:pt x="957" y="5472"/>
                        <a:pt x="2087" y="6233"/>
                        <a:pt x="3341" y="6233"/>
                      </a:cubicBezTo>
                      <a:cubicBezTo>
                        <a:pt x="3346" y="6233"/>
                        <a:pt x="3352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6" y="6233"/>
                        <a:pt x="14365" y="4838"/>
                        <a:pt x="14365" y="3116"/>
                      </a:cubicBezTo>
                      <a:cubicBezTo>
                        <a:pt x="14365" y="1395"/>
                        <a:pt x="12976" y="6"/>
                        <a:pt x="1125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37" name="Google Shape;14837;p147"/>
              <p:cNvGrpSpPr/>
              <p:nvPr/>
            </p:nvGrpSpPr>
            <p:grpSpPr>
              <a:xfrm>
                <a:off x="3090338" y="3509050"/>
                <a:ext cx="389575" cy="202550"/>
                <a:chOff x="3090338" y="3509050"/>
                <a:chExt cx="389575" cy="202550"/>
              </a:xfrm>
            </p:grpSpPr>
            <p:sp>
              <p:nvSpPr>
                <p:cNvPr id="14838" name="Google Shape;14838;p147"/>
                <p:cNvSpPr/>
                <p:nvPr/>
              </p:nvSpPr>
              <p:spPr>
                <a:xfrm>
                  <a:off x="3090338" y="350905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1"/>
                      </a:moveTo>
                      <a:cubicBezTo>
                        <a:pt x="376" y="1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27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27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9" name="Google Shape;14839;p147"/>
                <p:cNvSpPr/>
                <p:nvPr/>
              </p:nvSpPr>
              <p:spPr>
                <a:xfrm>
                  <a:off x="3102488" y="353240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63" y="1"/>
                      </a:moveTo>
                      <a:cubicBezTo>
                        <a:pt x="2533" y="1"/>
                        <a:pt x="1740" y="327"/>
                        <a:pt x="1162" y="917"/>
                      </a:cubicBezTo>
                      <a:cubicBezTo>
                        <a:pt x="265" y="1802"/>
                        <a:pt x="0" y="3142"/>
                        <a:pt x="480" y="4310"/>
                      </a:cubicBezTo>
                      <a:cubicBezTo>
                        <a:pt x="959" y="5471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6" y="6227"/>
                        <a:pt x="14365" y="4838"/>
                        <a:pt x="14365" y="3117"/>
                      </a:cubicBezTo>
                      <a:cubicBezTo>
                        <a:pt x="14365" y="1396"/>
                        <a:pt x="12976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40" name="Google Shape;14840;p147"/>
              <p:cNvGrpSpPr/>
              <p:nvPr/>
            </p:nvGrpSpPr>
            <p:grpSpPr>
              <a:xfrm>
                <a:off x="3090338" y="3799800"/>
                <a:ext cx="389575" cy="202550"/>
                <a:chOff x="3090338" y="3799800"/>
                <a:chExt cx="389575" cy="202550"/>
              </a:xfrm>
            </p:grpSpPr>
            <p:sp>
              <p:nvSpPr>
                <p:cNvPr id="14841" name="Google Shape;14841;p147"/>
                <p:cNvSpPr/>
                <p:nvPr/>
              </p:nvSpPr>
              <p:spPr>
                <a:xfrm>
                  <a:off x="3090338" y="379980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6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1"/>
                        <a:pt x="831" y="8101"/>
                      </a:cubicBezTo>
                      <a:lnTo>
                        <a:pt x="14753" y="8101"/>
                      </a:lnTo>
                      <a:cubicBezTo>
                        <a:pt x="15208" y="8101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2" name="Google Shape;14842;p147"/>
                <p:cNvSpPr/>
                <p:nvPr/>
              </p:nvSpPr>
              <p:spPr>
                <a:xfrm>
                  <a:off x="3102488" y="382315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63" y="0"/>
                      </a:moveTo>
                      <a:cubicBezTo>
                        <a:pt x="2533" y="0"/>
                        <a:pt x="1740" y="332"/>
                        <a:pt x="1162" y="916"/>
                      </a:cubicBezTo>
                      <a:cubicBezTo>
                        <a:pt x="265" y="1808"/>
                        <a:pt x="0" y="3148"/>
                        <a:pt x="480" y="4309"/>
                      </a:cubicBezTo>
                      <a:cubicBezTo>
                        <a:pt x="959" y="5477"/>
                        <a:pt x="2096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6" y="6233"/>
                        <a:pt x="14365" y="4838"/>
                        <a:pt x="14365" y="3117"/>
                      </a:cubicBezTo>
                      <a:cubicBezTo>
                        <a:pt x="14365" y="1396"/>
                        <a:pt x="12976" y="0"/>
                        <a:pt x="11255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43" name="Google Shape;14843;p147"/>
              <p:cNvGrpSpPr/>
              <p:nvPr/>
            </p:nvGrpSpPr>
            <p:grpSpPr>
              <a:xfrm>
                <a:off x="3090338" y="4090525"/>
                <a:ext cx="389575" cy="202575"/>
                <a:chOff x="3090338" y="4090525"/>
                <a:chExt cx="389575" cy="202575"/>
              </a:xfrm>
            </p:grpSpPr>
            <p:sp>
              <p:nvSpPr>
                <p:cNvPr id="14844" name="Google Shape;14844;p147"/>
                <p:cNvSpPr/>
                <p:nvPr/>
              </p:nvSpPr>
              <p:spPr>
                <a:xfrm>
                  <a:off x="3090338" y="4090525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6" y="1"/>
                        <a:pt x="1" y="370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6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0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5" name="Google Shape;14845;p147"/>
                <p:cNvSpPr/>
                <p:nvPr/>
              </p:nvSpPr>
              <p:spPr>
                <a:xfrm>
                  <a:off x="3102488" y="4113875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63" y="1"/>
                      </a:moveTo>
                      <a:cubicBezTo>
                        <a:pt x="2533" y="1"/>
                        <a:pt x="1740" y="333"/>
                        <a:pt x="1162" y="917"/>
                      </a:cubicBezTo>
                      <a:cubicBezTo>
                        <a:pt x="265" y="1808"/>
                        <a:pt x="0" y="3148"/>
                        <a:pt x="480" y="4316"/>
                      </a:cubicBezTo>
                      <a:cubicBezTo>
                        <a:pt x="959" y="5478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6" y="6234"/>
                        <a:pt x="14365" y="4838"/>
                        <a:pt x="14365" y="3117"/>
                      </a:cubicBezTo>
                      <a:cubicBezTo>
                        <a:pt x="14365" y="1396"/>
                        <a:pt x="12976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846" name="Google Shape;14846;p147"/>
            <p:cNvGrpSpPr/>
            <p:nvPr/>
          </p:nvGrpSpPr>
          <p:grpSpPr>
            <a:xfrm>
              <a:off x="3602363" y="2927425"/>
              <a:ext cx="389575" cy="1365675"/>
              <a:chOff x="3602363" y="2927425"/>
              <a:chExt cx="389575" cy="1365675"/>
            </a:xfrm>
          </p:grpSpPr>
          <p:grpSp>
            <p:nvGrpSpPr>
              <p:cNvPr id="14847" name="Google Shape;14847;p147"/>
              <p:cNvGrpSpPr/>
              <p:nvPr/>
            </p:nvGrpSpPr>
            <p:grpSpPr>
              <a:xfrm>
                <a:off x="3602363" y="2927425"/>
                <a:ext cx="389575" cy="202550"/>
                <a:chOff x="3602363" y="2927425"/>
                <a:chExt cx="389575" cy="202550"/>
              </a:xfrm>
            </p:grpSpPr>
            <p:sp>
              <p:nvSpPr>
                <p:cNvPr id="14848" name="Google Shape;14848;p147"/>
                <p:cNvSpPr/>
                <p:nvPr/>
              </p:nvSpPr>
              <p:spPr>
                <a:xfrm>
                  <a:off x="3602363" y="2927425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0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9" name="Google Shape;14849;p147"/>
                <p:cNvSpPr/>
                <p:nvPr/>
              </p:nvSpPr>
              <p:spPr>
                <a:xfrm>
                  <a:off x="3614363" y="2950925"/>
                  <a:ext cx="35930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2" h="6234" extrusionOk="0">
                      <a:moveTo>
                        <a:pt x="3363" y="1"/>
                      </a:moveTo>
                      <a:cubicBezTo>
                        <a:pt x="2539" y="1"/>
                        <a:pt x="1746" y="326"/>
                        <a:pt x="1168" y="910"/>
                      </a:cubicBezTo>
                      <a:cubicBezTo>
                        <a:pt x="271" y="1802"/>
                        <a:pt x="0" y="3142"/>
                        <a:pt x="480" y="4309"/>
                      </a:cubicBezTo>
                      <a:cubicBezTo>
                        <a:pt x="965" y="5471"/>
                        <a:pt x="2102" y="6233"/>
                        <a:pt x="3363" y="6233"/>
                      </a:cubicBezTo>
                      <a:lnTo>
                        <a:pt x="11261" y="6233"/>
                      </a:lnTo>
                      <a:cubicBezTo>
                        <a:pt x="12976" y="6227"/>
                        <a:pt x="14371" y="4838"/>
                        <a:pt x="14371" y="3117"/>
                      </a:cubicBezTo>
                      <a:cubicBezTo>
                        <a:pt x="14371" y="1396"/>
                        <a:pt x="12976" y="1"/>
                        <a:pt x="11261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50" name="Google Shape;14850;p147"/>
              <p:cNvGrpSpPr/>
              <p:nvPr/>
            </p:nvGrpSpPr>
            <p:grpSpPr>
              <a:xfrm>
                <a:off x="3602363" y="3218150"/>
                <a:ext cx="389575" cy="202575"/>
                <a:chOff x="3602363" y="3218150"/>
                <a:chExt cx="389575" cy="202575"/>
              </a:xfrm>
            </p:grpSpPr>
            <p:sp>
              <p:nvSpPr>
                <p:cNvPr id="14851" name="Google Shape;14851;p147"/>
                <p:cNvSpPr/>
                <p:nvPr/>
              </p:nvSpPr>
              <p:spPr>
                <a:xfrm>
                  <a:off x="3602363" y="3218150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0" y="1"/>
                        <a:pt x="1" y="376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6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2" name="Google Shape;14852;p147"/>
                <p:cNvSpPr/>
                <p:nvPr/>
              </p:nvSpPr>
              <p:spPr>
                <a:xfrm>
                  <a:off x="3614513" y="3241525"/>
                  <a:ext cx="359150" cy="1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3" extrusionOk="0">
                      <a:moveTo>
                        <a:pt x="3357" y="0"/>
                      </a:moveTo>
                      <a:cubicBezTo>
                        <a:pt x="2533" y="6"/>
                        <a:pt x="1740" y="332"/>
                        <a:pt x="1162" y="922"/>
                      </a:cubicBezTo>
                      <a:cubicBezTo>
                        <a:pt x="265" y="1807"/>
                        <a:pt x="0" y="3147"/>
                        <a:pt x="480" y="4315"/>
                      </a:cubicBezTo>
                      <a:cubicBezTo>
                        <a:pt x="957" y="5472"/>
                        <a:pt x="2087" y="6233"/>
                        <a:pt x="3341" y="6233"/>
                      </a:cubicBezTo>
                      <a:cubicBezTo>
                        <a:pt x="3346" y="6233"/>
                        <a:pt x="3351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0" y="6233"/>
                        <a:pt x="14365" y="4838"/>
                        <a:pt x="14365" y="3116"/>
                      </a:cubicBezTo>
                      <a:cubicBezTo>
                        <a:pt x="14365" y="1395"/>
                        <a:pt x="12970" y="6"/>
                        <a:pt x="11255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53" name="Google Shape;14853;p147"/>
              <p:cNvGrpSpPr/>
              <p:nvPr/>
            </p:nvGrpSpPr>
            <p:grpSpPr>
              <a:xfrm>
                <a:off x="3602363" y="3509050"/>
                <a:ext cx="389575" cy="202550"/>
                <a:chOff x="3602363" y="3509050"/>
                <a:chExt cx="389575" cy="202550"/>
              </a:xfrm>
            </p:grpSpPr>
            <p:sp>
              <p:nvSpPr>
                <p:cNvPr id="14854" name="Google Shape;14854;p147"/>
                <p:cNvSpPr/>
                <p:nvPr/>
              </p:nvSpPr>
              <p:spPr>
                <a:xfrm>
                  <a:off x="3602363" y="350905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1"/>
                      </a:moveTo>
                      <a:cubicBezTo>
                        <a:pt x="370" y="1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27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27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5" name="Google Shape;14855;p147"/>
                <p:cNvSpPr/>
                <p:nvPr/>
              </p:nvSpPr>
              <p:spPr>
                <a:xfrm>
                  <a:off x="3614513" y="353240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57" y="1"/>
                      </a:moveTo>
                      <a:cubicBezTo>
                        <a:pt x="2533" y="1"/>
                        <a:pt x="1740" y="327"/>
                        <a:pt x="1162" y="917"/>
                      </a:cubicBezTo>
                      <a:cubicBezTo>
                        <a:pt x="265" y="1802"/>
                        <a:pt x="0" y="3142"/>
                        <a:pt x="480" y="4310"/>
                      </a:cubicBezTo>
                      <a:cubicBezTo>
                        <a:pt x="959" y="5471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0" y="6227"/>
                        <a:pt x="14365" y="4838"/>
                        <a:pt x="14365" y="3117"/>
                      </a:cubicBezTo>
                      <a:cubicBezTo>
                        <a:pt x="14365" y="1396"/>
                        <a:pt x="12970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56" name="Google Shape;14856;p147"/>
              <p:cNvGrpSpPr/>
              <p:nvPr/>
            </p:nvGrpSpPr>
            <p:grpSpPr>
              <a:xfrm>
                <a:off x="3602363" y="3799800"/>
                <a:ext cx="389575" cy="202550"/>
                <a:chOff x="3602363" y="3799800"/>
                <a:chExt cx="389575" cy="202550"/>
              </a:xfrm>
            </p:grpSpPr>
            <p:sp>
              <p:nvSpPr>
                <p:cNvPr id="14857" name="Google Shape;14857;p147"/>
                <p:cNvSpPr/>
                <p:nvPr/>
              </p:nvSpPr>
              <p:spPr>
                <a:xfrm>
                  <a:off x="3602363" y="3799800"/>
                  <a:ext cx="389575" cy="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2" extrusionOk="0">
                      <a:moveTo>
                        <a:pt x="831" y="0"/>
                      </a:moveTo>
                      <a:cubicBezTo>
                        <a:pt x="370" y="0"/>
                        <a:pt x="1" y="369"/>
                        <a:pt x="1" y="830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1"/>
                        <a:pt x="831" y="8101"/>
                      </a:cubicBezTo>
                      <a:lnTo>
                        <a:pt x="14753" y="8101"/>
                      </a:lnTo>
                      <a:cubicBezTo>
                        <a:pt x="15208" y="8101"/>
                        <a:pt x="15583" y="7733"/>
                        <a:pt x="15583" y="7272"/>
                      </a:cubicBezTo>
                      <a:lnTo>
                        <a:pt x="15583" y="830"/>
                      </a:lnTo>
                      <a:cubicBezTo>
                        <a:pt x="15583" y="369"/>
                        <a:pt x="15208" y="0"/>
                        <a:pt x="14753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8" name="Google Shape;14858;p147"/>
                <p:cNvSpPr/>
                <p:nvPr/>
              </p:nvSpPr>
              <p:spPr>
                <a:xfrm>
                  <a:off x="3614513" y="3823150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57" y="0"/>
                      </a:moveTo>
                      <a:cubicBezTo>
                        <a:pt x="2533" y="0"/>
                        <a:pt x="1740" y="332"/>
                        <a:pt x="1162" y="916"/>
                      </a:cubicBezTo>
                      <a:cubicBezTo>
                        <a:pt x="265" y="1808"/>
                        <a:pt x="0" y="3148"/>
                        <a:pt x="480" y="4309"/>
                      </a:cubicBezTo>
                      <a:cubicBezTo>
                        <a:pt x="959" y="5477"/>
                        <a:pt x="2096" y="6233"/>
                        <a:pt x="3357" y="6233"/>
                      </a:cubicBezTo>
                      <a:lnTo>
                        <a:pt x="11255" y="6233"/>
                      </a:lnTo>
                      <a:cubicBezTo>
                        <a:pt x="12970" y="6233"/>
                        <a:pt x="14365" y="4838"/>
                        <a:pt x="14365" y="3117"/>
                      </a:cubicBezTo>
                      <a:cubicBezTo>
                        <a:pt x="14365" y="1396"/>
                        <a:pt x="12970" y="0"/>
                        <a:pt x="11255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59" name="Google Shape;14859;p147"/>
              <p:cNvGrpSpPr/>
              <p:nvPr/>
            </p:nvGrpSpPr>
            <p:grpSpPr>
              <a:xfrm>
                <a:off x="3602363" y="4090525"/>
                <a:ext cx="389575" cy="202575"/>
                <a:chOff x="3602363" y="4090525"/>
                <a:chExt cx="389575" cy="202575"/>
              </a:xfrm>
            </p:grpSpPr>
            <p:sp>
              <p:nvSpPr>
                <p:cNvPr id="14860" name="Google Shape;14860;p147"/>
                <p:cNvSpPr/>
                <p:nvPr/>
              </p:nvSpPr>
              <p:spPr>
                <a:xfrm>
                  <a:off x="3602363" y="4090525"/>
                  <a:ext cx="389575" cy="2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83" h="8103" extrusionOk="0">
                      <a:moveTo>
                        <a:pt x="831" y="1"/>
                      </a:moveTo>
                      <a:cubicBezTo>
                        <a:pt x="370" y="1"/>
                        <a:pt x="1" y="370"/>
                        <a:pt x="1" y="831"/>
                      </a:cubicBezTo>
                      <a:lnTo>
                        <a:pt x="1" y="7272"/>
                      </a:lnTo>
                      <a:cubicBezTo>
                        <a:pt x="1" y="7733"/>
                        <a:pt x="370" y="8102"/>
                        <a:pt x="831" y="8102"/>
                      </a:cubicBezTo>
                      <a:lnTo>
                        <a:pt x="14753" y="8102"/>
                      </a:lnTo>
                      <a:cubicBezTo>
                        <a:pt x="15208" y="8102"/>
                        <a:pt x="15583" y="7733"/>
                        <a:pt x="15583" y="7272"/>
                      </a:cubicBezTo>
                      <a:lnTo>
                        <a:pt x="15583" y="831"/>
                      </a:lnTo>
                      <a:cubicBezTo>
                        <a:pt x="15583" y="370"/>
                        <a:pt x="15208" y="1"/>
                        <a:pt x="14753" y="1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1" name="Google Shape;14861;p147"/>
                <p:cNvSpPr/>
                <p:nvPr/>
              </p:nvSpPr>
              <p:spPr>
                <a:xfrm>
                  <a:off x="3614513" y="4113875"/>
                  <a:ext cx="359150" cy="15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6" h="6234" extrusionOk="0">
                      <a:moveTo>
                        <a:pt x="3357" y="1"/>
                      </a:moveTo>
                      <a:cubicBezTo>
                        <a:pt x="2533" y="1"/>
                        <a:pt x="1740" y="333"/>
                        <a:pt x="1162" y="917"/>
                      </a:cubicBezTo>
                      <a:cubicBezTo>
                        <a:pt x="265" y="1808"/>
                        <a:pt x="0" y="3148"/>
                        <a:pt x="480" y="4316"/>
                      </a:cubicBezTo>
                      <a:cubicBezTo>
                        <a:pt x="959" y="5478"/>
                        <a:pt x="2096" y="6234"/>
                        <a:pt x="3357" y="6234"/>
                      </a:cubicBezTo>
                      <a:lnTo>
                        <a:pt x="11255" y="6234"/>
                      </a:lnTo>
                      <a:cubicBezTo>
                        <a:pt x="12970" y="6234"/>
                        <a:pt x="14365" y="4838"/>
                        <a:pt x="14365" y="3117"/>
                      </a:cubicBezTo>
                      <a:cubicBezTo>
                        <a:pt x="14365" y="1396"/>
                        <a:pt x="12970" y="1"/>
                        <a:pt x="112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862" name="Google Shape;14862;p147"/>
          <p:cNvGrpSpPr/>
          <p:nvPr/>
        </p:nvGrpSpPr>
        <p:grpSpPr>
          <a:xfrm>
            <a:off x="4358525" y="1562650"/>
            <a:ext cx="381425" cy="1329000"/>
            <a:chOff x="4358525" y="1562650"/>
            <a:chExt cx="381425" cy="1329000"/>
          </a:xfrm>
        </p:grpSpPr>
        <p:grpSp>
          <p:nvGrpSpPr>
            <p:cNvPr id="14863" name="Google Shape;14863;p147"/>
            <p:cNvGrpSpPr/>
            <p:nvPr/>
          </p:nvGrpSpPr>
          <p:grpSpPr>
            <a:xfrm>
              <a:off x="4358525" y="1562650"/>
              <a:ext cx="381425" cy="1329000"/>
              <a:chOff x="4358525" y="1562650"/>
              <a:chExt cx="381425" cy="1329000"/>
            </a:xfrm>
          </p:grpSpPr>
          <p:sp>
            <p:nvSpPr>
              <p:cNvPr id="14864" name="Google Shape;14864;p147"/>
              <p:cNvSpPr/>
              <p:nvPr/>
            </p:nvSpPr>
            <p:spPr>
              <a:xfrm>
                <a:off x="4458550" y="1632600"/>
                <a:ext cx="175225" cy="167075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6683" extrusionOk="0">
                    <a:moveTo>
                      <a:pt x="3505" y="1"/>
                    </a:moveTo>
                    <a:lnTo>
                      <a:pt x="1" y="2072"/>
                    </a:lnTo>
                    <a:cubicBezTo>
                      <a:pt x="1" y="2072"/>
                      <a:pt x="782" y="5017"/>
                      <a:pt x="247" y="6682"/>
                    </a:cubicBezTo>
                    <a:lnTo>
                      <a:pt x="7008" y="6682"/>
                    </a:lnTo>
                    <a:cubicBezTo>
                      <a:pt x="7008" y="6682"/>
                      <a:pt x="6732" y="4974"/>
                      <a:pt x="7008" y="2146"/>
                    </a:cubicBezTo>
                    <a:lnTo>
                      <a:pt x="350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865" name="Google Shape;14865;p147"/>
              <p:cNvGrpSpPr/>
              <p:nvPr/>
            </p:nvGrpSpPr>
            <p:grpSpPr>
              <a:xfrm>
                <a:off x="4358525" y="1619100"/>
                <a:ext cx="381425" cy="1272550"/>
                <a:chOff x="4358525" y="1619100"/>
                <a:chExt cx="381425" cy="1272550"/>
              </a:xfrm>
            </p:grpSpPr>
            <p:sp>
              <p:nvSpPr>
                <p:cNvPr id="14866" name="Google Shape;14866;p147"/>
                <p:cNvSpPr/>
                <p:nvPr/>
              </p:nvSpPr>
              <p:spPr>
                <a:xfrm>
                  <a:off x="4358525" y="1732025"/>
                  <a:ext cx="381425" cy="115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7" h="46385" extrusionOk="0">
                      <a:moveTo>
                        <a:pt x="6073" y="1"/>
                      </a:moveTo>
                      <a:cubicBezTo>
                        <a:pt x="6073" y="1"/>
                        <a:pt x="6147" y="1482"/>
                        <a:pt x="6073" y="1722"/>
                      </a:cubicBezTo>
                      <a:cubicBezTo>
                        <a:pt x="6006" y="1968"/>
                        <a:pt x="5834" y="2312"/>
                        <a:pt x="5176" y="2521"/>
                      </a:cubicBezTo>
                      <a:cubicBezTo>
                        <a:pt x="4524" y="2724"/>
                        <a:pt x="3830" y="2656"/>
                        <a:pt x="3037" y="3142"/>
                      </a:cubicBezTo>
                      <a:cubicBezTo>
                        <a:pt x="2244" y="3621"/>
                        <a:pt x="2041" y="5558"/>
                        <a:pt x="2041" y="6799"/>
                      </a:cubicBezTo>
                      <a:cubicBezTo>
                        <a:pt x="2041" y="8041"/>
                        <a:pt x="1937" y="10801"/>
                        <a:pt x="1697" y="11870"/>
                      </a:cubicBezTo>
                      <a:cubicBezTo>
                        <a:pt x="1451" y="12940"/>
                        <a:pt x="800" y="15841"/>
                        <a:pt x="763" y="16702"/>
                      </a:cubicBezTo>
                      <a:cubicBezTo>
                        <a:pt x="726" y="17562"/>
                        <a:pt x="418" y="18773"/>
                        <a:pt x="351" y="19289"/>
                      </a:cubicBezTo>
                      <a:cubicBezTo>
                        <a:pt x="277" y="19812"/>
                        <a:pt x="0" y="21779"/>
                        <a:pt x="209" y="22191"/>
                      </a:cubicBezTo>
                      <a:cubicBezTo>
                        <a:pt x="673" y="23114"/>
                        <a:pt x="1007" y="23375"/>
                        <a:pt x="1170" y="23375"/>
                      </a:cubicBezTo>
                      <a:cubicBezTo>
                        <a:pt x="1253" y="23375"/>
                        <a:pt x="1291" y="23306"/>
                        <a:pt x="1279" y="23223"/>
                      </a:cubicBezTo>
                      <a:cubicBezTo>
                        <a:pt x="1248" y="22983"/>
                        <a:pt x="972" y="22504"/>
                        <a:pt x="898" y="22018"/>
                      </a:cubicBezTo>
                      <a:cubicBezTo>
                        <a:pt x="843" y="21628"/>
                        <a:pt x="924" y="21082"/>
                        <a:pt x="1012" y="21082"/>
                      </a:cubicBezTo>
                      <a:cubicBezTo>
                        <a:pt x="1034" y="21082"/>
                        <a:pt x="1056" y="21114"/>
                        <a:pt x="1076" y="21189"/>
                      </a:cubicBezTo>
                      <a:cubicBezTo>
                        <a:pt x="1163" y="21526"/>
                        <a:pt x="1284" y="22372"/>
                        <a:pt x="1455" y="22372"/>
                      </a:cubicBezTo>
                      <a:cubicBezTo>
                        <a:pt x="1477" y="22372"/>
                        <a:pt x="1501" y="22358"/>
                        <a:pt x="1525" y="22326"/>
                      </a:cubicBezTo>
                      <a:cubicBezTo>
                        <a:pt x="1728" y="22049"/>
                        <a:pt x="1795" y="20943"/>
                        <a:pt x="1795" y="20396"/>
                      </a:cubicBezTo>
                      <a:cubicBezTo>
                        <a:pt x="1795" y="19849"/>
                        <a:pt x="1525" y="19289"/>
                        <a:pt x="1556" y="18736"/>
                      </a:cubicBezTo>
                      <a:cubicBezTo>
                        <a:pt x="1592" y="18189"/>
                        <a:pt x="2871" y="14907"/>
                        <a:pt x="3111" y="13530"/>
                      </a:cubicBezTo>
                      <a:cubicBezTo>
                        <a:pt x="3350" y="12147"/>
                        <a:pt x="3695" y="8385"/>
                        <a:pt x="3695" y="8385"/>
                      </a:cubicBezTo>
                      <a:cubicBezTo>
                        <a:pt x="3836" y="9246"/>
                        <a:pt x="4389" y="10352"/>
                        <a:pt x="4420" y="11975"/>
                      </a:cubicBezTo>
                      <a:cubicBezTo>
                        <a:pt x="4457" y="13597"/>
                        <a:pt x="3037" y="16253"/>
                        <a:pt x="2766" y="18496"/>
                      </a:cubicBezTo>
                      <a:cubicBezTo>
                        <a:pt x="2490" y="20740"/>
                        <a:pt x="3283" y="27403"/>
                        <a:pt x="3590" y="29923"/>
                      </a:cubicBezTo>
                      <a:cubicBezTo>
                        <a:pt x="3904" y="32443"/>
                        <a:pt x="3246" y="35068"/>
                        <a:pt x="3492" y="36586"/>
                      </a:cubicBezTo>
                      <a:cubicBezTo>
                        <a:pt x="3732" y="38104"/>
                        <a:pt x="4524" y="41799"/>
                        <a:pt x="4524" y="42315"/>
                      </a:cubicBezTo>
                      <a:cubicBezTo>
                        <a:pt x="4524" y="42831"/>
                        <a:pt x="4488" y="43280"/>
                        <a:pt x="4629" y="43624"/>
                      </a:cubicBezTo>
                      <a:cubicBezTo>
                        <a:pt x="4764" y="43968"/>
                        <a:pt x="4322" y="44522"/>
                        <a:pt x="4180" y="45112"/>
                      </a:cubicBezTo>
                      <a:cubicBezTo>
                        <a:pt x="4039" y="45696"/>
                        <a:pt x="4420" y="46384"/>
                        <a:pt x="5041" y="46384"/>
                      </a:cubicBezTo>
                      <a:cubicBezTo>
                        <a:pt x="5662" y="46384"/>
                        <a:pt x="6252" y="45868"/>
                        <a:pt x="6147" y="45419"/>
                      </a:cubicBezTo>
                      <a:cubicBezTo>
                        <a:pt x="6043" y="44970"/>
                        <a:pt x="6043" y="43870"/>
                        <a:pt x="6110" y="43280"/>
                      </a:cubicBezTo>
                      <a:cubicBezTo>
                        <a:pt x="6178" y="42696"/>
                        <a:pt x="5834" y="42383"/>
                        <a:pt x="5834" y="41829"/>
                      </a:cubicBezTo>
                      <a:cubicBezTo>
                        <a:pt x="5834" y="41276"/>
                        <a:pt x="6043" y="37207"/>
                        <a:pt x="6067" y="33949"/>
                      </a:cubicBezTo>
                      <a:cubicBezTo>
                        <a:pt x="6073" y="32566"/>
                        <a:pt x="6436" y="31509"/>
                        <a:pt x="6805" y="28380"/>
                      </a:cubicBezTo>
                      <a:cubicBezTo>
                        <a:pt x="7174" y="25252"/>
                        <a:pt x="7629" y="20740"/>
                        <a:pt x="7629" y="20740"/>
                      </a:cubicBezTo>
                      <a:cubicBezTo>
                        <a:pt x="7629" y="20740"/>
                        <a:pt x="8090" y="25252"/>
                        <a:pt x="8458" y="28380"/>
                      </a:cubicBezTo>
                      <a:cubicBezTo>
                        <a:pt x="8827" y="31509"/>
                        <a:pt x="9184" y="32566"/>
                        <a:pt x="9196" y="33949"/>
                      </a:cubicBezTo>
                      <a:cubicBezTo>
                        <a:pt x="9221" y="37207"/>
                        <a:pt x="9430" y="41276"/>
                        <a:pt x="9430" y="41829"/>
                      </a:cubicBezTo>
                      <a:cubicBezTo>
                        <a:pt x="9430" y="42383"/>
                        <a:pt x="9079" y="42696"/>
                        <a:pt x="9153" y="43280"/>
                      </a:cubicBezTo>
                      <a:cubicBezTo>
                        <a:pt x="9221" y="43870"/>
                        <a:pt x="9221" y="44970"/>
                        <a:pt x="9116" y="45419"/>
                      </a:cubicBezTo>
                      <a:cubicBezTo>
                        <a:pt x="9012" y="45868"/>
                        <a:pt x="9602" y="46384"/>
                        <a:pt x="10222" y="46384"/>
                      </a:cubicBezTo>
                      <a:cubicBezTo>
                        <a:pt x="10843" y="46384"/>
                        <a:pt x="11218" y="45696"/>
                        <a:pt x="11083" y="45112"/>
                      </a:cubicBezTo>
                      <a:cubicBezTo>
                        <a:pt x="10948" y="44522"/>
                        <a:pt x="10499" y="43968"/>
                        <a:pt x="10634" y="43624"/>
                      </a:cubicBezTo>
                      <a:cubicBezTo>
                        <a:pt x="10770" y="43280"/>
                        <a:pt x="10739" y="42831"/>
                        <a:pt x="10739" y="42315"/>
                      </a:cubicBezTo>
                      <a:cubicBezTo>
                        <a:pt x="10739" y="41799"/>
                        <a:pt x="11532" y="38104"/>
                        <a:pt x="11771" y="36586"/>
                      </a:cubicBezTo>
                      <a:cubicBezTo>
                        <a:pt x="12017" y="35068"/>
                        <a:pt x="11360" y="32443"/>
                        <a:pt x="11673" y="29923"/>
                      </a:cubicBezTo>
                      <a:cubicBezTo>
                        <a:pt x="11980" y="27403"/>
                        <a:pt x="12773" y="20740"/>
                        <a:pt x="12497" y="18496"/>
                      </a:cubicBezTo>
                      <a:cubicBezTo>
                        <a:pt x="12220" y="16253"/>
                        <a:pt x="10806" y="13597"/>
                        <a:pt x="10843" y="11975"/>
                      </a:cubicBezTo>
                      <a:cubicBezTo>
                        <a:pt x="10874" y="10352"/>
                        <a:pt x="11427" y="9246"/>
                        <a:pt x="11569" y="8385"/>
                      </a:cubicBezTo>
                      <a:cubicBezTo>
                        <a:pt x="11569" y="8385"/>
                        <a:pt x="11913" y="12147"/>
                        <a:pt x="12153" y="13530"/>
                      </a:cubicBezTo>
                      <a:cubicBezTo>
                        <a:pt x="12398" y="14907"/>
                        <a:pt x="13671" y="18189"/>
                        <a:pt x="13708" y="18736"/>
                      </a:cubicBezTo>
                      <a:cubicBezTo>
                        <a:pt x="13745" y="19289"/>
                        <a:pt x="13462" y="19842"/>
                        <a:pt x="13462" y="20396"/>
                      </a:cubicBezTo>
                      <a:cubicBezTo>
                        <a:pt x="13462" y="20949"/>
                        <a:pt x="13529" y="22055"/>
                        <a:pt x="13738" y="22326"/>
                      </a:cubicBezTo>
                      <a:cubicBezTo>
                        <a:pt x="13762" y="22358"/>
                        <a:pt x="13785" y="22372"/>
                        <a:pt x="13806" y="22372"/>
                      </a:cubicBezTo>
                      <a:cubicBezTo>
                        <a:pt x="13973" y="22372"/>
                        <a:pt x="14094" y="21526"/>
                        <a:pt x="14181" y="21189"/>
                      </a:cubicBezTo>
                      <a:cubicBezTo>
                        <a:pt x="14201" y="21114"/>
                        <a:pt x="14223" y="21082"/>
                        <a:pt x="14245" y="21082"/>
                      </a:cubicBezTo>
                      <a:cubicBezTo>
                        <a:pt x="14333" y="21082"/>
                        <a:pt x="14412" y="21628"/>
                        <a:pt x="14353" y="22018"/>
                      </a:cubicBezTo>
                      <a:cubicBezTo>
                        <a:pt x="14285" y="22498"/>
                        <a:pt x="14009" y="22983"/>
                        <a:pt x="13978" y="23223"/>
                      </a:cubicBezTo>
                      <a:cubicBezTo>
                        <a:pt x="13966" y="23306"/>
                        <a:pt x="14004" y="23375"/>
                        <a:pt x="14087" y="23375"/>
                      </a:cubicBezTo>
                      <a:cubicBezTo>
                        <a:pt x="14250" y="23375"/>
                        <a:pt x="14584" y="23114"/>
                        <a:pt x="15048" y="22191"/>
                      </a:cubicBezTo>
                      <a:cubicBezTo>
                        <a:pt x="15257" y="21779"/>
                        <a:pt x="14980" y="19812"/>
                        <a:pt x="14912" y="19289"/>
                      </a:cubicBezTo>
                      <a:cubicBezTo>
                        <a:pt x="14839" y="18773"/>
                        <a:pt x="14531" y="17568"/>
                        <a:pt x="14494" y="16702"/>
                      </a:cubicBezTo>
                      <a:cubicBezTo>
                        <a:pt x="14464" y="15841"/>
                        <a:pt x="13806" y="12940"/>
                        <a:pt x="13566" y="11870"/>
                      </a:cubicBezTo>
                      <a:cubicBezTo>
                        <a:pt x="13320" y="10801"/>
                        <a:pt x="13222" y="8041"/>
                        <a:pt x="13222" y="6799"/>
                      </a:cubicBezTo>
                      <a:cubicBezTo>
                        <a:pt x="13222" y="5558"/>
                        <a:pt x="13013" y="3621"/>
                        <a:pt x="12220" y="3142"/>
                      </a:cubicBezTo>
                      <a:cubicBezTo>
                        <a:pt x="11427" y="2656"/>
                        <a:pt x="10739" y="2724"/>
                        <a:pt x="10081" y="2521"/>
                      </a:cubicBezTo>
                      <a:cubicBezTo>
                        <a:pt x="9423" y="2312"/>
                        <a:pt x="9251" y="1968"/>
                        <a:pt x="9184" y="1722"/>
                      </a:cubicBezTo>
                      <a:cubicBezTo>
                        <a:pt x="9116" y="1482"/>
                        <a:pt x="9184" y="1"/>
                        <a:pt x="9184" y="1"/>
                      </a:cubicBezTo>
                      <a:lnTo>
                        <a:pt x="9184" y="1"/>
                      </a:lnTo>
                      <a:lnTo>
                        <a:pt x="7629" y="32"/>
                      </a:lnTo>
                      <a:lnTo>
                        <a:pt x="6073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7" name="Google Shape;14867;p147"/>
                <p:cNvSpPr/>
                <p:nvPr/>
              </p:nvSpPr>
              <p:spPr>
                <a:xfrm>
                  <a:off x="4510350" y="1731875"/>
                  <a:ext cx="77775" cy="6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1" h="242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0" y="1"/>
                        <a:pt x="37" y="751"/>
                        <a:pt x="31" y="1267"/>
                      </a:cubicBezTo>
                      <a:cubicBezTo>
                        <a:pt x="504" y="1919"/>
                        <a:pt x="1088" y="2429"/>
                        <a:pt x="1556" y="2429"/>
                      </a:cubicBezTo>
                      <a:cubicBezTo>
                        <a:pt x="2023" y="2429"/>
                        <a:pt x="2607" y="1919"/>
                        <a:pt x="3080" y="1267"/>
                      </a:cubicBezTo>
                      <a:cubicBezTo>
                        <a:pt x="3074" y="751"/>
                        <a:pt x="3111" y="1"/>
                        <a:pt x="3111" y="1"/>
                      </a:cubicBezTo>
                      <a:lnTo>
                        <a:pt x="3111" y="1"/>
                      </a:lnTo>
                      <a:lnTo>
                        <a:pt x="1556" y="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ECBD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8" name="Google Shape;14868;p147"/>
                <p:cNvSpPr/>
                <p:nvPr/>
              </p:nvSpPr>
              <p:spPr>
                <a:xfrm>
                  <a:off x="4485925" y="1619100"/>
                  <a:ext cx="126650" cy="1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6" h="6491" extrusionOk="0">
                      <a:moveTo>
                        <a:pt x="2533" y="0"/>
                      </a:moveTo>
                      <a:cubicBezTo>
                        <a:pt x="49" y="0"/>
                        <a:pt x="0" y="1057"/>
                        <a:pt x="185" y="3153"/>
                      </a:cubicBezTo>
                      <a:cubicBezTo>
                        <a:pt x="369" y="5249"/>
                        <a:pt x="1660" y="6491"/>
                        <a:pt x="2533" y="6491"/>
                      </a:cubicBezTo>
                      <a:cubicBezTo>
                        <a:pt x="3405" y="6491"/>
                        <a:pt x="4696" y="5249"/>
                        <a:pt x="4881" y="3153"/>
                      </a:cubicBezTo>
                      <a:cubicBezTo>
                        <a:pt x="5065" y="1057"/>
                        <a:pt x="5016" y="0"/>
                        <a:pt x="25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69" name="Google Shape;14869;p147"/>
              <p:cNvSpPr/>
              <p:nvPr/>
            </p:nvSpPr>
            <p:spPr>
              <a:xfrm>
                <a:off x="4445650" y="1562650"/>
                <a:ext cx="190125" cy="218425"/>
              </a:xfrm>
              <a:custGeom>
                <a:avLst/>
                <a:gdLst/>
                <a:ahLst/>
                <a:cxnLst/>
                <a:rect l="l" t="t" r="r" b="b"/>
                <a:pathLst>
                  <a:path w="7605" h="8737" extrusionOk="0">
                    <a:moveTo>
                      <a:pt x="3680" y="1"/>
                    </a:moveTo>
                    <a:cubicBezTo>
                      <a:pt x="3316" y="1"/>
                      <a:pt x="2904" y="60"/>
                      <a:pt x="2453" y="217"/>
                    </a:cubicBezTo>
                    <a:cubicBezTo>
                      <a:pt x="658" y="844"/>
                      <a:pt x="1" y="3395"/>
                      <a:pt x="726" y="5774"/>
                    </a:cubicBezTo>
                    <a:cubicBezTo>
                      <a:pt x="1451" y="8159"/>
                      <a:pt x="2828" y="8737"/>
                      <a:pt x="2828" y="8737"/>
                    </a:cubicBezTo>
                    <a:cubicBezTo>
                      <a:pt x="1832" y="7464"/>
                      <a:pt x="1796" y="5412"/>
                      <a:pt x="1796" y="5411"/>
                    </a:cubicBezTo>
                    <a:lnTo>
                      <a:pt x="1796" y="5411"/>
                    </a:lnTo>
                    <a:cubicBezTo>
                      <a:pt x="1998" y="6333"/>
                      <a:pt x="2588" y="6770"/>
                      <a:pt x="2588" y="6770"/>
                    </a:cubicBezTo>
                    <a:cubicBezTo>
                      <a:pt x="2140" y="6290"/>
                      <a:pt x="2072" y="4840"/>
                      <a:pt x="2588" y="4594"/>
                    </a:cubicBezTo>
                    <a:cubicBezTo>
                      <a:pt x="3105" y="4354"/>
                      <a:pt x="4137" y="3696"/>
                      <a:pt x="4137" y="3696"/>
                    </a:cubicBezTo>
                    <a:lnTo>
                      <a:pt x="4137" y="3696"/>
                    </a:lnTo>
                    <a:cubicBezTo>
                      <a:pt x="3867" y="4219"/>
                      <a:pt x="3215" y="4526"/>
                      <a:pt x="3215" y="4526"/>
                    </a:cubicBezTo>
                    <a:cubicBezTo>
                      <a:pt x="4734" y="4286"/>
                      <a:pt x="5182" y="3389"/>
                      <a:pt x="5182" y="3389"/>
                    </a:cubicBezTo>
                    <a:cubicBezTo>
                      <a:pt x="5182" y="3389"/>
                      <a:pt x="6252" y="4286"/>
                      <a:pt x="5871" y="6358"/>
                    </a:cubicBezTo>
                    <a:cubicBezTo>
                      <a:pt x="6141" y="5983"/>
                      <a:pt x="6307" y="5540"/>
                      <a:pt x="6350" y="5079"/>
                    </a:cubicBezTo>
                    <a:cubicBezTo>
                      <a:pt x="6350" y="5036"/>
                      <a:pt x="6356" y="4987"/>
                      <a:pt x="6356" y="4944"/>
                    </a:cubicBezTo>
                    <a:cubicBezTo>
                      <a:pt x="6356" y="4861"/>
                      <a:pt x="6360" y="4822"/>
                      <a:pt x="6364" y="4822"/>
                    </a:cubicBezTo>
                    <a:lnTo>
                      <a:pt x="6364" y="4822"/>
                    </a:lnTo>
                    <a:cubicBezTo>
                      <a:pt x="6404" y="4822"/>
                      <a:pt x="6538" y="7625"/>
                      <a:pt x="5459" y="8737"/>
                    </a:cubicBezTo>
                    <a:cubicBezTo>
                      <a:pt x="5459" y="8737"/>
                      <a:pt x="7457" y="7563"/>
                      <a:pt x="7530" y="4944"/>
                    </a:cubicBezTo>
                    <a:cubicBezTo>
                      <a:pt x="7604" y="2320"/>
                      <a:pt x="7045" y="592"/>
                      <a:pt x="5422" y="525"/>
                    </a:cubicBezTo>
                    <a:cubicBezTo>
                      <a:pt x="5422" y="525"/>
                      <a:pt x="4764" y="1"/>
                      <a:pt x="3680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0" name="Google Shape;14870;p147"/>
            <p:cNvSpPr/>
            <p:nvPr/>
          </p:nvSpPr>
          <p:spPr>
            <a:xfrm>
              <a:off x="4646675" y="1802575"/>
              <a:ext cx="1075" cy="16775"/>
            </a:xfrm>
            <a:custGeom>
              <a:avLst/>
              <a:gdLst/>
              <a:ahLst/>
              <a:cxnLst/>
              <a:rect l="l" t="t" r="r" b="b"/>
              <a:pathLst>
                <a:path w="43" h="671" extrusionOk="0">
                  <a:moveTo>
                    <a:pt x="18" y="0"/>
                  </a:moveTo>
                  <a:cubicBezTo>
                    <a:pt x="7" y="176"/>
                    <a:pt x="1" y="383"/>
                    <a:pt x="5" y="612"/>
                  </a:cubicBezTo>
                  <a:lnTo>
                    <a:pt x="5" y="612"/>
                  </a:lnTo>
                  <a:cubicBezTo>
                    <a:pt x="2" y="415"/>
                    <a:pt x="15" y="214"/>
                    <a:pt x="43" y="19"/>
                  </a:cubicBezTo>
                  <a:cubicBezTo>
                    <a:pt x="36" y="13"/>
                    <a:pt x="24" y="6"/>
                    <a:pt x="18" y="0"/>
                  </a:cubicBezTo>
                  <a:close/>
                  <a:moveTo>
                    <a:pt x="5" y="612"/>
                  </a:moveTo>
                  <a:cubicBezTo>
                    <a:pt x="5" y="632"/>
                    <a:pt x="5" y="651"/>
                    <a:pt x="6" y="670"/>
                  </a:cubicBezTo>
                  <a:cubicBezTo>
                    <a:pt x="5" y="651"/>
                    <a:pt x="5" y="631"/>
                    <a:pt x="5" y="612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1" name="Google Shape;14871;p147"/>
            <p:cNvSpPr/>
            <p:nvPr/>
          </p:nvSpPr>
          <p:spPr>
            <a:xfrm>
              <a:off x="4450725" y="1802575"/>
              <a:ext cx="950" cy="16775"/>
            </a:xfrm>
            <a:custGeom>
              <a:avLst/>
              <a:gdLst/>
              <a:ahLst/>
              <a:cxnLst/>
              <a:rect l="l" t="t" r="r" b="b"/>
              <a:pathLst>
                <a:path w="38" h="671" extrusionOk="0">
                  <a:moveTo>
                    <a:pt x="25" y="0"/>
                  </a:moveTo>
                  <a:cubicBezTo>
                    <a:pt x="13" y="6"/>
                    <a:pt x="7" y="13"/>
                    <a:pt x="0" y="19"/>
                  </a:cubicBezTo>
                  <a:cubicBezTo>
                    <a:pt x="25" y="234"/>
                    <a:pt x="37" y="455"/>
                    <a:pt x="37" y="670"/>
                  </a:cubicBezTo>
                  <a:cubicBezTo>
                    <a:pt x="37" y="418"/>
                    <a:pt x="37" y="191"/>
                    <a:pt x="2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72" name="Google Shape;14872;p147"/>
            <p:cNvGrpSpPr/>
            <p:nvPr/>
          </p:nvGrpSpPr>
          <p:grpSpPr>
            <a:xfrm>
              <a:off x="4434425" y="1799150"/>
              <a:ext cx="229625" cy="176600"/>
              <a:chOff x="4434425" y="1799150"/>
              <a:chExt cx="229625" cy="176600"/>
            </a:xfrm>
          </p:grpSpPr>
          <p:sp>
            <p:nvSpPr>
              <p:cNvPr id="14873" name="Google Shape;14873;p147"/>
              <p:cNvSpPr/>
              <p:nvPr/>
            </p:nvSpPr>
            <p:spPr>
              <a:xfrm>
                <a:off x="4437500" y="1805750"/>
                <a:ext cx="22347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8939" h="6800" extrusionOk="0">
                    <a:moveTo>
                      <a:pt x="955" y="1"/>
                    </a:moveTo>
                    <a:cubicBezTo>
                      <a:pt x="728" y="1"/>
                      <a:pt x="529" y="156"/>
                      <a:pt x="529" y="156"/>
                    </a:cubicBezTo>
                    <a:cubicBezTo>
                      <a:pt x="634" y="875"/>
                      <a:pt x="511" y="3100"/>
                      <a:pt x="302" y="3696"/>
                    </a:cubicBezTo>
                    <a:cubicBezTo>
                      <a:pt x="1" y="4563"/>
                      <a:pt x="198" y="5596"/>
                      <a:pt x="456" y="6210"/>
                    </a:cubicBezTo>
                    <a:cubicBezTo>
                      <a:pt x="499" y="5743"/>
                      <a:pt x="536" y="5436"/>
                      <a:pt x="536" y="5436"/>
                    </a:cubicBezTo>
                    <a:cubicBezTo>
                      <a:pt x="597" y="5817"/>
                      <a:pt x="738" y="6247"/>
                      <a:pt x="880" y="6751"/>
                    </a:cubicBezTo>
                    <a:cubicBezTo>
                      <a:pt x="989" y="6784"/>
                      <a:pt x="1151" y="6800"/>
                      <a:pt x="1341" y="6800"/>
                    </a:cubicBezTo>
                    <a:cubicBezTo>
                      <a:pt x="1967" y="6800"/>
                      <a:pt x="2898" y="6634"/>
                      <a:pt x="3228" y="6389"/>
                    </a:cubicBezTo>
                    <a:cubicBezTo>
                      <a:pt x="3689" y="6045"/>
                      <a:pt x="4470" y="5719"/>
                      <a:pt x="4470" y="5719"/>
                    </a:cubicBezTo>
                    <a:cubicBezTo>
                      <a:pt x="4470" y="5719"/>
                      <a:pt x="5250" y="6045"/>
                      <a:pt x="5711" y="6389"/>
                    </a:cubicBezTo>
                    <a:cubicBezTo>
                      <a:pt x="6041" y="6634"/>
                      <a:pt x="6968" y="6800"/>
                      <a:pt x="7596" y="6800"/>
                    </a:cubicBezTo>
                    <a:cubicBezTo>
                      <a:pt x="7786" y="6800"/>
                      <a:pt x="7949" y="6784"/>
                      <a:pt x="8059" y="6751"/>
                    </a:cubicBezTo>
                    <a:cubicBezTo>
                      <a:pt x="8201" y="6247"/>
                      <a:pt x="8342" y="5817"/>
                      <a:pt x="8403" y="5436"/>
                    </a:cubicBezTo>
                    <a:cubicBezTo>
                      <a:pt x="8403" y="5436"/>
                      <a:pt x="8428" y="5743"/>
                      <a:pt x="8477" y="6210"/>
                    </a:cubicBezTo>
                    <a:cubicBezTo>
                      <a:pt x="8742" y="5596"/>
                      <a:pt x="8938" y="4563"/>
                      <a:pt x="8631" y="3696"/>
                    </a:cubicBezTo>
                    <a:cubicBezTo>
                      <a:pt x="8428" y="3100"/>
                      <a:pt x="8299" y="875"/>
                      <a:pt x="8410" y="156"/>
                    </a:cubicBezTo>
                    <a:cubicBezTo>
                      <a:pt x="8410" y="156"/>
                      <a:pt x="8211" y="1"/>
                      <a:pt x="7985" y="1"/>
                    </a:cubicBezTo>
                    <a:cubicBezTo>
                      <a:pt x="7940" y="1"/>
                      <a:pt x="7895" y="7"/>
                      <a:pt x="7850" y="21"/>
                    </a:cubicBezTo>
                    <a:cubicBezTo>
                      <a:pt x="7850" y="21"/>
                      <a:pt x="7654" y="2104"/>
                      <a:pt x="7481" y="2707"/>
                    </a:cubicBezTo>
                    <a:cubicBezTo>
                      <a:pt x="7438" y="2873"/>
                      <a:pt x="6725" y="2688"/>
                      <a:pt x="5988" y="3309"/>
                    </a:cubicBezTo>
                    <a:cubicBezTo>
                      <a:pt x="5250" y="3930"/>
                      <a:pt x="4881" y="4594"/>
                      <a:pt x="4470" y="4594"/>
                    </a:cubicBezTo>
                    <a:cubicBezTo>
                      <a:pt x="4052" y="4594"/>
                      <a:pt x="3683" y="3930"/>
                      <a:pt x="2951" y="3309"/>
                    </a:cubicBezTo>
                    <a:cubicBezTo>
                      <a:pt x="2214" y="2688"/>
                      <a:pt x="1501" y="2873"/>
                      <a:pt x="1452" y="2707"/>
                    </a:cubicBezTo>
                    <a:cubicBezTo>
                      <a:pt x="1279" y="2104"/>
                      <a:pt x="1089" y="21"/>
                      <a:pt x="1089" y="21"/>
                    </a:cubicBezTo>
                    <a:cubicBezTo>
                      <a:pt x="1044" y="7"/>
                      <a:pt x="999" y="1"/>
                      <a:pt x="9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4" name="Google Shape;14874;p147"/>
              <p:cNvSpPr/>
              <p:nvPr/>
            </p:nvSpPr>
            <p:spPr>
              <a:xfrm>
                <a:off x="4434425" y="1799150"/>
                <a:ext cx="229625" cy="170050"/>
              </a:xfrm>
              <a:custGeom>
                <a:avLst/>
                <a:gdLst/>
                <a:ahLst/>
                <a:cxnLst/>
                <a:rect l="l" t="t" r="r" b="b"/>
                <a:pathLst>
                  <a:path w="9185" h="6802" extrusionOk="0">
                    <a:moveTo>
                      <a:pt x="1078" y="1"/>
                    </a:moveTo>
                    <a:cubicBezTo>
                      <a:pt x="851" y="1"/>
                      <a:pt x="652" y="156"/>
                      <a:pt x="652" y="156"/>
                    </a:cubicBezTo>
                    <a:cubicBezTo>
                      <a:pt x="757" y="875"/>
                      <a:pt x="634" y="3100"/>
                      <a:pt x="425" y="3696"/>
                    </a:cubicBezTo>
                    <a:cubicBezTo>
                      <a:pt x="1" y="4932"/>
                      <a:pt x="579" y="6511"/>
                      <a:pt x="917" y="6714"/>
                    </a:cubicBezTo>
                    <a:cubicBezTo>
                      <a:pt x="1014" y="6774"/>
                      <a:pt x="1217" y="6801"/>
                      <a:pt x="1470" y="6801"/>
                    </a:cubicBezTo>
                    <a:cubicBezTo>
                      <a:pt x="2096" y="6801"/>
                      <a:pt x="3022" y="6634"/>
                      <a:pt x="3351" y="6388"/>
                    </a:cubicBezTo>
                    <a:cubicBezTo>
                      <a:pt x="3812" y="6044"/>
                      <a:pt x="4593" y="5725"/>
                      <a:pt x="4593" y="5725"/>
                    </a:cubicBezTo>
                    <a:cubicBezTo>
                      <a:pt x="4593" y="5725"/>
                      <a:pt x="5373" y="6044"/>
                      <a:pt x="5834" y="6388"/>
                    </a:cubicBezTo>
                    <a:cubicBezTo>
                      <a:pt x="6163" y="6634"/>
                      <a:pt x="7089" y="6801"/>
                      <a:pt x="7716" y="6801"/>
                    </a:cubicBezTo>
                    <a:cubicBezTo>
                      <a:pt x="7968" y="6801"/>
                      <a:pt x="8171" y="6774"/>
                      <a:pt x="8268" y="6714"/>
                    </a:cubicBezTo>
                    <a:cubicBezTo>
                      <a:pt x="8606" y="6511"/>
                      <a:pt x="9184" y="4932"/>
                      <a:pt x="8754" y="3696"/>
                    </a:cubicBezTo>
                    <a:cubicBezTo>
                      <a:pt x="8551" y="3100"/>
                      <a:pt x="8422" y="875"/>
                      <a:pt x="8533" y="156"/>
                    </a:cubicBezTo>
                    <a:cubicBezTo>
                      <a:pt x="8533" y="156"/>
                      <a:pt x="8334" y="1"/>
                      <a:pt x="8108" y="1"/>
                    </a:cubicBezTo>
                    <a:cubicBezTo>
                      <a:pt x="8063" y="1"/>
                      <a:pt x="8018" y="6"/>
                      <a:pt x="7973" y="20"/>
                    </a:cubicBezTo>
                    <a:cubicBezTo>
                      <a:pt x="7973" y="20"/>
                      <a:pt x="7777" y="2104"/>
                      <a:pt x="7604" y="2713"/>
                    </a:cubicBezTo>
                    <a:cubicBezTo>
                      <a:pt x="7561" y="2873"/>
                      <a:pt x="6848" y="2688"/>
                      <a:pt x="6111" y="3309"/>
                    </a:cubicBezTo>
                    <a:cubicBezTo>
                      <a:pt x="5373" y="3930"/>
                      <a:pt x="5004" y="4600"/>
                      <a:pt x="4593" y="4600"/>
                    </a:cubicBezTo>
                    <a:cubicBezTo>
                      <a:pt x="4175" y="4600"/>
                      <a:pt x="3806" y="3930"/>
                      <a:pt x="3074" y="3309"/>
                    </a:cubicBezTo>
                    <a:cubicBezTo>
                      <a:pt x="2337" y="2688"/>
                      <a:pt x="1624" y="2873"/>
                      <a:pt x="1575" y="2713"/>
                    </a:cubicBezTo>
                    <a:cubicBezTo>
                      <a:pt x="1402" y="2110"/>
                      <a:pt x="1212" y="20"/>
                      <a:pt x="1212" y="20"/>
                    </a:cubicBezTo>
                    <a:cubicBezTo>
                      <a:pt x="1167" y="6"/>
                      <a:pt x="1122" y="1"/>
                      <a:pt x="1078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5" name="Google Shape;14875;p147"/>
              <p:cNvSpPr/>
              <p:nvPr/>
            </p:nvSpPr>
            <p:spPr>
              <a:xfrm>
                <a:off x="4440425" y="1912450"/>
                <a:ext cx="21762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8705" h="2267" extrusionOk="0">
                    <a:moveTo>
                      <a:pt x="38" y="0"/>
                    </a:moveTo>
                    <a:cubicBezTo>
                      <a:pt x="1" y="1020"/>
                      <a:pt x="412" y="2022"/>
                      <a:pt x="677" y="2182"/>
                    </a:cubicBezTo>
                    <a:cubicBezTo>
                      <a:pt x="773" y="2240"/>
                      <a:pt x="976" y="2267"/>
                      <a:pt x="1227" y="2267"/>
                    </a:cubicBezTo>
                    <a:cubicBezTo>
                      <a:pt x="1854" y="2267"/>
                      <a:pt x="2782" y="2102"/>
                      <a:pt x="3111" y="1856"/>
                    </a:cubicBezTo>
                    <a:cubicBezTo>
                      <a:pt x="3566" y="1512"/>
                      <a:pt x="4353" y="1186"/>
                      <a:pt x="4353" y="1186"/>
                    </a:cubicBezTo>
                    <a:cubicBezTo>
                      <a:pt x="4353" y="1186"/>
                      <a:pt x="5133" y="1506"/>
                      <a:pt x="5594" y="1856"/>
                    </a:cubicBezTo>
                    <a:cubicBezTo>
                      <a:pt x="5923" y="2102"/>
                      <a:pt x="6851" y="2267"/>
                      <a:pt x="7478" y="2267"/>
                    </a:cubicBezTo>
                    <a:cubicBezTo>
                      <a:pt x="7729" y="2267"/>
                      <a:pt x="7932" y="2240"/>
                      <a:pt x="8028" y="2182"/>
                    </a:cubicBezTo>
                    <a:cubicBezTo>
                      <a:pt x="8293" y="2022"/>
                      <a:pt x="8704" y="1020"/>
                      <a:pt x="8668" y="0"/>
                    </a:cubicBezTo>
                    <a:lnTo>
                      <a:pt x="8668" y="0"/>
                    </a:lnTo>
                    <a:cubicBezTo>
                      <a:pt x="8631" y="928"/>
                      <a:pt x="8268" y="1777"/>
                      <a:pt x="8028" y="1924"/>
                    </a:cubicBezTo>
                    <a:cubicBezTo>
                      <a:pt x="7932" y="1982"/>
                      <a:pt x="7730" y="2008"/>
                      <a:pt x="7480" y="2008"/>
                    </a:cubicBezTo>
                    <a:cubicBezTo>
                      <a:pt x="6853" y="2008"/>
                      <a:pt x="5924" y="1843"/>
                      <a:pt x="5594" y="1592"/>
                    </a:cubicBezTo>
                    <a:cubicBezTo>
                      <a:pt x="5133" y="1248"/>
                      <a:pt x="4353" y="928"/>
                      <a:pt x="4353" y="928"/>
                    </a:cubicBezTo>
                    <a:cubicBezTo>
                      <a:pt x="4353" y="928"/>
                      <a:pt x="3566" y="1248"/>
                      <a:pt x="3111" y="1592"/>
                    </a:cubicBezTo>
                    <a:cubicBezTo>
                      <a:pt x="2781" y="1843"/>
                      <a:pt x="1852" y="2008"/>
                      <a:pt x="1225" y="2008"/>
                    </a:cubicBezTo>
                    <a:cubicBezTo>
                      <a:pt x="975" y="2008"/>
                      <a:pt x="773" y="1982"/>
                      <a:pt x="677" y="1924"/>
                    </a:cubicBezTo>
                    <a:cubicBezTo>
                      <a:pt x="437" y="1777"/>
                      <a:pt x="68" y="928"/>
                      <a:pt x="3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76" name="Google Shape;14876;p147"/>
            <p:cNvGrpSpPr/>
            <p:nvPr/>
          </p:nvGrpSpPr>
          <p:grpSpPr>
            <a:xfrm>
              <a:off x="4427975" y="2144625"/>
              <a:ext cx="241150" cy="131875"/>
              <a:chOff x="4427975" y="2144625"/>
              <a:chExt cx="241150" cy="131875"/>
            </a:xfrm>
          </p:grpSpPr>
          <p:sp>
            <p:nvSpPr>
              <p:cNvPr id="14877" name="Google Shape;14877;p147"/>
              <p:cNvSpPr/>
              <p:nvPr/>
            </p:nvSpPr>
            <p:spPr>
              <a:xfrm>
                <a:off x="4427975" y="2154475"/>
                <a:ext cx="241150" cy="122025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4881" extrusionOk="0">
                    <a:moveTo>
                      <a:pt x="406" y="0"/>
                    </a:moveTo>
                    <a:cubicBezTo>
                      <a:pt x="351" y="68"/>
                      <a:pt x="302" y="142"/>
                      <a:pt x="259" y="221"/>
                    </a:cubicBezTo>
                    <a:cubicBezTo>
                      <a:pt x="154" y="603"/>
                      <a:pt x="75" y="996"/>
                      <a:pt x="13" y="1389"/>
                    </a:cubicBezTo>
                    <a:cubicBezTo>
                      <a:pt x="1" y="1568"/>
                      <a:pt x="1" y="1684"/>
                      <a:pt x="1" y="1684"/>
                    </a:cubicBezTo>
                    <a:cubicBezTo>
                      <a:pt x="443" y="1801"/>
                      <a:pt x="1347" y="2440"/>
                      <a:pt x="2447" y="3135"/>
                    </a:cubicBezTo>
                    <a:cubicBezTo>
                      <a:pt x="3554" y="3823"/>
                      <a:pt x="3990" y="4881"/>
                      <a:pt x="4334" y="4881"/>
                    </a:cubicBezTo>
                    <a:lnTo>
                      <a:pt x="4740" y="4881"/>
                    </a:lnTo>
                    <a:cubicBezTo>
                      <a:pt x="4808" y="4241"/>
                      <a:pt x="4851" y="3842"/>
                      <a:pt x="4851" y="3842"/>
                    </a:cubicBezTo>
                    <a:cubicBezTo>
                      <a:pt x="4851" y="3842"/>
                      <a:pt x="4887" y="4241"/>
                      <a:pt x="4955" y="4881"/>
                    </a:cubicBezTo>
                    <a:lnTo>
                      <a:pt x="5305" y="4881"/>
                    </a:lnTo>
                    <a:cubicBezTo>
                      <a:pt x="5650" y="4881"/>
                      <a:pt x="6086" y="3823"/>
                      <a:pt x="7192" y="3135"/>
                    </a:cubicBezTo>
                    <a:cubicBezTo>
                      <a:pt x="8293" y="2440"/>
                      <a:pt x="9196" y="1801"/>
                      <a:pt x="9639" y="1684"/>
                    </a:cubicBezTo>
                    <a:cubicBezTo>
                      <a:pt x="9645" y="1684"/>
                      <a:pt x="9639" y="430"/>
                      <a:pt x="9233" y="0"/>
                    </a:cubicBezTo>
                    <a:cubicBezTo>
                      <a:pt x="9233" y="0"/>
                      <a:pt x="7537" y="830"/>
                      <a:pt x="4820" y="830"/>
                    </a:cubicBezTo>
                    <a:cubicBezTo>
                      <a:pt x="2103" y="830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8" name="Google Shape;14878;p147"/>
              <p:cNvSpPr/>
              <p:nvPr/>
            </p:nvSpPr>
            <p:spPr>
              <a:xfrm>
                <a:off x="4427975" y="2144625"/>
                <a:ext cx="241150" cy="122050"/>
              </a:xfrm>
              <a:custGeom>
                <a:avLst/>
                <a:gdLst/>
                <a:ahLst/>
                <a:cxnLst/>
                <a:rect l="l" t="t" r="r" b="b"/>
                <a:pathLst>
                  <a:path w="9646" h="4882" extrusionOk="0">
                    <a:moveTo>
                      <a:pt x="413" y="1"/>
                    </a:moveTo>
                    <a:cubicBezTo>
                      <a:pt x="7" y="431"/>
                      <a:pt x="1" y="1685"/>
                      <a:pt x="1" y="1685"/>
                    </a:cubicBezTo>
                    <a:cubicBezTo>
                      <a:pt x="443" y="1802"/>
                      <a:pt x="1347" y="2447"/>
                      <a:pt x="2447" y="3136"/>
                    </a:cubicBezTo>
                    <a:cubicBezTo>
                      <a:pt x="3554" y="3824"/>
                      <a:pt x="3990" y="4881"/>
                      <a:pt x="4334" y="4881"/>
                    </a:cubicBezTo>
                    <a:lnTo>
                      <a:pt x="5305" y="4881"/>
                    </a:lnTo>
                    <a:cubicBezTo>
                      <a:pt x="5650" y="4881"/>
                      <a:pt x="6086" y="3824"/>
                      <a:pt x="7192" y="3136"/>
                    </a:cubicBezTo>
                    <a:cubicBezTo>
                      <a:pt x="8293" y="2447"/>
                      <a:pt x="9196" y="1802"/>
                      <a:pt x="9639" y="1685"/>
                    </a:cubicBezTo>
                    <a:cubicBezTo>
                      <a:pt x="9645" y="1685"/>
                      <a:pt x="9639" y="431"/>
                      <a:pt x="9233" y="1"/>
                    </a:cubicBezTo>
                    <a:cubicBezTo>
                      <a:pt x="9233" y="1"/>
                      <a:pt x="7537" y="837"/>
                      <a:pt x="4820" y="837"/>
                    </a:cubicBezTo>
                    <a:cubicBezTo>
                      <a:pt x="2103" y="837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9" name="Google Shape;14879;p147"/>
              <p:cNvSpPr/>
              <p:nvPr/>
            </p:nvSpPr>
            <p:spPr>
              <a:xfrm>
                <a:off x="4427975" y="2178600"/>
                <a:ext cx="2409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9639" h="3523" extrusionOk="0">
                    <a:moveTo>
                      <a:pt x="13" y="0"/>
                    </a:moveTo>
                    <a:cubicBezTo>
                      <a:pt x="1" y="197"/>
                      <a:pt x="1" y="326"/>
                      <a:pt x="1" y="326"/>
                    </a:cubicBezTo>
                    <a:cubicBezTo>
                      <a:pt x="443" y="443"/>
                      <a:pt x="1347" y="1082"/>
                      <a:pt x="2447" y="1771"/>
                    </a:cubicBezTo>
                    <a:cubicBezTo>
                      <a:pt x="3554" y="2465"/>
                      <a:pt x="3990" y="3522"/>
                      <a:pt x="4334" y="3522"/>
                    </a:cubicBezTo>
                    <a:lnTo>
                      <a:pt x="5305" y="3522"/>
                    </a:lnTo>
                    <a:cubicBezTo>
                      <a:pt x="5650" y="3522"/>
                      <a:pt x="6086" y="2465"/>
                      <a:pt x="7192" y="1771"/>
                    </a:cubicBezTo>
                    <a:cubicBezTo>
                      <a:pt x="8293" y="1082"/>
                      <a:pt x="9196" y="443"/>
                      <a:pt x="9639" y="326"/>
                    </a:cubicBezTo>
                    <a:cubicBezTo>
                      <a:pt x="9639" y="326"/>
                      <a:pt x="9639" y="197"/>
                      <a:pt x="9627" y="0"/>
                    </a:cubicBezTo>
                    <a:cubicBezTo>
                      <a:pt x="9172" y="129"/>
                      <a:pt x="8280" y="762"/>
                      <a:pt x="7192" y="1445"/>
                    </a:cubicBezTo>
                    <a:cubicBezTo>
                      <a:pt x="6086" y="2139"/>
                      <a:pt x="5650" y="3197"/>
                      <a:pt x="5305" y="3197"/>
                    </a:cubicBezTo>
                    <a:lnTo>
                      <a:pt x="4334" y="3197"/>
                    </a:lnTo>
                    <a:cubicBezTo>
                      <a:pt x="3990" y="3197"/>
                      <a:pt x="3554" y="2133"/>
                      <a:pt x="2447" y="1445"/>
                    </a:cubicBezTo>
                    <a:cubicBezTo>
                      <a:pt x="1359" y="762"/>
                      <a:pt x="468" y="129"/>
                      <a:pt x="1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80" name="Google Shape;14880;p147"/>
          <p:cNvGrpSpPr/>
          <p:nvPr/>
        </p:nvGrpSpPr>
        <p:grpSpPr>
          <a:xfrm>
            <a:off x="4331625" y="3022588"/>
            <a:ext cx="435225" cy="1370250"/>
            <a:chOff x="4331625" y="2992450"/>
            <a:chExt cx="435225" cy="1370250"/>
          </a:xfrm>
        </p:grpSpPr>
        <p:grpSp>
          <p:nvGrpSpPr>
            <p:cNvPr id="14881" name="Google Shape;14881;p147"/>
            <p:cNvGrpSpPr/>
            <p:nvPr/>
          </p:nvGrpSpPr>
          <p:grpSpPr>
            <a:xfrm>
              <a:off x="4331625" y="2992450"/>
              <a:ext cx="435225" cy="1370250"/>
              <a:chOff x="4331625" y="2992450"/>
              <a:chExt cx="435225" cy="1370250"/>
            </a:xfrm>
          </p:grpSpPr>
          <p:sp>
            <p:nvSpPr>
              <p:cNvPr id="14882" name="Google Shape;14882;p147"/>
              <p:cNvSpPr/>
              <p:nvPr/>
            </p:nvSpPr>
            <p:spPr>
              <a:xfrm>
                <a:off x="4331625" y="3172825"/>
                <a:ext cx="43522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17409" h="47595" extrusionOk="0">
                    <a:moveTo>
                      <a:pt x="7149" y="1"/>
                    </a:moveTo>
                    <a:cubicBezTo>
                      <a:pt x="7149" y="1"/>
                      <a:pt x="6904" y="1765"/>
                      <a:pt x="6836" y="2010"/>
                    </a:cubicBezTo>
                    <a:cubicBezTo>
                      <a:pt x="6768" y="2256"/>
                      <a:pt x="6326" y="2453"/>
                      <a:pt x="5668" y="2662"/>
                    </a:cubicBezTo>
                    <a:cubicBezTo>
                      <a:pt x="5017" y="2877"/>
                      <a:pt x="3406" y="2711"/>
                      <a:pt x="2613" y="3203"/>
                    </a:cubicBezTo>
                    <a:cubicBezTo>
                      <a:pt x="1820" y="3689"/>
                      <a:pt x="1931" y="5828"/>
                      <a:pt x="1931" y="7094"/>
                    </a:cubicBezTo>
                    <a:cubicBezTo>
                      <a:pt x="1931" y="8354"/>
                      <a:pt x="1390" y="10727"/>
                      <a:pt x="1150" y="11814"/>
                    </a:cubicBezTo>
                    <a:cubicBezTo>
                      <a:pt x="910" y="12902"/>
                      <a:pt x="861" y="16179"/>
                      <a:pt x="831" y="17058"/>
                    </a:cubicBezTo>
                    <a:cubicBezTo>
                      <a:pt x="794" y="17937"/>
                      <a:pt x="658" y="19172"/>
                      <a:pt x="591" y="19701"/>
                    </a:cubicBezTo>
                    <a:cubicBezTo>
                      <a:pt x="523" y="20229"/>
                      <a:pt x="1" y="21569"/>
                      <a:pt x="468" y="22387"/>
                    </a:cubicBezTo>
                    <a:cubicBezTo>
                      <a:pt x="1072" y="23418"/>
                      <a:pt x="1448" y="23751"/>
                      <a:pt x="1632" y="23751"/>
                    </a:cubicBezTo>
                    <a:cubicBezTo>
                      <a:pt x="1692" y="23751"/>
                      <a:pt x="1732" y="23716"/>
                      <a:pt x="1753" y="23659"/>
                    </a:cubicBezTo>
                    <a:cubicBezTo>
                      <a:pt x="1876" y="23333"/>
                      <a:pt x="1230" y="22700"/>
                      <a:pt x="1163" y="22209"/>
                    </a:cubicBezTo>
                    <a:cubicBezTo>
                      <a:pt x="1107" y="21806"/>
                      <a:pt x="1220" y="21170"/>
                      <a:pt x="1354" y="21170"/>
                    </a:cubicBezTo>
                    <a:cubicBezTo>
                      <a:pt x="1384" y="21170"/>
                      <a:pt x="1415" y="21202"/>
                      <a:pt x="1445" y="21274"/>
                    </a:cubicBezTo>
                    <a:cubicBezTo>
                      <a:pt x="1578" y="21599"/>
                      <a:pt x="1559" y="22299"/>
                      <a:pt x="1840" y="22299"/>
                    </a:cubicBezTo>
                    <a:cubicBezTo>
                      <a:pt x="1883" y="22299"/>
                      <a:pt x="1933" y="22282"/>
                      <a:pt x="1992" y="22245"/>
                    </a:cubicBezTo>
                    <a:cubicBezTo>
                      <a:pt x="2287" y="22061"/>
                      <a:pt x="2232" y="20881"/>
                      <a:pt x="2146" y="20322"/>
                    </a:cubicBezTo>
                    <a:cubicBezTo>
                      <a:pt x="2035" y="19602"/>
                      <a:pt x="2140" y="19301"/>
                      <a:pt x="2195" y="18717"/>
                    </a:cubicBezTo>
                    <a:cubicBezTo>
                      <a:pt x="2244" y="18158"/>
                      <a:pt x="3203" y="14992"/>
                      <a:pt x="3369" y="13572"/>
                    </a:cubicBezTo>
                    <a:cubicBezTo>
                      <a:pt x="3640" y="11243"/>
                      <a:pt x="4586" y="7118"/>
                      <a:pt x="4586" y="7118"/>
                    </a:cubicBezTo>
                    <a:cubicBezTo>
                      <a:pt x="4721" y="7997"/>
                      <a:pt x="4648" y="10665"/>
                      <a:pt x="4678" y="12319"/>
                    </a:cubicBezTo>
                    <a:cubicBezTo>
                      <a:pt x="4715" y="13966"/>
                      <a:pt x="4457" y="15798"/>
                      <a:pt x="4334" y="18521"/>
                    </a:cubicBezTo>
                    <a:cubicBezTo>
                      <a:pt x="4224" y="20813"/>
                      <a:pt x="3418" y="28527"/>
                      <a:pt x="3732" y="31091"/>
                    </a:cubicBezTo>
                    <a:cubicBezTo>
                      <a:pt x="4045" y="33654"/>
                      <a:pt x="4015" y="35738"/>
                      <a:pt x="4254" y="37280"/>
                    </a:cubicBezTo>
                    <a:cubicBezTo>
                      <a:pt x="4494" y="38823"/>
                      <a:pt x="5355" y="42118"/>
                      <a:pt x="5269" y="42634"/>
                    </a:cubicBezTo>
                    <a:cubicBezTo>
                      <a:pt x="5195" y="43126"/>
                      <a:pt x="5244" y="43624"/>
                      <a:pt x="5410" y="44091"/>
                    </a:cubicBezTo>
                    <a:cubicBezTo>
                      <a:pt x="5545" y="44441"/>
                      <a:pt x="5090" y="45652"/>
                      <a:pt x="4949" y="46248"/>
                    </a:cubicBezTo>
                    <a:cubicBezTo>
                      <a:pt x="4808" y="46845"/>
                      <a:pt x="5521" y="47595"/>
                      <a:pt x="6141" y="47595"/>
                    </a:cubicBezTo>
                    <a:cubicBezTo>
                      <a:pt x="6762" y="47595"/>
                      <a:pt x="7481" y="46605"/>
                      <a:pt x="7377" y="46144"/>
                    </a:cubicBezTo>
                    <a:cubicBezTo>
                      <a:pt x="7272" y="45689"/>
                      <a:pt x="7211" y="44300"/>
                      <a:pt x="7328" y="43611"/>
                    </a:cubicBezTo>
                    <a:cubicBezTo>
                      <a:pt x="7444" y="42917"/>
                      <a:pt x="7162" y="42862"/>
                      <a:pt x="7162" y="42302"/>
                    </a:cubicBezTo>
                    <a:cubicBezTo>
                      <a:pt x="7162" y="41749"/>
                      <a:pt x="7377" y="37969"/>
                      <a:pt x="7401" y="34656"/>
                    </a:cubicBezTo>
                    <a:cubicBezTo>
                      <a:pt x="7408" y="33254"/>
                      <a:pt x="7518" y="32043"/>
                      <a:pt x="7869" y="28865"/>
                    </a:cubicBezTo>
                    <a:cubicBezTo>
                      <a:pt x="8305" y="24882"/>
                      <a:pt x="8698" y="21096"/>
                      <a:pt x="8698" y="21096"/>
                    </a:cubicBezTo>
                    <a:cubicBezTo>
                      <a:pt x="8698" y="21096"/>
                      <a:pt x="9086" y="24882"/>
                      <a:pt x="9522" y="28865"/>
                    </a:cubicBezTo>
                    <a:cubicBezTo>
                      <a:pt x="9872" y="32049"/>
                      <a:pt x="9983" y="33254"/>
                      <a:pt x="9989" y="34656"/>
                    </a:cubicBezTo>
                    <a:cubicBezTo>
                      <a:pt x="10014" y="37969"/>
                      <a:pt x="10229" y="41743"/>
                      <a:pt x="10229" y="42302"/>
                    </a:cubicBezTo>
                    <a:cubicBezTo>
                      <a:pt x="10229" y="42868"/>
                      <a:pt x="9946" y="42923"/>
                      <a:pt x="10063" y="43611"/>
                    </a:cubicBezTo>
                    <a:cubicBezTo>
                      <a:pt x="10180" y="44300"/>
                      <a:pt x="10118" y="45695"/>
                      <a:pt x="10014" y="46144"/>
                    </a:cubicBezTo>
                    <a:cubicBezTo>
                      <a:pt x="9909" y="46599"/>
                      <a:pt x="10628" y="47595"/>
                      <a:pt x="11249" y="47595"/>
                    </a:cubicBezTo>
                    <a:cubicBezTo>
                      <a:pt x="11870" y="47595"/>
                      <a:pt x="12583" y="46845"/>
                      <a:pt x="12442" y="46248"/>
                    </a:cubicBezTo>
                    <a:cubicBezTo>
                      <a:pt x="12307" y="45652"/>
                      <a:pt x="11846" y="44441"/>
                      <a:pt x="11981" y="44091"/>
                    </a:cubicBezTo>
                    <a:cubicBezTo>
                      <a:pt x="12147" y="43624"/>
                      <a:pt x="12196" y="43126"/>
                      <a:pt x="12128" y="42634"/>
                    </a:cubicBezTo>
                    <a:cubicBezTo>
                      <a:pt x="12036" y="42118"/>
                      <a:pt x="12897" y="38823"/>
                      <a:pt x="13143" y="37280"/>
                    </a:cubicBezTo>
                    <a:cubicBezTo>
                      <a:pt x="13382" y="35738"/>
                      <a:pt x="13352" y="33654"/>
                      <a:pt x="13665" y="31091"/>
                    </a:cubicBezTo>
                    <a:cubicBezTo>
                      <a:pt x="13972" y="28527"/>
                      <a:pt x="13167" y="20813"/>
                      <a:pt x="13063" y="18521"/>
                    </a:cubicBezTo>
                    <a:cubicBezTo>
                      <a:pt x="12934" y="15798"/>
                      <a:pt x="12675" y="13966"/>
                      <a:pt x="12712" y="12319"/>
                    </a:cubicBezTo>
                    <a:cubicBezTo>
                      <a:pt x="12749" y="10665"/>
                      <a:pt x="12669" y="7997"/>
                      <a:pt x="12804" y="7118"/>
                    </a:cubicBezTo>
                    <a:cubicBezTo>
                      <a:pt x="12804" y="7118"/>
                      <a:pt x="13757" y="11243"/>
                      <a:pt x="14028" y="13572"/>
                    </a:cubicBezTo>
                    <a:cubicBezTo>
                      <a:pt x="14187" y="14992"/>
                      <a:pt x="15146" y="18158"/>
                      <a:pt x="15202" y="18717"/>
                    </a:cubicBezTo>
                    <a:cubicBezTo>
                      <a:pt x="15257" y="19301"/>
                      <a:pt x="15355" y="19602"/>
                      <a:pt x="15251" y="20322"/>
                    </a:cubicBezTo>
                    <a:cubicBezTo>
                      <a:pt x="15165" y="20881"/>
                      <a:pt x="15109" y="22055"/>
                      <a:pt x="15405" y="22245"/>
                    </a:cubicBezTo>
                    <a:cubicBezTo>
                      <a:pt x="15463" y="22282"/>
                      <a:pt x="15512" y="22299"/>
                      <a:pt x="15555" y="22299"/>
                    </a:cubicBezTo>
                    <a:cubicBezTo>
                      <a:pt x="15833" y="22299"/>
                      <a:pt x="15818" y="21599"/>
                      <a:pt x="15952" y="21274"/>
                    </a:cubicBezTo>
                    <a:cubicBezTo>
                      <a:pt x="15982" y="21202"/>
                      <a:pt x="16013" y="21170"/>
                      <a:pt x="16042" y="21170"/>
                    </a:cubicBezTo>
                    <a:cubicBezTo>
                      <a:pt x="16176" y="21170"/>
                      <a:pt x="16290" y="21806"/>
                      <a:pt x="16234" y="22209"/>
                    </a:cubicBezTo>
                    <a:cubicBezTo>
                      <a:pt x="16161" y="22700"/>
                      <a:pt x="15521" y="23327"/>
                      <a:pt x="15638" y="23659"/>
                    </a:cubicBezTo>
                    <a:cubicBezTo>
                      <a:pt x="15659" y="23714"/>
                      <a:pt x="15699" y="23748"/>
                      <a:pt x="15758" y="23748"/>
                    </a:cubicBezTo>
                    <a:cubicBezTo>
                      <a:pt x="15944" y="23748"/>
                      <a:pt x="16323" y="23420"/>
                      <a:pt x="16923" y="22387"/>
                    </a:cubicBezTo>
                    <a:cubicBezTo>
                      <a:pt x="17408" y="21575"/>
                      <a:pt x="16886" y="20229"/>
                      <a:pt x="16812" y="19701"/>
                    </a:cubicBezTo>
                    <a:cubicBezTo>
                      <a:pt x="16745" y="19178"/>
                      <a:pt x="16609" y="17937"/>
                      <a:pt x="16579" y="17058"/>
                    </a:cubicBezTo>
                    <a:cubicBezTo>
                      <a:pt x="16542" y="16185"/>
                      <a:pt x="16499" y="12902"/>
                      <a:pt x="16253" y="11814"/>
                    </a:cubicBezTo>
                    <a:cubicBezTo>
                      <a:pt x="16013" y="10727"/>
                      <a:pt x="15478" y="8354"/>
                      <a:pt x="15478" y="7094"/>
                    </a:cubicBezTo>
                    <a:cubicBezTo>
                      <a:pt x="15478" y="5828"/>
                      <a:pt x="15589" y="3695"/>
                      <a:pt x="14796" y="3203"/>
                    </a:cubicBezTo>
                    <a:cubicBezTo>
                      <a:pt x="13997" y="2711"/>
                      <a:pt x="12393" y="2871"/>
                      <a:pt x="11735" y="2662"/>
                    </a:cubicBezTo>
                    <a:cubicBezTo>
                      <a:pt x="11083" y="2453"/>
                      <a:pt x="10641" y="2256"/>
                      <a:pt x="10567" y="2010"/>
                    </a:cubicBezTo>
                    <a:cubicBezTo>
                      <a:pt x="10499" y="1765"/>
                      <a:pt x="10260" y="1"/>
                      <a:pt x="10260" y="1"/>
                    </a:cubicBezTo>
                    <a:lnTo>
                      <a:pt x="8705" y="37"/>
                    </a:lnTo>
                    <a:lnTo>
                      <a:pt x="7149" y="1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3" name="Google Shape;14883;p147"/>
              <p:cNvSpPr/>
              <p:nvPr/>
            </p:nvSpPr>
            <p:spPr>
              <a:xfrm>
                <a:off x="4473925" y="3018075"/>
                <a:ext cx="150475" cy="201175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8047" extrusionOk="0">
                    <a:moveTo>
                      <a:pt x="3013" y="1"/>
                    </a:moveTo>
                    <a:cubicBezTo>
                      <a:pt x="56" y="1"/>
                      <a:pt x="1" y="1316"/>
                      <a:pt x="222" y="3916"/>
                    </a:cubicBezTo>
                    <a:cubicBezTo>
                      <a:pt x="437" y="6510"/>
                      <a:pt x="1974" y="8047"/>
                      <a:pt x="3013" y="8047"/>
                    </a:cubicBezTo>
                    <a:cubicBezTo>
                      <a:pt x="4051" y="8047"/>
                      <a:pt x="5582" y="6510"/>
                      <a:pt x="5803" y="3916"/>
                    </a:cubicBezTo>
                    <a:cubicBezTo>
                      <a:pt x="6018" y="1316"/>
                      <a:pt x="5963" y="1"/>
                      <a:pt x="301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4" name="Google Shape;14884;p147"/>
              <p:cNvSpPr/>
              <p:nvPr/>
            </p:nvSpPr>
            <p:spPr>
              <a:xfrm>
                <a:off x="4505900" y="3192950"/>
                <a:ext cx="8652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1550" extrusionOk="0">
                    <a:moveTo>
                      <a:pt x="62" y="1"/>
                    </a:moveTo>
                    <a:cubicBezTo>
                      <a:pt x="43" y="142"/>
                      <a:pt x="25" y="283"/>
                      <a:pt x="0" y="419"/>
                    </a:cubicBezTo>
                    <a:cubicBezTo>
                      <a:pt x="547" y="1150"/>
                      <a:pt x="1205" y="1550"/>
                      <a:pt x="1734" y="1550"/>
                    </a:cubicBezTo>
                    <a:cubicBezTo>
                      <a:pt x="2262" y="1550"/>
                      <a:pt x="2920" y="1150"/>
                      <a:pt x="3461" y="419"/>
                    </a:cubicBezTo>
                    <a:cubicBezTo>
                      <a:pt x="3442" y="283"/>
                      <a:pt x="3418" y="142"/>
                      <a:pt x="3399" y="1"/>
                    </a:cubicBezTo>
                    <a:cubicBezTo>
                      <a:pt x="2865" y="683"/>
                      <a:pt x="2244" y="1052"/>
                      <a:pt x="1734" y="1052"/>
                    </a:cubicBezTo>
                    <a:cubicBezTo>
                      <a:pt x="1223" y="1052"/>
                      <a:pt x="596" y="683"/>
                      <a:pt x="62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5" name="Google Shape;14885;p147"/>
              <p:cNvSpPr/>
              <p:nvPr/>
            </p:nvSpPr>
            <p:spPr>
              <a:xfrm>
                <a:off x="4465425" y="2992450"/>
                <a:ext cx="201850" cy="156325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6253" extrusionOk="0">
                    <a:moveTo>
                      <a:pt x="3160" y="0"/>
                    </a:moveTo>
                    <a:cubicBezTo>
                      <a:pt x="1498" y="0"/>
                      <a:pt x="330" y="1278"/>
                      <a:pt x="187" y="2513"/>
                    </a:cubicBezTo>
                    <a:cubicBezTo>
                      <a:pt x="1" y="4124"/>
                      <a:pt x="402" y="6229"/>
                      <a:pt x="771" y="6229"/>
                    </a:cubicBezTo>
                    <a:cubicBezTo>
                      <a:pt x="779" y="6229"/>
                      <a:pt x="787" y="6228"/>
                      <a:pt x="796" y="6226"/>
                    </a:cubicBezTo>
                    <a:cubicBezTo>
                      <a:pt x="1131" y="6136"/>
                      <a:pt x="520" y="3966"/>
                      <a:pt x="1179" y="3966"/>
                    </a:cubicBezTo>
                    <a:cubicBezTo>
                      <a:pt x="1196" y="3966"/>
                      <a:pt x="1213" y="3967"/>
                      <a:pt x="1232" y="3970"/>
                    </a:cubicBezTo>
                    <a:cubicBezTo>
                      <a:pt x="1481" y="4008"/>
                      <a:pt x="1715" y="4025"/>
                      <a:pt x="1937" y="4025"/>
                    </a:cubicBezTo>
                    <a:cubicBezTo>
                      <a:pt x="3641" y="4025"/>
                      <a:pt x="4527" y="3023"/>
                      <a:pt x="4527" y="3023"/>
                    </a:cubicBezTo>
                    <a:cubicBezTo>
                      <a:pt x="4527" y="3023"/>
                      <a:pt x="5190" y="3810"/>
                      <a:pt x="5664" y="4001"/>
                    </a:cubicBezTo>
                    <a:cubicBezTo>
                      <a:pt x="6143" y="4197"/>
                      <a:pt x="5461" y="6121"/>
                      <a:pt x="5903" y="6250"/>
                    </a:cubicBezTo>
                    <a:cubicBezTo>
                      <a:pt x="5908" y="6252"/>
                      <a:pt x="5913" y="6253"/>
                      <a:pt x="5918" y="6253"/>
                    </a:cubicBezTo>
                    <a:cubicBezTo>
                      <a:pt x="6362" y="6253"/>
                      <a:pt x="8074" y="788"/>
                      <a:pt x="4938" y="460"/>
                    </a:cubicBezTo>
                    <a:cubicBezTo>
                      <a:pt x="4305" y="138"/>
                      <a:pt x="3706" y="0"/>
                      <a:pt x="3160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6" name="Google Shape;14886;p147"/>
            <p:cNvGrpSpPr/>
            <p:nvPr/>
          </p:nvGrpSpPr>
          <p:grpSpPr>
            <a:xfrm>
              <a:off x="4415850" y="3599250"/>
              <a:ext cx="266625" cy="293850"/>
              <a:chOff x="4415850" y="3599250"/>
              <a:chExt cx="266625" cy="293850"/>
            </a:xfrm>
          </p:grpSpPr>
          <p:sp>
            <p:nvSpPr>
              <p:cNvPr id="14887" name="Google Shape;14887;p147"/>
              <p:cNvSpPr/>
              <p:nvPr/>
            </p:nvSpPr>
            <p:spPr>
              <a:xfrm>
                <a:off x="4423375" y="3863550"/>
                <a:ext cx="10850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1182" extrusionOk="0">
                    <a:moveTo>
                      <a:pt x="37" y="1"/>
                    </a:moveTo>
                    <a:cubicBezTo>
                      <a:pt x="19" y="407"/>
                      <a:pt x="7" y="806"/>
                      <a:pt x="0" y="1181"/>
                    </a:cubicBezTo>
                    <a:lnTo>
                      <a:pt x="4211" y="1181"/>
                    </a:lnTo>
                    <a:cubicBezTo>
                      <a:pt x="4260" y="782"/>
                      <a:pt x="4297" y="388"/>
                      <a:pt x="434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8" name="Google Shape;14888;p147"/>
              <p:cNvSpPr/>
              <p:nvPr/>
            </p:nvSpPr>
            <p:spPr>
              <a:xfrm>
                <a:off x="4566425" y="3863550"/>
                <a:ext cx="1085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1182" extrusionOk="0">
                    <a:moveTo>
                      <a:pt x="1" y="1"/>
                    </a:moveTo>
                    <a:cubicBezTo>
                      <a:pt x="44" y="388"/>
                      <a:pt x="87" y="782"/>
                      <a:pt x="130" y="1181"/>
                    </a:cubicBezTo>
                    <a:lnTo>
                      <a:pt x="4341" y="1181"/>
                    </a:lnTo>
                    <a:cubicBezTo>
                      <a:pt x="4334" y="806"/>
                      <a:pt x="4322" y="407"/>
                      <a:pt x="430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9" name="Google Shape;14889;p147"/>
              <p:cNvSpPr/>
              <p:nvPr/>
            </p:nvSpPr>
            <p:spPr>
              <a:xfrm>
                <a:off x="4415850" y="3617700"/>
                <a:ext cx="13340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10788" extrusionOk="0">
                    <a:moveTo>
                      <a:pt x="1008" y="0"/>
                    </a:moveTo>
                    <a:cubicBezTo>
                      <a:pt x="492" y="2324"/>
                      <a:pt x="0" y="10788"/>
                      <a:pt x="0" y="10788"/>
                    </a:cubicBezTo>
                    <a:lnTo>
                      <a:pt x="4942" y="10788"/>
                    </a:lnTo>
                    <a:cubicBezTo>
                      <a:pt x="4942" y="9644"/>
                      <a:pt x="5336" y="6411"/>
                      <a:pt x="5336" y="6411"/>
                    </a:cubicBezTo>
                    <a:lnTo>
                      <a:pt x="5336" y="726"/>
                    </a:lnTo>
                    <a:cubicBezTo>
                      <a:pt x="5022" y="363"/>
                      <a:pt x="1008" y="0"/>
                      <a:pt x="1008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0" name="Google Shape;14890;p147"/>
              <p:cNvSpPr/>
              <p:nvPr/>
            </p:nvSpPr>
            <p:spPr>
              <a:xfrm>
                <a:off x="4428900" y="3599250"/>
                <a:ext cx="1203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464" extrusionOk="0">
                    <a:moveTo>
                      <a:pt x="529" y="1"/>
                    </a:moveTo>
                    <a:cubicBezTo>
                      <a:pt x="1" y="1"/>
                      <a:pt x="81" y="1464"/>
                      <a:pt x="443" y="1464"/>
                    </a:cubicBezTo>
                    <a:lnTo>
                      <a:pt x="4814" y="1464"/>
                    </a:lnTo>
                    <a:lnTo>
                      <a:pt x="4814" y="1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1" name="Google Shape;14891;p147"/>
              <p:cNvSpPr/>
              <p:nvPr/>
            </p:nvSpPr>
            <p:spPr>
              <a:xfrm>
                <a:off x="4416000" y="3857575"/>
                <a:ext cx="12495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181" extrusionOk="0">
                    <a:moveTo>
                      <a:pt x="68" y="0"/>
                    </a:moveTo>
                    <a:cubicBezTo>
                      <a:pt x="31" y="615"/>
                      <a:pt x="6" y="1045"/>
                      <a:pt x="0" y="1180"/>
                    </a:cubicBezTo>
                    <a:lnTo>
                      <a:pt x="4936" y="1180"/>
                    </a:lnTo>
                    <a:cubicBezTo>
                      <a:pt x="4936" y="885"/>
                      <a:pt x="4961" y="467"/>
                      <a:pt x="499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2" name="Google Shape;14892;p147"/>
              <p:cNvSpPr/>
              <p:nvPr/>
            </p:nvSpPr>
            <p:spPr>
              <a:xfrm>
                <a:off x="4549225" y="3617700"/>
                <a:ext cx="1332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5330" h="10788" extrusionOk="0">
                    <a:moveTo>
                      <a:pt x="4328" y="0"/>
                    </a:moveTo>
                    <a:cubicBezTo>
                      <a:pt x="4328" y="0"/>
                      <a:pt x="320" y="363"/>
                      <a:pt x="1" y="726"/>
                    </a:cubicBezTo>
                    <a:lnTo>
                      <a:pt x="1" y="6411"/>
                    </a:lnTo>
                    <a:cubicBezTo>
                      <a:pt x="1" y="6411"/>
                      <a:pt x="394" y="9644"/>
                      <a:pt x="394" y="10788"/>
                    </a:cubicBezTo>
                    <a:lnTo>
                      <a:pt x="5330" y="10788"/>
                    </a:lnTo>
                    <a:cubicBezTo>
                      <a:pt x="5330" y="10788"/>
                      <a:pt x="4844" y="2324"/>
                      <a:pt x="4328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3" name="Google Shape;14893;p147"/>
              <p:cNvSpPr/>
              <p:nvPr/>
            </p:nvSpPr>
            <p:spPr>
              <a:xfrm>
                <a:off x="4549225" y="3599250"/>
                <a:ext cx="1202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1464" extrusionOk="0">
                    <a:moveTo>
                      <a:pt x="1" y="1"/>
                    </a:moveTo>
                    <a:lnTo>
                      <a:pt x="1" y="1464"/>
                    </a:lnTo>
                    <a:lnTo>
                      <a:pt x="4365" y="1464"/>
                    </a:lnTo>
                    <a:cubicBezTo>
                      <a:pt x="4727" y="1464"/>
                      <a:pt x="4807" y="1"/>
                      <a:pt x="428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4" name="Google Shape;14894;p147"/>
              <p:cNvSpPr/>
              <p:nvPr/>
            </p:nvSpPr>
            <p:spPr>
              <a:xfrm>
                <a:off x="4557375" y="3857575"/>
                <a:ext cx="1251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1181" extrusionOk="0">
                    <a:moveTo>
                      <a:pt x="0" y="0"/>
                    </a:moveTo>
                    <a:cubicBezTo>
                      <a:pt x="37" y="467"/>
                      <a:pt x="68" y="885"/>
                      <a:pt x="68" y="1180"/>
                    </a:cubicBezTo>
                    <a:lnTo>
                      <a:pt x="5004" y="1180"/>
                    </a:lnTo>
                    <a:cubicBezTo>
                      <a:pt x="4998" y="1045"/>
                      <a:pt x="4973" y="615"/>
                      <a:pt x="493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5" name="Google Shape;14895;p147"/>
              <p:cNvSpPr/>
              <p:nvPr/>
            </p:nvSpPr>
            <p:spPr>
              <a:xfrm>
                <a:off x="4416000" y="3857575"/>
                <a:ext cx="266475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1181" extrusionOk="0">
                    <a:moveTo>
                      <a:pt x="68" y="0"/>
                    </a:moveTo>
                    <a:cubicBezTo>
                      <a:pt x="31" y="615"/>
                      <a:pt x="6" y="1045"/>
                      <a:pt x="0" y="1180"/>
                    </a:cubicBezTo>
                    <a:lnTo>
                      <a:pt x="4936" y="1180"/>
                    </a:lnTo>
                    <a:cubicBezTo>
                      <a:pt x="4936" y="885"/>
                      <a:pt x="4961" y="461"/>
                      <a:pt x="4998" y="0"/>
                    </a:cubicBezTo>
                    <a:close/>
                    <a:moveTo>
                      <a:pt x="5655" y="0"/>
                    </a:moveTo>
                    <a:cubicBezTo>
                      <a:pt x="5692" y="461"/>
                      <a:pt x="5717" y="885"/>
                      <a:pt x="5723" y="1180"/>
                    </a:cubicBezTo>
                    <a:lnTo>
                      <a:pt x="10659" y="1180"/>
                    </a:lnTo>
                    <a:cubicBezTo>
                      <a:pt x="10653" y="1045"/>
                      <a:pt x="10628" y="615"/>
                      <a:pt x="1058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96" name="Google Shape;14896;p147"/>
          <p:cNvGrpSpPr/>
          <p:nvPr/>
        </p:nvGrpSpPr>
        <p:grpSpPr>
          <a:xfrm>
            <a:off x="998276" y="1542725"/>
            <a:ext cx="1785800" cy="2843650"/>
            <a:chOff x="998276" y="1542725"/>
            <a:chExt cx="1785800" cy="2843650"/>
          </a:xfrm>
        </p:grpSpPr>
        <p:sp>
          <p:nvSpPr>
            <p:cNvPr id="14897" name="Google Shape;14897;p147"/>
            <p:cNvSpPr/>
            <p:nvPr/>
          </p:nvSpPr>
          <p:spPr>
            <a:xfrm>
              <a:off x="998276" y="1542725"/>
              <a:ext cx="1785800" cy="2843650"/>
            </a:xfrm>
            <a:custGeom>
              <a:avLst/>
              <a:gdLst/>
              <a:ahLst/>
              <a:cxnLst/>
              <a:rect l="l" t="t" r="r" b="b"/>
              <a:pathLst>
                <a:path w="71432" h="113746" extrusionOk="0">
                  <a:moveTo>
                    <a:pt x="70079" y="101052"/>
                  </a:moveTo>
                  <a:cubicBezTo>
                    <a:pt x="69821" y="95870"/>
                    <a:pt x="67719" y="85439"/>
                    <a:pt x="65955" y="80252"/>
                  </a:cubicBezTo>
                  <a:cubicBezTo>
                    <a:pt x="64682" y="75211"/>
                    <a:pt x="64375" y="68825"/>
                    <a:pt x="64190" y="64535"/>
                  </a:cubicBezTo>
                  <a:cubicBezTo>
                    <a:pt x="64012" y="60422"/>
                    <a:pt x="62137" y="53446"/>
                    <a:pt x="61252" y="45222"/>
                  </a:cubicBezTo>
                  <a:cubicBezTo>
                    <a:pt x="60226" y="39124"/>
                    <a:pt x="58240" y="37802"/>
                    <a:pt x="53176" y="36118"/>
                  </a:cubicBezTo>
                  <a:cubicBezTo>
                    <a:pt x="51264" y="35454"/>
                    <a:pt x="49574" y="34791"/>
                    <a:pt x="48326" y="34428"/>
                  </a:cubicBezTo>
                  <a:cubicBezTo>
                    <a:pt x="45246" y="33518"/>
                    <a:pt x="42671" y="32811"/>
                    <a:pt x="42671" y="32811"/>
                  </a:cubicBezTo>
                  <a:cubicBezTo>
                    <a:pt x="40175" y="32037"/>
                    <a:pt x="40833" y="28994"/>
                    <a:pt x="42302" y="26154"/>
                  </a:cubicBezTo>
                  <a:cubicBezTo>
                    <a:pt x="43433" y="23972"/>
                    <a:pt x="46377" y="21268"/>
                    <a:pt x="47527" y="16264"/>
                  </a:cubicBezTo>
                  <a:cubicBezTo>
                    <a:pt x="47729" y="17432"/>
                    <a:pt x="47822" y="18612"/>
                    <a:pt x="47797" y="19786"/>
                  </a:cubicBezTo>
                  <a:cubicBezTo>
                    <a:pt x="47773" y="21594"/>
                    <a:pt x="47570" y="23468"/>
                    <a:pt x="48221" y="25152"/>
                  </a:cubicBezTo>
                  <a:cubicBezTo>
                    <a:pt x="48768" y="26566"/>
                    <a:pt x="49881" y="27697"/>
                    <a:pt x="51092" y="28601"/>
                  </a:cubicBezTo>
                  <a:cubicBezTo>
                    <a:pt x="52438" y="29603"/>
                    <a:pt x="54141" y="30402"/>
                    <a:pt x="55751" y="29935"/>
                  </a:cubicBezTo>
                  <a:cubicBezTo>
                    <a:pt x="53618" y="28558"/>
                    <a:pt x="53514" y="25503"/>
                    <a:pt x="53944" y="23007"/>
                  </a:cubicBezTo>
                  <a:cubicBezTo>
                    <a:pt x="54429" y="20211"/>
                    <a:pt x="55302" y="17500"/>
                    <a:pt x="56525" y="14937"/>
                  </a:cubicBezTo>
                  <a:cubicBezTo>
                    <a:pt x="57460" y="12988"/>
                    <a:pt x="58622" y="11070"/>
                    <a:pt x="58861" y="8919"/>
                  </a:cubicBezTo>
                  <a:cubicBezTo>
                    <a:pt x="59292" y="5016"/>
                    <a:pt x="56286" y="1414"/>
                    <a:pt x="52438" y="639"/>
                  </a:cubicBezTo>
                  <a:cubicBezTo>
                    <a:pt x="49242" y="0"/>
                    <a:pt x="45793" y="1186"/>
                    <a:pt x="43587" y="3553"/>
                  </a:cubicBezTo>
                  <a:cubicBezTo>
                    <a:pt x="41491" y="2022"/>
                    <a:pt x="38651" y="1014"/>
                    <a:pt x="35073" y="744"/>
                  </a:cubicBezTo>
                  <a:cubicBezTo>
                    <a:pt x="30303" y="160"/>
                    <a:pt x="24821" y="1113"/>
                    <a:pt x="21944" y="4727"/>
                  </a:cubicBezTo>
                  <a:cubicBezTo>
                    <a:pt x="21434" y="5354"/>
                    <a:pt x="21028" y="6055"/>
                    <a:pt x="20733" y="6805"/>
                  </a:cubicBezTo>
                  <a:cubicBezTo>
                    <a:pt x="20137" y="8433"/>
                    <a:pt x="20297" y="10247"/>
                    <a:pt x="21169" y="11747"/>
                  </a:cubicBezTo>
                  <a:cubicBezTo>
                    <a:pt x="21335" y="11703"/>
                    <a:pt x="21501" y="11673"/>
                    <a:pt x="21667" y="11636"/>
                  </a:cubicBezTo>
                  <a:cubicBezTo>
                    <a:pt x="21839" y="12705"/>
                    <a:pt x="22159" y="13732"/>
                    <a:pt x="22141" y="15047"/>
                  </a:cubicBezTo>
                  <a:cubicBezTo>
                    <a:pt x="22104" y="17371"/>
                    <a:pt x="19762" y="18871"/>
                    <a:pt x="19928" y="19737"/>
                  </a:cubicBezTo>
                  <a:cubicBezTo>
                    <a:pt x="20069" y="20426"/>
                    <a:pt x="21200" y="20579"/>
                    <a:pt x="21852" y="20579"/>
                  </a:cubicBezTo>
                  <a:cubicBezTo>
                    <a:pt x="22036" y="20579"/>
                    <a:pt x="22159" y="20573"/>
                    <a:pt x="22159" y="20573"/>
                  </a:cubicBezTo>
                  <a:cubicBezTo>
                    <a:pt x="22546" y="21421"/>
                    <a:pt x="21489" y="22048"/>
                    <a:pt x="21471" y="22571"/>
                  </a:cubicBezTo>
                  <a:cubicBezTo>
                    <a:pt x="21452" y="23087"/>
                    <a:pt x="22122" y="23438"/>
                    <a:pt x="22122" y="23438"/>
                  </a:cubicBezTo>
                  <a:cubicBezTo>
                    <a:pt x="22122" y="23438"/>
                    <a:pt x="21471" y="23733"/>
                    <a:pt x="22122" y="24489"/>
                  </a:cubicBezTo>
                  <a:cubicBezTo>
                    <a:pt x="22768" y="25269"/>
                    <a:pt x="22159" y="25435"/>
                    <a:pt x="22122" y="26800"/>
                  </a:cubicBezTo>
                  <a:cubicBezTo>
                    <a:pt x="22091" y="27925"/>
                    <a:pt x="23493" y="28164"/>
                    <a:pt x="25023" y="28164"/>
                  </a:cubicBezTo>
                  <a:cubicBezTo>
                    <a:pt x="25380" y="28164"/>
                    <a:pt x="25743" y="28146"/>
                    <a:pt x="26093" y="28134"/>
                  </a:cubicBezTo>
                  <a:cubicBezTo>
                    <a:pt x="26191" y="28128"/>
                    <a:pt x="26296" y="28121"/>
                    <a:pt x="26388" y="28121"/>
                  </a:cubicBezTo>
                  <a:cubicBezTo>
                    <a:pt x="28078" y="28121"/>
                    <a:pt x="30426" y="28509"/>
                    <a:pt x="30844" y="30365"/>
                  </a:cubicBezTo>
                  <a:cubicBezTo>
                    <a:pt x="31305" y="32326"/>
                    <a:pt x="30801" y="32959"/>
                    <a:pt x="29179" y="33500"/>
                  </a:cubicBezTo>
                  <a:cubicBezTo>
                    <a:pt x="27556" y="34041"/>
                    <a:pt x="26585" y="34330"/>
                    <a:pt x="24753" y="34864"/>
                  </a:cubicBezTo>
                  <a:cubicBezTo>
                    <a:pt x="23505" y="35086"/>
                    <a:pt x="22694" y="35233"/>
                    <a:pt x="18950" y="36481"/>
                  </a:cubicBezTo>
                  <a:cubicBezTo>
                    <a:pt x="16406" y="37262"/>
                    <a:pt x="10861" y="38743"/>
                    <a:pt x="10136" y="48080"/>
                  </a:cubicBezTo>
                  <a:cubicBezTo>
                    <a:pt x="9109" y="55278"/>
                    <a:pt x="8569" y="60662"/>
                    <a:pt x="7640" y="66151"/>
                  </a:cubicBezTo>
                  <a:cubicBezTo>
                    <a:pt x="7198" y="70263"/>
                    <a:pt x="7044" y="76601"/>
                    <a:pt x="5139" y="81278"/>
                  </a:cubicBezTo>
                  <a:cubicBezTo>
                    <a:pt x="3497" y="86521"/>
                    <a:pt x="2987" y="95870"/>
                    <a:pt x="2496" y="100960"/>
                  </a:cubicBezTo>
                  <a:cubicBezTo>
                    <a:pt x="1912" y="106006"/>
                    <a:pt x="184" y="113192"/>
                    <a:pt x="0" y="113653"/>
                  </a:cubicBezTo>
                  <a:lnTo>
                    <a:pt x="6743" y="113653"/>
                  </a:lnTo>
                  <a:cubicBezTo>
                    <a:pt x="6743" y="113653"/>
                    <a:pt x="8716" y="106154"/>
                    <a:pt x="10480" y="102331"/>
                  </a:cubicBezTo>
                  <a:cubicBezTo>
                    <a:pt x="12435" y="98022"/>
                    <a:pt x="14058" y="88113"/>
                    <a:pt x="14002" y="86079"/>
                  </a:cubicBezTo>
                  <a:cubicBezTo>
                    <a:pt x="13929" y="84063"/>
                    <a:pt x="15096" y="78168"/>
                    <a:pt x="15668" y="75205"/>
                  </a:cubicBezTo>
                  <a:cubicBezTo>
                    <a:pt x="16682" y="69981"/>
                    <a:pt x="17186" y="59537"/>
                    <a:pt x="17186" y="59537"/>
                  </a:cubicBezTo>
                  <a:cubicBezTo>
                    <a:pt x="17186" y="59537"/>
                    <a:pt x="19940" y="72624"/>
                    <a:pt x="19977" y="77756"/>
                  </a:cubicBezTo>
                  <a:cubicBezTo>
                    <a:pt x="19995" y="82895"/>
                    <a:pt x="18827" y="85722"/>
                    <a:pt x="18606" y="88531"/>
                  </a:cubicBezTo>
                  <a:cubicBezTo>
                    <a:pt x="18121" y="91482"/>
                    <a:pt x="17137" y="94795"/>
                    <a:pt x="15963" y="98618"/>
                  </a:cubicBezTo>
                  <a:cubicBezTo>
                    <a:pt x="15084" y="101851"/>
                    <a:pt x="13517" y="106990"/>
                    <a:pt x="14543" y="113745"/>
                  </a:cubicBezTo>
                  <a:lnTo>
                    <a:pt x="56698" y="113598"/>
                  </a:lnTo>
                  <a:cubicBezTo>
                    <a:pt x="57730" y="105963"/>
                    <a:pt x="56212" y="101943"/>
                    <a:pt x="55524" y="98618"/>
                  </a:cubicBezTo>
                  <a:cubicBezTo>
                    <a:pt x="54940" y="95090"/>
                    <a:pt x="53932" y="92951"/>
                    <a:pt x="52979" y="89804"/>
                  </a:cubicBezTo>
                  <a:cubicBezTo>
                    <a:pt x="52192" y="87062"/>
                    <a:pt x="51079" y="83485"/>
                    <a:pt x="51116" y="78346"/>
                  </a:cubicBezTo>
                  <a:cubicBezTo>
                    <a:pt x="51135" y="73208"/>
                    <a:pt x="54497" y="58812"/>
                    <a:pt x="54497" y="58812"/>
                  </a:cubicBezTo>
                  <a:cubicBezTo>
                    <a:pt x="54497" y="58812"/>
                    <a:pt x="55880" y="72310"/>
                    <a:pt x="56261" y="75015"/>
                  </a:cubicBezTo>
                  <a:cubicBezTo>
                    <a:pt x="56864" y="79299"/>
                    <a:pt x="58886" y="84413"/>
                    <a:pt x="58757" y="86423"/>
                  </a:cubicBezTo>
                  <a:cubicBezTo>
                    <a:pt x="58548" y="89810"/>
                    <a:pt x="60625" y="99669"/>
                    <a:pt x="61842" y="101993"/>
                  </a:cubicBezTo>
                  <a:cubicBezTo>
                    <a:pt x="63059" y="104304"/>
                    <a:pt x="65955" y="113598"/>
                    <a:pt x="65955" y="113598"/>
                  </a:cubicBezTo>
                  <a:lnTo>
                    <a:pt x="71431" y="113659"/>
                  </a:lnTo>
                  <a:cubicBezTo>
                    <a:pt x="71229" y="113198"/>
                    <a:pt x="70313" y="106449"/>
                    <a:pt x="70079" y="101052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98" name="Google Shape;14898;p147"/>
            <p:cNvGrpSpPr/>
            <p:nvPr/>
          </p:nvGrpSpPr>
          <p:grpSpPr>
            <a:xfrm>
              <a:off x="1459126" y="1614025"/>
              <a:ext cx="848725" cy="2691675"/>
              <a:chOff x="1459126" y="1614025"/>
              <a:chExt cx="848725" cy="2691675"/>
            </a:xfrm>
          </p:grpSpPr>
          <p:sp>
            <p:nvSpPr>
              <p:cNvPr id="14899" name="Google Shape;14899;p147"/>
              <p:cNvSpPr/>
              <p:nvPr/>
            </p:nvSpPr>
            <p:spPr>
              <a:xfrm>
                <a:off x="1577901" y="1614025"/>
                <a:ext cx="587050" cy="514500"/>
              </a:xfrm>
              <a:custGeom>
                <a:avLst/>
                <a:gdLst/>
                <a:ahLst/>
                <a:cxnLst/>
                <a:rect l="l" t="t" r="r" b="b"/>
                <a:pathLst>
                  <a:path w="23482" h="20580" extrusionOk="0">
                    <a:moveTo>
                      <a:pt x="11163" y="0"/>
                    </a:moveTo>
                    <a:cubicBezTo>
                      <a:pt x="4402" y="0"/>
                      <a:pt x="603" y="2680"/>
                      <a:pt x="308" y="6626"/>
                    </a:cubicBezTo>
                    <a:cubicBezTo>
                      <a:pt x="1" y="10640"/>
                      <a:pt x="1820" y="11931"/>
                      <a:pt x="4383" y="11931"/>
                    </a:cubicBezTo>
                    <a:cubicBezTo>
                      <a:pt x="4635" y="11931"/>
                      <a:pt x="4887" y="11919"/>
                      <a:pt x="5145" y="11894"/>
                    </a:cubicBezTo>
                    <a:cubicBezTo>
                      <a:pt x="5145" y="11894"/>
                      <a:pt x="5373" y="11876"/>
                      <a:pt x="5668" y="11876"/>
                    </a:cubicBezTo>
                    <a:cubicBezTo>
                      <a:pt x="6246" y="11876"/>
                      <a:pt x="7088" y="11943"/>
                      <a:pt x="7088" y="12318"/>
                    </a:cubicBezTo>
                    <a:cubicBezTo>
                      <a:pt x="7088" y="12878"/>
                      <a:pt x="6903" y="14390"/>
                      <a:pt x="8139" y="14427"/>
                    </a:cubicBezTo>
                    <a:cubicBezTo>
                      <a:pt x="8557" y="14445"/>
                      <a:pt x="8944" y="14451"/>
                      <a:pt x="9276" y="14451"/>
                    </a:cubicBezTo>
                    <a:cubicBezTo>
                      <a:pt x="9946" y="14451"/>
                      <a:pt x="10395" y="14427"/>
                      <a:pt x="10395" y="14427"/>
                    </a:cubicBezTo>
                    <a:cubicBezTo>
                      <a:pt x="10395" y="14427"/>
                      <a:pt x="10745" y="16129"/>
                      <a:pt x="11489" y="16480"/>
                    </a:cubicBezTo>
                    <a:cubicBezTo>
                      <a:pt x="12226" y="16848"/>
                      <a:pt x="11931" y="17512"/>
                      <a:pt x="12153" y="17899"/>
                    </a:cubicBezTo>
                    <a:cubicBezTo>
                      <a:pt x="12374" y="18268"/>
                      <a:pt x="13259" y="18699"/>
                      <a:pt x="13609" y="19270"/>
                    </a:cubicBezTo>
                    <a:cubicBezTo>
                      <a:pt x="13966" y="19823"/>
                      <a:pt x="14113" y="20561"/>
                      <a:pt x="14704" y="20579"/>
                    </a:cubicBezTo>
                    <a:lnTo>
                      <a:pt x="14734" y="20579"/>
                    </a:lnTo>
                    <a:cubicBezTo>
                      <a:pt x="15331" y="20579"/>
                      <a:pt x="15785" y="20088"/>
                      <a:pt x="15404" y="19307"/>
                    </a:cubicBezTo>
                    <a:cubicBezTo>
                      <a:pt x="14999" y="18490"/>
                      <a:pt x="14611" y="17770"/>
                      <a:pt x="14870" y="17697"/>
                    </a:cubicBezTo>
                    <a:cubicBezTo>
                      <a:pt x="14876" y="17697"/>
                      <a:pt x="14888" y="17697"/>
                      <a:pt x="14894" y="17697"/>
                    </a:cubicBezTo>
                    <a:cubicBezTo>
                      <a:pt x="15128" y="17697"/>
                      <a:pt x="16037" y="18004"/>
                      <a:pt x="17015" y="18004"/>
                    </a:cubicBezTo>
                    <a:cubicBezTo>
                      <a:pt x="17593" y="18004"/>
                      <a:pt x="18195" y="17893"/>
                      <a:pt x="18693" y="17549"/>
                    </a:cubicBezTo>
                    <a:cubicBezTo>
                      <a:pt x="20094" y="16590"/>
                      <a:pt x="22037" y="15385"/>
                      <a:pt x="21115" y="12595"/>
                    </a:cubicBezTo>
                    <a:lnTo>
                      <a:pt x="21115" y="12595"/>
                    </a:lnTo>
                    <a:lnTo>
                      <a:pt x="21164" y="12595"/>
                    </a:lnTo>
                    <a:cubicBezTo>
                      <a:pt x="21471" y="12595"/>
                      <a:pt x="23020" y="12478"/>
                      <a:pt x="23241" y="10062"/>
                    </a:cubicBezTo>
                    <a:cubicBezTo>
                      <a:pt x="23481" y="7382"/>
                      <a:pt x="21889" y="799"/>
                      <a:pt x="13597" y="99"/>
                    </a:cubicBezTo>
                    <a:cubicBezTo>
                      <a:pt x="12743" y="31"/>
                      <a:pt x="11938" y="0"/>
                      <a:pt x="111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00" name="Google Shape;14900;p147"/>
              <p:cNvGrpSpPr/>
              <p:nvPr/>
            </p:nvGrpSpPr>
            <p:grpSpPr>
              <a:xfrm>
                <a:off x="1459126" y="2549075"/>
                <a:ext cx="848725" cy="608875"/>
                <a:chOff x="1459126" y="2549075"/>
                <a:chExt cx="848725" cy="608875"/>
              </a:xfrm>
            </p:grpSpPr>
            <p:sp>
              <p:nvSpPr>
                <p:cNvPr id="14901" name="Google Shape;14901;p147"/>
                <p:cNvSpPr/>
                <p:nvPr/>
              </p:nvSpPr>
              <p:spPr>
                <a:xfrm>
                  <a:off x="1912751" y="2564925"/>
                  <a:ext cx="395100" cy="5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4" h="23721" extrusionOk="0">
                      <a:moveTo>
                        <a:pt x="4850" y="6"/>
                      </a:moveTo>
                      <a:cubicBezTo>
                        <a:pt x="4137" y="6"/>
                        <a:pt x="2736" y="234"/>
                        <a:pt x="2275" y="1973"/>
                      </a:cubicBezTo>
                      <a:cubicBezTo>
                        <a:pt x="1666" y="4321"/>
                        <a:pt x="129" y="7241"/>
                        <a:pt x="904" y="10603"/>
                      </a:cubicBezTo>
                      <a:cubicBezTo>
                        <a:pt x="1666" y="13965"/>
                        <a:pt x="0" y="16904"/>
                        <a:pt x="1740" y="18754"/>
                      </a:cubicBezTo>
                      <a:cubicBezTo>
                        <a:pt x="3418" y="20555"/>
                        <a:pt x="7419" y="23720"/>
                        <a:pt x="11335" y="23720"/>
                      </a:cubicBezTo>
                      <a:cubicBezTo>
                        <a:pt x="11476" y="23720"/>
                        <a:pt x="11618" y="23720"/>
                        <a:pt x="11753" y="23708"/>
                      </a:cubicBezTo>
                      <a:cubicBezTo>
                        <a:pt x="15804" y="23468"/>
                        <a:pt x="15711" y="19922"/>
                        <a:pt x="15029" y="18569"/>
                      </a:cubicBezTo>
                      <a:cubicBezTo>
                        <a:pt x="14365" y="17217"/>
                        <a:pt x="12829" y="14334"/>
                        <a:pt x="12699" y="12650"/>
                      </a:cubicBezTo>
                      <a:cubicBezTo>
                        <a:pt x="12570" y="10990"/>
                        <a:pt x="10610" y="1733"/>
                        <a:pt x="5268" y="31"/>
                      </a:cubicBezTo>
                      <a:cubicBezTo>
                        <a:pt x="5127" y="12"/>
                        <a:pt x="4991" y="0"/>
                        <a:pt x="4850" y="6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2" name="Google Shape;14902;p147"/>
                <p:cNvSpPr/>
                <p:nvPr/>
              </p:nvSpPr>
              <p:spPr>
                <a:xfrm>
                  <a:off x="1459126" y="2549075"/>
                  <a:ext cx="395550" cy="59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2" h="23728" extrusionOk="0">
                      <a:moveTo>
                        <a:pt x="10997" y="1"/>
                      </a:moveTo>
                      <a:cubicBezTo>
                        <a:pt x="10843" y="1"/>
                        <a:pt x="10695" y="13"/>
                        <a:pt x="10554" y="38"/>
                      </a:cubicBezTo>
                      <a:cubicBezTo>
                        <a:pt x="5194" y="1734"/>
                        <a:pt x="3252" y="10979"/>
                        <a:pt x="3123" y="12657"/>
                      </a:cubicBezTo>
                      <a:cubicBezTo>
                        <a:pt x="2994" y="14323"/>
                        <a:pt x="1463" y="17224"/>
                        <a:pt x="775" y="18576"/>
                      </a:cubicBezTo>
                      <a:cubicBezTo>
                        <a:pt x="111" y="19904"/>
                        <a:pt x="0" y="23475"/>
                        <a:pt x="4045" y="23715"/>
                      </a:cubicBezTo>
                      <a:cubicBezTo>
                        <a:pt x="4186" y="23721"/>
                        <a:pt x="4327" y="23727"/>
                        <a:pt x="4469" y="23727"/>
                      </a:cubicBezTo>
                      <a:cubicBezTo>
                        <a:pt x="8384" y="23727"/>
                        <a:pt x="12404" y="20562"/>
                        <a:pt x="14082" y="18761"/>
                      </a:cubicBezTo>
                      <a:cubicBezTo>
                        <a:pt x="15822" y="16892"/>
                        <a:pt x="14138" y="13954"/>
                        <a:pt x="14912" y="10610"/>
                      </a:cubicBezTo>
                      <a:cubicBezTo>
                        <a:pt x="15687" y="7248"/>
                        <a:pt x="14156" y="4328"/>
                        <a:pt x="13529" y="1956"/>
                      </a:cubicBezTo>
                      <a:cubicBezTo>
                        <a:pt x="13068" y="235"/>
                        <a:pt x="11704" y="1"/>
                        <a:pt x="1099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03" name="Google Shape;14903;p147"/>
              <p:cNvSpPr/>
              <p:nvPr/>
            </p:nvSpPr>
            <p:spPr>
              <a:xfrm>
                <a:off x="1834226" y="2227925"/>
                <a:ext cx="114650" cy="5148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20592" extrusionOk="0">
                    <a:moveTo>
                      <a:pt x="3215" y="0"/>
                    </a:moveTo>
                    <a:cubicBezTo>
                      <a:pt x="3215" y="0"/>
                      <a:pt x="2109" y="609"/>
                      <a:pt x="775" y="683"/>
                    </a:cubicBezTo>
                    <a:cubicBezTo>
                      <a:pt x="775" y="683"/>
                      <a:pt x="1666" y="9724"/>
                      <a:pt x="1236" y="13253"/>
                    </a:cubicBezTo>
                    <a:cubicBezTo>
                      <a:pt x="793" y="16799"/>
                      <a:pt x="0" y="18090"/>
                      <a:pt x="0" y="18090"/>
                    </a:cubicBezTo>
                    <a:cubicBezTo>
                      <a:pt x="13" y="18422"/>
                      <a:pt x="142" y="18520"/>
                      <a:pt x="289" y="18520"/>
                    </a:cubicBezTo>
                    <a:cubicBezTo>
                      <a:pt x="510" y="18520"/>
                      <a:pt x="775" y="18293"/>
                      <a:pt x="775" y="18293"/>
                    </a:cubicBezTo>
                    <a:lnTo>
                      <a:pt x="1371" y="17174"/>
                    </a:lnTo>
                    <a:cubicBezTo>
                      <a:pt x="1414" y="17174"/>
                      <a:pt x="1463" y="17168"/>
                      <a:pt x="1506" y="17168"/>
                    </a:cubicBezTo>
                    <a:cubicBezTo>
                      <a:pt x="2348" y="17168"/>
                      <a:pt x="2385" y="17654"/>
                      <a:pt x="2385" y="17654"/>
                    </a:cubicBezTo>
                    <a:lnTo>
                      <a:pt x="2201" y="18133"/>
                    </a:lnTo>
                    <a:lnTo>
                      <a:pt x="3953" y="20592"/>
                    </a:lnTo>
                    <a:lnTo>
                      <a:pt x="4586" y="18096"/>
                    </a:lnTo>
                    <a:cubicBezTo>
                      <a:pt x="4586" y="18096"/>
                      <a:pt x="2975" y="16412"/>
                      <a:pt x="3252" y="11900"/>
                    </a:cubicBezTo>
                    <a:cubicBezTo>
                      <a:pt x="3547" y="7413"/>
                      <a:pt x="3215" y="0"/>
                      <a:pt x="3215" y="0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4" name="Google Shape;14904;p147"/>
              <p:cNvSpPr/>
              <p:nvPr/>
            </p:nvSpPr>
            <p:spPr>
              <a:xfrm>
                <a:off x="1625226" y="3065100"/>
                <a:ext cx="639600" cy="411550"/>
              </a:xfrm>
              <a:custGeom>
                <a:avLst/>
                <a:gdLst/>
                <a:ahLst/>
                <a:cxnLst/>
                <a:rect l="l" t="t" r="r" b="b"/>
                <a:pathLst>
                  <a:path w="25584" h="16462" extrusionOk="0">
                    <a:moveTo>
                      <a:pt x="18373" y="1"/>
                    </a:moveTo>
                    <a:cubicBezTo>
                      <a:pt x="15589" y="1"/>
                      <a:pt x="12540" y="1003"/>
                      <a:pt x="11003" y="1500"/>
                    </a:cubicBezTo>
                    <a:cubicBezTo>
                      <a:pt x="9436" y="1998"/>
                      <a:pt x="6756" y="1832"/>
                      <a:pt x="3996" y="2072"/>
                    </a:cubicBezTo>
                    <a:cubicBezTo>
                      <a:pt x="1242" y="2312"/>
                      <a:pt x="1" y="4070"/>
                      <a:pt x="634" y="4826"/>
                    </a:cubicBezTo>
                    <a:cubicBezTo>
                      <a:pt x="1267" y="5563"/>
                      <a:pt x="4113" y="4660"/>
                      <a:pt x="5496" y="6319"/>
                    </a:cubicBezTo>
                    <a:cubicBezTo>
                      <a:pt x="6897" y="7985"/>
                      <a:pt x="8766" y="8889"/>
                      <a:pt x="9842" y="9411"/>
                    </a:cubicBezTo>
                    <a:cubicBezTo>
                      <a:pt x="10174" y="9559"/>
                      <a:pt x="10727" y="9792"/>
                      <a:pt x="11354" y="10112"/>
                    </a:cubicBezTo>
                    <a:cubicBezTo>
                      <a:pt x="11723" y="10278"/>
                      <a:pt x="12110" y="10462"/>
                      <a:pt x="12516" y="10665"/>
                    </a:cubicBezTo>
                    <a:cubicBezTo>
                      <a:pt x="13610" y="11255"/>
                      <a:pt x="14734" y="11938"/>
                      <a:pt x="15331" y="12626"/>
                    </a:cubicBezTo>
                    <a:cubicBezTo>
                      <a:pt x="16474" y="14009"/>
                      <a:pt x="20445" y="15712"/>
                      <a:pt x="21982" y="16283"/>
                    </a:cubicBezTo>
                    <a:cubicBezTo>
                      <a:pt x="22252" y="16394"/>
                      <a:pt x="22541" y="16455"/>
                      <a:pt x="22836" y="16462"/>
                    </a:cubicBezTo>
                    <a:cubicBezTo>
                      <a:pt x="23881" y="16462"/>
                      <a:pt x="24582" y="15552"/>
                      <a:pt x="24864" y="13972"/>
                    </a:cubicBezTo>
                    <a:cubicBezTo>
                      <a:pt x="25233" y="11993"/>
                      <a:pt x="25104" y="8409"/>
                      <a:pt x="25344" y="5121"/>
                    </a:cubicBezTo>
                    <a:cubicBezTo>
                      <a:pt x="25583" y="1814"/>
                      <a:pt x="22793" y="388"/>
                      <a:pt x="22793" y="388"/>
                    </a:cubicBezTo>
                    <a:cubicBezTo>
                      <a:pt x="22793" y="388"/>
                      <a:pt x="21281" y="38"/>
                      <a:pt x="1845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5" name="Google Shape;14905;p147"/>
              <p:cNvSpPr/>
              <p:nvPr/>
            </p:nvSpPr>
            <p:spPr>
              <a:xfrm>
                <a:off x="1524726" y="3048050"/>
                <a:ext cx="355325" cy="574750"/>
              </a:xfrm>
              <a:custGeom>
                <a:avLst/>
                <a:gdLst/>
                <a:ahLst/>
                <a:cxnLst/>
                <a:rect l="l" t="t" r="r" b="b"/>
                <a:pathLst>
                  <a:path w="14213" h="22990" extrusionOk="0">
                    <a:moveTo>
                      <a:pt x="10180" y="0"/>
                    </a:moveTo>
                    <a:lnTo>
                      <a:pt x="8207" y="1500"/>
                    </a:lnTo>
                    <a:cubicBezTo>
                      <a:pt x="7315" y="1205"/>
                      <a:pt x="6541" y="1076"/>
                      <a:pt x="5852" y="1076"/>
                    </a:cubicBezTo>
                    <a:cubicBezTo>
                      <a:pt x="4021" y="1076"/>
                      <a:pt x="2791" y="1992"/>
                      <a:pt x="1623" y="3147"/>
                    </a:cubicBezTo>
                    <a:cubicBezTo>
                      <a:pt x="1" y="4733"/>
                      <a:pt x="56" y="9595"/>
                      <a:pt x="2054" y="12294"/>
                    </a:cubicBezTo>
                    <a:cubicBezTo>
                      <a:pt x="4045" y="14992"/>
                      <a:pt x="8373" y="15785"/>
                      <a:pt x="10327" y="16154"/>
                    </a:cubicBezTo>
                    <a:cubicBezTo>
                      <a:pt x="12307" y="16523"/>
                      <a:pt x="11827" y="17482"/>
                      <a:pt x="11790" y="18275"/>
                    </a:cubicBezTo>
                    <a:cubicBezTo>
                      <a:pt x="11735" y="19074"/>
                      <a:pt x="8741" y="21182"/>
                      <a:pt x="8852" y="22116"/>
                    </a:cubicBezTo>
                    <a:cubicBezTo>
                      <a:pt x="8926" y="22934"/>
                      <a:pt x="10020" y="22989"/>
                      <a:pt x="10309" y="22989"/>
                    </a:cubicBezTo>
                    <a:lnTo>
                      <a:pt x="10383" y="22989"/>
                    </a:lnTo>
                    <a:cubicBezTo>
                      <a:pt x="10383" y="22989"/>
                      <a:pt x="10788" y="21938"/>
                      <a:pt x="11882" y="20733"/>
                    </a:cubicBezTo>
                    <a:cubicBezTo>
                      <a:pt x="12970" y="19516"/>
                      <a:pt x="14132" y="18662"/>
                      <a:pt x="14040" y="16873"/>
                    </a:cubicBezTo>
                    <a:cubicBezTo>
                      <a:pt x="13954" y="15103"/>
                      <a:pt x="12491" y="14562"/>
                      <a:pt x="12491" y="14562"/>
                    </a:cubicBezTo>
                    <a:cubicBezTo>
                      <a:pt x="12491" y="14562"/>
                      <a:pt x="14212" y="13953"/>
                      <a:pt x="13413" y="11808"/>
                    </a:cubicBezTo>
                    <a:cubicBezTo>
                      <a:pt x="12614" y="9669"/>
                      <a:pt x="8698" y="10978"/>
                      <a:pt x="8735" y="8907"/>
                    </a:cubicBezTo>
                    <a:cubicBezTo>
                      <a:pt x="8791" y="6854"/>
                      <a:pt x="7942" y="5342"/>
                      <a:pt x="9178" y="3750"/>
                    </a:cubicBezTo>
                    <a:cubicBezTo>
                      <a:pt x="10401" y="2182"/>
                      <a:pt x="11305" y="203"/>
                      <a:pt x="11305" y="203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06" name="Google Shape;14906;p147"/>
              <p:cNvGrpSpPr/>
              <p:nvPr/>
            </p:nvGrpSpPr>
            <p:grpSpPr>
              <a:xfrm>
                <a:off x="1674701" y="3317900"/>
                <a:ext cx="433525" cy="379725"/>
                <a:chOff x="1674701" y="3317900"/>
                <a:chExt cx="433525" cy="379725"/>
              </a:xfrm>
            </p:grpSpPr>
            <p:sp>
              <p:nvSpPr>
                <p:cNvPr id="14907" name="Google Shape;14907;p147"/>
                <p:cNvSpPr/>
                <p:nvPr/>
              </p:nvSpPr>
              <p:spPr>
                <a:xfrm>
                  <a:off x="1946101" y="3390425"/>
                  <a:ext cx="162125" cy="23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5" h="9282" extrusionOk="0">
                      <a:moveTo>
                        <a:pt x="3289" y="0"/>
                      </a:moveTo>
                      <a:cubicBezTo>
                        <a:pt x="2317" y="0"/>
                        <a:pt x="1051" y="277"/>
                        <a:pt x="590" y="1512"/>
                      </a:cubicBezTo>
                      <a:cubicBezTo>
                        <a:pt x="0" y="3104"/>
                        <a:pt x="1715" y="3953"/>
                        <a:pt x="1715" y="3953"/>
                      </a:cubicBezTo>
                      <a:cubicBezTo>
                        <a:pt x="1494" y="4506"/>
                        <a:pt x="1770" y="4856"/>
                        <a:pt x="1770" y="4856"/>
                      </a:cubicBezTo>
                      <a:cubicBezTo>
                        <a:pt x="1475" y="5416"/>
                        <a:pt x="1715" y="5692"/>
                        <a:pt x="1715" y="5692"/>
                      </a:cubicBezTo>
                      <a:cubicBezTo>
                        <a:pt x="1205" y="6129"/>
                        <a:pt x="910" y="6774"/>
                        <a:pt x="922" y="7444"/>
                      </a:cubicBezTo>
                      <a:cubicBezTo>
                        <a:pt x="922" y="8360"/>
                        <a:pt x="2047" y="9282"/>
                        <a:pt x="3436" y="9282"/>
                      </a:cubicBezTo>
                      <a:cubicBezTo>
                        <a:pt x="3842" y="9282"/>
                        <a:pt x="4241" y="9202"/>
                        <a:pt x="4616" y="9054"/>
                      </a:cubicBezTo>
                      <a:cubicBezTo>
                        <a:pt x="6485" y="8311"/>
                        <a:pt x="6190" y="6374"/>
                        <a:pt x="6153" y="3455"/>
                      </a:cubicBezTo>
                      <a:cubicBezTo>
                        <a:pt x="6116" y="517"/>
                        <a:pt x="4032" y="56"/>
                        <a:pt x="4032" y="56"/>
                      </a:cubicBezTo>
                      <a:cubicBezTo>
                        <a:pt x="3787" y="19"/>
                        <a:pt x="3535" y="0"/>
                        <a:pt x="328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8" name="Google Shape;14908;p147"/>
                <p:cNvSpPr/>
                <p:nvPr/>
              </p:nvSpPr>
              <p:spPr>
                <a:xfrm>
                  <a:off x="1674701" y="3385650"/>
                  <a:ext cx="162300" cy="23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2" h="9283" extrusionOk="0">
                      <a:moveTo>
                        <a:pt x="3154" y="1"/>
                      </a:moveTo>
                      <a:cubicBezTo>
                        <a:pt x="2921" y="1"/>
                        <a:pt x="2687" y="13"/>
                        <a:pt x="2460" y="44"/>
                      </a:cubicBezTo>
                      <a:cubicBezTo>
                        <a:pt x="2460" y="44"/>
                        <a:pt x="370" y="505"/>
                        <a:pt x="333" y="3443"/>
                      </a:cubicBezTo>
                      <a:cubicBezTo>
                        <a:pt x="296" y="6381"/>
                        <a:pt x="1" y="8323"/>
                        <a:pt x="1870" y="9061"/>
                      </a:cubicBezTo>
                      <a:cubicBezTo>
                        <a:pt x="2245" y="9208"/>
                        <a:pt x="2638" y="9282"/>
                        <a:pt x="3037" y="9282"/>
                      </a:cubicBezTo>
                      <a:cubicBezTo>
                        <a:pt x="4433" y="9282"/>
                        <a:pt x="5570" y="8354"/>
                        <a:pt x="5570" y="7438"/>
                      </a:cubicBezTo>
                      <a:cubicBezTo>
                        <a:pt x="5576" y="6762"/>
                        <a:pt x="5287" y="6117"/>
                        <a:pt x="4777" y="5680"/>
                      </a:cubicBezTo>
                      <a:cubicBezTo>
                        <a:pt x="4777" y="5680"/>
                        <a:pt x="5017" y="5422"/>
                        <a:pt x="4722" y="4869"/>
                      </a:cubicBezTo>
                      <a:cubicBezTo>
                        <a:pt x="4722" y="4869"/>
                        <a:pt x="4998" y="4519"/>
                        <a:pt x="4777" y="3947"/>
                      </a:cubicBezTo>
                      <a:cubicBezTo>
                        <a:pt x="4777" y="3947"/>
                        <a:pt x="6492" y="3117"/>
                        <a:pt x="5902" y="1525"/>
                      </a:cubicBezTo>
                      <a:cubicBezTo>
                        <a:pt x="5435" y="265"/>
                        <a:pt x="4132" y="1"/>
                        <a:pt x="315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9" name="Google Shape;14909;p147"/>
                <p:cNvSpPr/>
                <p:nvPr/>
              </p:nvSpPr>
              <p:spPr>
                <a:xfrm>
                  <a:off x="1792726" y="3317900"/>
                  <a:ext cx="197650" cy="37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6" h="15189" extrusionOk="0">
                      <a:moveTo>
                        <a:pt x="4654" y="0"/>
                      </a:moveTo>
                      <a:lnTo>
                        <a:pt x="4654" y="4192"/>
                      </a:lnTo>
                      <a:cubicBezTo>
                        <a:pt x="4654" y="4192"/>
                        <a:pt x="1734" y="6817"/>
                        <a:pt x="130" y="6964"/>
                      </a:cubicBezTo>
                      <a:lnTo>
                        <a:pt x="1" y="7579"/>
                      </a:lnTo>
                      <a:cubicBezTo>
                        <a:pt x="1" y="7579"/>
                        <a:pt x="2840" y="6725"/>
                        <a:pt x="4248" y="5563"/>
                      </a:cubicBezTo>
                      <a:lnTo>
                        <a:pt x="4248" y="5563"/>
                      </a:lnTo>
                      <a:cubicBezTo>
                        <a:pt x="4064" y="5729"/>
                        <a:pt x="1144" y="8298"/>
                        <a:pt x="56" y="8390"/>
                      </a:cubicBezTo>
                      <a:lnTo>
                        <a:pt x="554" y="8980"/>
                      </a:lnTo>
                      <a:cubicBezTo>
                        <a:pt x="554" y="8980"/>
                        <a:pt x="4174" y="7075"/>
                        <a:pt x="4303" y="6300"/>
                      </a:cubicBezTo>
                      <a:lnTo>
                        <a:pt x="4303" y="15189"/>
                      </a:lnTo>
                      <a:lnTo>
                        <a:pt x="5766" y="15189"/>
                      </a:lnTo>
                      <a:lnTo>
                        <a:pt x="5766" y="8095"/>
                      </a:lnTo>
                      <a:cubicBezTo>
                        <a:pt x="6295" y="8943"/>
                        <a:pt x="7199" y="8999"/>
                        <a:pt x="7426" y="8999"/>
                      </a:cubicBezTo>
                      <a:cubicBezTo>
                        <a:pt x="7444" y="8999"/>
                        <a:pt x="7463" y="8999"/>
                        <a:pt x="7481" y="8999"/>
                      </a:cubicBezTo>
                      <a:lnTo>
                        <a:pt x="7850" y="8593"/>
                      </a:lnTo>
                      <a:cubicBezTo>
                        <a:pt x="6725" y="8482"/>
                        <a:pt x="6227" y="7358"/>
                        <a:pt x="6227" y="7358"/>
                      </a:cubicBezTo>
                      <a:lnTo>
                        <a:pt x="6227" y="7358"/>
                      </a:lnTo>
                      <a:cubicBezTo>
                        <a:pt x="6781" y="7720"/>
                        <a:pt x="7420" y="7769"/>
                        <a:pt x="7727" y="7769"/>
                      </a:cubicBezTo>
                      <a:cubicBezTo>
                        <a:pt x="7838" y="7769"/>
                        <a:pt x="7905" y="7763"/>
                        <a:pt x="7905" y="7763"/>
                      </a:cubicBezTo>
                      <a:lnTo>
                        <a:pt x="7776" y="7173"/>
                      </a:lnTo>
                      <a:cubicBezTo>
                        <a:pt x="7678" y="7186"/>
                        <a:pt x="7580" y="7186"/>
                        <a:pt x="7481" y="7186"/>
                      </a:cubicBezTo>
                      <a:cubicBezTo>
                        <a:pt x="6092" y="7186"/>
                        <a:pt x="5803" y="5987"/>
                        <a:pt x="5803" y="5987"/>
                      </a:cubicBezTo>
                      <a:lnTo>
                        <a:pt x="5803" y="553"/>
                      </a:lnTo>
                      <a:cubicBezTo>
                        <a:pt x="5410" y="350"/>
                        <a:pt x="5029" y="166"/>
                        <a:pt x="4654" y="0"/>
                      </a:cubicBezTo>
                      <a:close/>
                    </a:path>
                  </a:pathLst>
                </a:custGeom>
                <a:solidFill>
                  <a:srgbClr val="213B5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0" name="Google Shape;14910;p147"/>
              <p:cNvSpPr/>
              <p:nvPr/>
            </p:nvSpPr>
            <p:spPr>
              <a:xfrm>
                <a:off x="1513051" y="3450200"/>
                <a:ext cx="724875" cy="855500"/>
              </a:xfrm>
              <a:custGeom>
                <a:avLst/>
                <a:gdLst/>
                <a:ahLst/>
                <a:cxnLst/>
                <a:rect l="l" t="t" r="r" b="b"/>
                <a:pathLst>
                  <a:path w="28995" h="34220" extrusionOk="0">
                    <a:moveTo>
                      <a:pt x="2244" y="0"/>
                    </a:moveTo>
                    <a:cubicBezTo>
                      <a:pt x="1974" y="6"/>
                      <a:pt x="1703" y="43"/>
                      <a:pt x="1445" y="123"/>
                    </a:cubicBezTo>
                    <a:cubicBezTo>
                      <a:pt x="1" y="511"/>
                      <a:pt x="1021" y="2059"/>
                      <a:pt x="1095" y="2803"/>
                    </a:cubicBezTo>
                    <a:cubicBezTo>
                      <a:pt x="1150" y="3522"/>
                      <a:pt x="1593" y="4703"/>
                      <a:pt x="1593" y="4703"/>
                    </a:cubicBezTo>
                    <a:cubicBezTo>
                      <a:pt x="1371" y="5668"/>
                      <a:pt x="2312" y="6995"/>
                      <a:pt x="2312" y="6995"/>
                    </a:cubicBezTo>
                    <a:cubicBezTo>
                      <a:pt x="1851" y="8200"/>
                      <a:pt x="2404" y="8753"/>
                      <a:pt x="2404" y="8753"/>
                    </a:cubicBezTo>
                    <a:cubicBezTo>
                      <a:pt x="1925" y="9528"/>
                      <a:pt x="2422" y="10935"/>
                      <a:pt x="2422" y="10935"/>
                    </a:cubicBezTo>
                    <a:cubicBezTo>
                      <a:pt x="1519" y="12706"/>
                      <a:pt x="2293" y="13855"/>
                      <a:pt x="2293" y="13855"/>
                    </a:cubicBezTo>
                    <a:cubicBezTo>
                      <a:pt x="1648" y="14740"/>
                      <a:pt x="1980" y="16314"/>
                      <a:pt x="1980" y="16314"/>
                    </a:cubicBezTo>
                    <a:cubicBezTo>
                      <a:pt x="947" y="17955"/>
                      <a:pt x="1832" y="19823"/>
                      <a:pt x="1832" y="19823"/>
                    </a:cubicBezTo>
                    <a:cubicBezTo>
                      <a:pt x="1500" y="21114"/>
                      <a:pt x="1740" y="22430"/>
                      <a:pt x="1740" y="22430"/>
                    </a:cubicBezTo>
                    <a:cubicBezTo>
                      <a:pt x="1408" y="24347"/>
                      <a:pt x="2220" y="25017"/>
                      <a:pt x="2220" y="25017"/>
                    </a:cubicBezTo>
                    <a:cubicBezTo>
                      <a:pt x="2367" y="27642"/>
                      <a:pt x="4955" y="28011"/>
                      <a:pt x="4955" y="28011"/>
                    </a:cubicBezTo>
                    <a:cubicBezTo>
                      <a:pt x="5416" y="28939"/>
                      <a:pt x="6141" y="29222"/>
                      <a:pt x="6854" y="29222"/>
                    </a:cubicBezTo>
                    <a:cubicBezTo>
                      <a:pt x="7930" y="29222"/>
                      <a:pt x="8969" y="28589"/>
                      <a:pt x="8969" y="28589"/>
                    </a:cubicBezTo>
                    <a:cubicBezTo>
                      <a:pt x="9313" y="28705"/>
                      <a:pt x="9676" y="28767"/>
                      <a:pt x="10038" y="28779"/>
                    </a:cubicBezTo>
                    <a:cubicBezTo>
                      <a:pt x="10917" y="28779"/>
                      <a:pt x="11163" y="28238"/>
                      <a:pt x="11741" y="28011"/>
                    </a:cubicBezTo>
                    <a:cubicBezTo>
                      <a:pt x="11956" y="27919"/>
                      <a:pt x="12183" y="27870"/>
                      <a:pt x="12417" y="27863"/>
                    </a:cubicBezTo>
                    <a:cubicBezTo>
                      <a:pt x="12841" y="27863"/>
                      <a:pt x="13161" y="28091"/>
                      <a:pt x="13308" y="28638"/>
                    </a:cubicBezTo>
                    <a:cubicBezTo>
                      <a:pt x="13530" y="29455"/>
                      <a:pt x="13142" y="30709"/>
                      <a:pt x="12976" y="31969"/>
                    </a:cubicBezTo>
                    <a:cubicBezTo>
                      <a:pt x="12810" y="33205"/>
                      <a:pt x="13603" y="34219"/>
                      <a:pt x="13603" y="34219"/>
                    </a:cubicBezTo>
                    <a:lnTo>
                      <a:pt x="15490" y="34219"/>
                    </a:lnTo>
                    <a:cubicBezTo>
                      <a:pt x="15454" y="34219"/>
                      <a:pt x="15306" y="34182"/>
                      <a:pt x="15951" y="33076"/>
                    </a:cubicBezTo>
                    <a:cubicBezTo>
                      <a:pt x="16652" y="31889"/>
                      <a:pt x="15693" y="30746"/>
                      <a:pt x="16597" y="29302"/>
                    </a:cubicBezTo>
                    <a:cubicBezTo>
                      <a:pt x="17507" y="27863"/>
                      <a:pt x="17451" y="26032"/>
                      <a:pt x="17451" y="26032"/>
                    </a:cubicBezTo>
                    <a:cubicBezTo>
                      <a:pt x="17894" y="23591"/>
                      <a:pt x="16744" y="23518"/>
                      <a:pt x="15822" y="22485"/>
                    </a:cubicBezTo>
                    <a:cubicBezTo>
                      <a:pt x="15429" y="22061"/>
                      <a:pt x="14808" y="21932"/>
                      <a:pt x="14218" y="21932"/>
                    </a:cubicBezTo>
                    <a:cubicBezTo>
                      <a:pt x="13689" y="21944"/>
                      <a:pt x="13167" y="22024"/>
                      <a:pt x="12663" y="22172"/>
                    </a:cubicBezTo>
                    <a:cubicBezTo>
                      <a:pt x="12454" y="22092"/>
                      <a:pt x="12226" y="22049"/>
                      <a:pt x="12005" y="22042"/>
                    </a:cubicBezTo>
                    <a:cubicBezTo>
                      <a:pt x="11556" y="22030"/>
                      <a:pt x="11151" y="22301"/>
                      <a:pt x="10997" y="22725"/>
                    </a:cubicBezTo>
                    <a:cubicBezTo>
                      <a:pt x="10856" y="22676"/>
                      <a:pt x="10708" y="22651"/>
                      <a:pt x="10561" y="22651"/>
                    </a:cubicBezTo>
                    <a:cubicBezTo>
                      <a:pt x="9805" y="22651"/>
                      <a:pt x="9172" y="23266"/>
                      <a:pt x="9172" y="23266"/>
                    </a:cubicBezTo>
                    <a:cubicBezTo>
                      <a:pt x="9110" y="22885"/>
                      <a:pt x="8803" y="22780"/>
                      <a:pt x="8471" y="22780"/>
                    </a:cubicBezTo>
                    <a:cubicBezTo>
                      <a:pt x="8182" y="22792"/>
                      <a:pt x="7893" y="22848"/>
                      <a:pt x="7616" y="22946"/>
                    </a:cubicBezTo>
                    <a:cubicBezTo>
                      <a:pt x="7696" y="22079"/>
                      <a:pt x="6897" y="21766"/>
                      <a:pt x="6897" y="21766"/>
                    </a:cubicBezTo>
                    <a:cubicBezTo>
                      <a:pt x="7561" y="20512"/>
                      <a:pt x="6621" y="19676"/>
                      <a:pt x="6621" y="19676"/>
                    </a:cubicBezTo>
                    <a:cubicBezTo>
                      <a:pt x="7709" y="18109"/>
                      <a:pt x="7045" y="16295"/>
                      <a:pt x="7045" y="16295"/>
                    </a:cubicBezTo>
                    <a:cubicBezTo>
                      <a:pt x="7506" y="14433"/>
                      <a:pt x="6473" y="13394"/>
                      <a:pt x="6473" y="13394"/>
                    </a:cubicBezTo>
                    <a:cubicBezTo>
                      <a:pt x="7580" y="11919"/>
                      <a:pt x="6270" y="10554"/>
                      <a:pt x="6270" y="10554"/>
                    </a:cubicBezTo>
                    <a:cubicBezTo>
                      <a:pt x="6694" y="10149"/>
                      <a:pt x="6547" y="9257"/>
                      <a:pt x="6510" y="9036"/>
                    </a:cubicBezTo>
                    <a:lnTo>
                      <a:pt x="6510" y="9036"/>
                    </a:lnTo>
                    <a:cubicBezTo>
                      <a:pt x="6682" y="10007"/>
                      <a:pt x="7758" y="10075"/>
                      <a:pt x="8059" y="10075"/>
                    </a:cubicBezTo>
                    <a:lnTo>
                      <a:pt x="8133" y="10075"/>
                    </a:lnTo>
                    <a:cubicBezTo>
                      <a:pt x="8219" y="10917"/>
                      <a:pt x="9307" y="11028"/>
                      <a:pt x="9842" y="11028"/>
                    </a:cubicBezTo>
                    <a:cubicBezTo>
                      <a:pt x="10014" y="11028"/>
                      <a:pt x="10130" y="11015"/>
                      <a:pt x="10130" y="11015"/>
                    </a:cubicBezTo>
                    <a:cubicBezTo>
                      <a:pt x="10296" y="11765"/>
                      <a:pt x="10764" y="11962"/>
                      <a:pt x="11194" y="11962"/>
                    </a:cubicBezTo>
                    <a:cubicBezTo>
                      <a:pt x="11507" y="11950"/>
                      <a:pt x="11809" y="11876"/>
                      <a:pt x="12091" y="11741"/>
                    </a:cubicBezTo>
                    <a:cubicBezTo>
                      <a:pt x="12509" y="12146"/>
                      <a:pt x="13044" y="12275"/>
                      <a:pt x="13560" y="12275"/>
                    </a:cubicBezTo>
                    <a:cubicBezTo>
                      <a:pt x="14452" y="12275"/>
                      <a:pt x="15269" y="11894"/>
                      <a:pt x="15269" y="11894"/>
                    </a:cubicBezTo>
                    <a:cubicBezTo>
                      <a:pt x="15490" y="12109"/>
                      <a:pt x="15798" y="12226"/>
                      <a:pt x="16111" y="12214"/>
                    </a:cubicBezTo>
                    <a:cubicBezTo>
                      <a:pt x="17009" y="12214"/>
                      <a:pt x="18023" y="11501"/>
                      <a:pt x="18023" y="11501"/>
                    </a:cubicBezTo>
                    <a:cubicBezTo>
                      <a:pt x="18213" y="11568"/>
                      <a:pt x="18410" y="11599"/>
                      <a:pt x="18613" y="11599"/>
                    </a:cubicBezTo>
                    <a:cubicBezTo>
                      <a:pt x="19744" y="11599"/>
                      <a:pt x="20033" y="10413"/>
                      <a:pt x="20033" y="10413"/>
                    </a:cubicBezTo>
                    <a:lnTo>
                      <a:pt x="20076" y="10413"/>
                    </a:lnTo>
                    <a:cubicBezTo>
                      <a:pt x="21668" y="10394"/>
                      <a:pt x="21975" y="9313"/>
                      <a:pt x="21975" y="9313"/>
                    </a:cubicBezTo>
                    <a:cubicBezTo>
                      <a:pt x="22172" y="9380"/>
                      <a:pt x="22381" y="9417"/>
                      <a:pt x="22590" y="9423"/>
                    </a:cubicBezTo>
                    <a:cubicBezTo>
                      <a:pt x="23002" y="9423"/>
                      <a:pt x="23119" y="9202"/>
                      <a:pt x="23162" y="9067"/>
                    </a:cubicBezTo>
                    <a:lnTo>
                      <a:pt x="23162" y="9067"/>
                    </a:lnTo>
                    <a:cubicBezTo>
                      <a:pt x="22977" y="10382"/>
                      <a:pt x="23807" y="10603"/>
                      <a:pt x="23807" y="10603"/>
                    </a:cubicBezTo>
                    <a:cubicBezTo>
                      <a:pt x="23586" y="11396"/>
                      <a:pt x="23487" y="12220"/>
                      <a:pt x="23512" y="13044"/>
                    </a:cubicBezTo>
                    <a:cubicBezTo>
                      <a:pt x="22602" y="15336"/>
                      <a:pt x="24084" y="16240"/>
                      <a:pt x="24084" y="16240"/>
                    </a:cubicBezTo>
                    <a:cubicBezTo>
                      <a:pt x="22996" y="17611"/>
                      <a:pt x="23807" y="18938"/>
                      <a:pt x="23807" y="18938"/>
                    </a:cubicBezTo>
                    <a:cubicBezTo>
                      <a:pt x="23401" y="19553"/>
                      <a:pt x="23586" y="21415"/>
                      <a:pt x="23586" y="21415"/>
                    </a:cubicBezTo>
                    <a:cubicBezTo>
                      <a:pt x="23045" y="22024"/>
                      <a:pt x="22768" y="23303"/>
                      <a:pt x="22768" y="23303"/>
                    </a:cubicBezTo>
                    <a:cubicBezTo>
                      <a:pt x="20943" y="24077"/>
                      <a:pt x="21035" y="25706"/>
                      <a:pt x="21035" y="25706"/>
                    </a:cubicBezTo>
                    <a:cubicBezTo>
                      <a:pt x="21145" y="25755"/>
                      <a:pt x="21244" y="25841"/>
                      <a:pt x="21311" y="25946"/>
                    </a:cubicBezTo>
                    <a:cubicBezTo>
                      <a:pt x="21570" y="26327"/>
                      <a:pt x="22215" y="26757"/>
                      <a:pt x="22215" y="26757"/>
                    </a:cubicBezTo>
                    <a:cubicBezTo>
                      <a:pt x="21496" y="27089"/>
                      <a:pt x="20850" y="29455"/>
                      <a:pt x="20648" y="30027"/>
                    </a:cubicBezTo>
                    <a:cubicBezTo>
                      <a:pt x="20586" y="30193"/>
                      <a:pt x="20654" y="30267"/>
                      <a:pt x="20777" y="30267"/>
                    </a:cubicBezTo>
                    <a:cubicBezTo>
                      <a:pt x="21109" y="30267"/>
                      <a:pt x="21871" y="29750"/>
                      <a:pt x="22067" y="28921"/>
                    </a:cubicBezTo>
                    <a:cubicBezTo>
                      <a:pt x="22362" y="27796"/>
                      <a:pt x="23180" y="27384"/>
                      <a:pt x="23180" y="27384"/>
                    </a:cubicBezTo>
                    <a:cubicBezTo>
                      <a:pt x="23567" y="28251"/>
                      <a:pt x="24194" y="28521"/>
                      <a:pt x="24852" y="28521"/>
                    </a:cubicBezTo>
                    <a:cubicBezTo>
                      <a:pt x="25565" y="28521"/>
                      <a:pt x="26309" y="28195"/>
                      <a:pt x="26800" y="27974"/>
                    </a:cubicBezTo>
                    <a:cubicBezTo>
                      <a:pt x="27741" y="27550"/>
                      <a:pt x="27649" y="25405"/>
                      <a:pt x="27649" y="25405"/>
                    </a:cubicBezTo>
                    <a:cubicBezTo>
                      <a:pt x="27649" y="25405"/>
                      <a:pt x="27962" y="25276"/>
                      <a:pt x="28497" y="23782"/>
                    </a:cubicBezTo>
                    <a:cubicBezTo>
                      <a:pt x="28835" y="22928"/>
                      <a:pt x="28749" y="21975"/>
                      <a:pt x="28276" y="21194"/>
                    </a:cubicBezTo>
                    <a:cubicBezTo>
                      <a:pt x="28927" y="19197"/>
                      <a:pt x="27852" y="18035"/>
                      <a:pt x="27852" y="18035"/>
                    </a:cubicBezTo>
                    <a:cubicBezTo>
                      <a:pt x="28798" y="16461"/>
                      <a:pt x="27833" y="15078"/>
                      <a:pt x="27833" y="15078"/>
                    </a:cubicBezTo>
                    <a:cubicBezTo>
                      <a:pt x="28632" y="13726"/>
                      <a:pt x="27759" y="12435"/>
                      <a:pt x="27759" y="12435"/>
                    </a:cubicBezTo>
                    <a:cubicBezTo>
                      <a:pt x="28552" y="11286"/>
                      <a:pt x="27981" y="9792"/>
                      <a:pt x="27981" y="9792"/>
                    </a:cubicBezTo>
                    <a:cubicBezTo>
                      <a:pt x="28995" y="8311"/>
                      <a:pt x="28036" y="7352"/>
                      <a:pt x="28036" y="7352"/>
                    </a:cubicBezTo>
                    <a:cubicBezTo>
                      <a:pt x="28036" y="7352"/>
                      <a:pt x="28663" y="7167"/>
                      <a:pt x="28589" y="5151"/>
                    </a:cubicBezTo>
                    <a:cubicBezTo>
                      <a:pt x="28540" y="3424"/>
                      <a:pt x="26973" y="3301"/>
                      <a:pt x="26524" y="3301"/>
                    </a:cubicBezTo>
                    <a:lnTo>
                      <a:pt x="26407" y="3301"/>
                    </a:lnTo>
                    <a:cubicBezTo>
                      <a:pt x="26032" y="2895"/>
                      <a:pt x="25663" y="2754"/>
                      <a:pt x="25344" y="2754"/>
                    </a:cubicBezTo>
                    <a:cubicBezTo>
                      <a:pt x="24581" y="2754"/>
                      <a:pt x="24041" y="3541"/>
                      <a:pt x="24041" y="3541"/>
                    </a:cubicBezTo>
                    <a:cubicBezTo>
                      <a:pt x="23942" y="3510"/>
                      <a:pt x="23844" y="3498"/>
                      <a:pt x="23739" y="3498"/>
                    </a:cubicBezTo>
                    <a:cubicBezTo>
                      <a:pt x="22658" y="3498"/>
                      <a:pt x="21809" y="5016"/>
                      <a:pt x="21809" y="5016"/>
                    </a:cubicBezTo>
                    <a:lnTo>
                      <a:pt x="21729" y="5016"/>
                    </a:lnTo>
                    <a:cubicBezTo>
                      <a:pt x="20574" y="5016"/>
                      <a:pt x="20641" y="5834"/>
                      <a:pt x="20641" y="5834"/>
                    </a:cubicBezTo>
                    <a:cubicBezTo>
                      <a:pt x="20439" y="5784"/>
                      <a:pt x="20230" y="5754"/>
                      <a:pt x="20021" y="5754"/>
                    </a:cubicBezTo>
                    <a:cubicBezTo>
                      <a:pt x="19344" y="5748"/>
                      <a:pt x="18717" y="6104"/>
                      <a:pt x="18392" y="6700"/>
                    </a:cubicBezTo>
                    <a:cubicBezTo>
                      <a:pt x="18152" y="6571"/>
                      <a:pt x="17888" y="6510"/>
                      <a:pt x="17617" y="6504"/>
                    </a:cubicBezTo>
                    <a:cubicBezTo>
                      <a:pt x="16707" y="6510"/>
                      <a:pt x="16136" y="7315"/>
                      <a:pt x="16136" y="7315"/>
                    </a:cubicBezTo>
                    <a:cubicBezTo>
                      <a:pt x="15902" y="7247"/>
                      <a:pt x="15656" y="7217"/>
                      <a:pt x="15417" y="7217"/>
                    </a:cubicBezTo>
                    <a:cubicBezTo>
                      <a:pt x="14396" y="7217"/>
                      <a:pt x="13843" y="7831"/>
                      <a:pt x="13843" y="7831"/>
                    </a:cubicBezTo>
                    <a:cubicBezTo>
                      <a:pt x="13339" y="7167"/>
                      <a:pt x="12743" y="6977"/>
                      <a:pt x="12233" y="6977"/>
                    </a:cubicBezTo>
                    <a:cubicBezTo>
                      <a:pt x="11790" y="6983"/>
                      <a:pt x="11360" y="7106"/>
                      <a:pt x="10979" y="7333"/>
                    </a:cubicBezTo>
                    <a:cubicBezTo>
                      <a:pt x="10942" y="6393"/>
                      <a:pt x="10198" y="6245"/>
                      <a:pt x="9737" y="6245"/>
                    </a:cubicBezTo>
                    <a:cubicBezTo>
                      <a:pt x="9614" y="6245"/>
                      <a:pt x="9491" y="6258"/>
                      <a:pt x="9368" y="6276"/>
                    </a:cubicBezTo>
                    <a:cubicBezTo>
                      <a:pt x="9202" y="5225"/>
                      <a:pt x="7598" y="5041"/>
                      <a:pt x="7598" y="5041"/>
                    </a:cubicBezTo>
                    <a:cubicBezTo>
                      <a:pt x="8114" y="3762"/>
                      <a:pt x="6688" y="3320"/>
                      <a:pt x="6688" y="3320"/>
                    </a:cubicBezTo>
                    <a:cubicBezTo>
                      <a:pt x="6744" y="2176"/>
                      <a:pt x="5600" y="1807"/>
                      <a:pt x="5600" y="1807"/>
                    </a:cubicBezTo>
                    <a:cubicBezTo>
                      <a:pt x="5422" y="578"/>
                      <a:pt x="4777" y="302"/>
                      <a:pt x="4236" y="302"/>
                    </a:cubicBezTo>
                    <a:cubicBezTo>
                      <a:pt x="3959" y="308"/>
                      <a:pt x="3689" y="363"/>
                      <a:pt x="3443" y="474"/>
                    </a:cubicBezTo>
                    <a:cubicBezTo>
                      <a:pt x="3443" y="474"/>
                      <a:pt x="3092" y="0"/>
                      <a:pt x="224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1" name="Google Shape;14911;p147"/>
              <p:cNvSpPr/>
              <p:nvPr/>
            </p:nvSpPr>
            <p:spPr>
              <a:xfrm>
                <a:off x="1726651" y="2627300"/>
                <a:ext cx="281400" cy="432450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17298" extrusionOk="0">
                    <a:moveTo>
                      <a:pt x="6147" y="1"/>
                    </a:moveTo>
                    <a:cubicBezTo>
                      <a:pt x="6141" y="1"/>
                      <a:pt x="6129" y="1"/>
                      <a:pt x="6117" y="1"/>
                    </a:cubicBezTo>
                    <a:cubicBezTo>
                      <a:pt x="6043" y="56"/>
                      <a:pt x="5570" y="873"/>
                      <a:pt x="5514" y="1175"/>
                    </a:cubicBezTo>
                    <a:cubicBezTo>
                      <a:pt x="5483" y="1359"/>
                      <a:pt x="5299" y="1414"/>
                      <a:pt x="5127" y="1414"/>
                    </a:cubicBezTo>
                    <a:cubicBezTo>
                      <a:pt x="5022" y="1414"/>
                      <a:pt x="4918" y="1396"/>
                      <a:pt x="4820" y="1359"/>
                    </a:cubicBezTo>
                    <a:cubicBezTo>
                      <a:pt x="4684" y="1322"/>
                      <a:pt x="4684" y="99"/>
                      <a:pt x="4684" y="99"/>
                    </a:cubicBezTo>
                    <a:cubicBezTo>
                      <a:pt x="4119" y="99"/>
                      <a:pt x="3553" y="548"/>
                      <a:pt x="3553" y="548"/>
                    </a:cubicBezTo>
                    <a:lnTo>
                      <a:pt x="3738" y="1605"/>
                    </a:lnTo>
                    <a:cubicBezTo>
                      <a:pt x="3215" y="2066"/>
                      <a:pt x="3418" y="2502"/>
                      <a:pt x="3418" y="2502"/>
                    </a:cubicBezTo>
                    <a:cubicBezTo>
                      <a:pt x="2681" y="3049"/>
                      <a:pt x="2797" y="4242"/>
                      <a:pt x="2361" y="4242"/>
                    </a:cubicBezTo>
                    <a:cubicBezTo>
                      <a:pt x="1974" y="4223"/>
                      <a:pt x="1974" y="4045"/>
                      <a:pt x="1851" y="4045"/>
                    </a:cubicBezTo>
                    <a:cubicBezTo>
                      <a:pt x="1826" y="4045"/>
                      <a:pt x="1808" y="4045"/>
                      <a:pt x="1795" y="4051"/>
                    </a:cubicBezTo>
                    <a:cubicBezTo>
                      <a:pt x="1623" y="4131"/>
                      <a:pt x="1377" y="4371"/>
                      <a:pt x="1586" y="4525"/>
                    </a:cubicBezTo>
                    <a:cubicBezTo>
                      <a:pt x="1777" y="4691"/>
                      <a:pt x="1605" y="4691"/>
                      <a:pt x="1377" y="4973"/>
                    </a:cubicBezTo>
                    <a:cubicBezTo>
                      <a:pt x="1132" y="5262"/>
                      <a:pt x="1642" y="5828"/>
                      <a:pt x="1832" y="5895"/>
                    </a:cubicBezTo>
                    <a:cubicBezTo>
                      <a:pt x="1845" y="5902"/>
                      <a:pt x="1857" y="5902"/>
                      <a:pt x="1869" y="5902"/>
                    </a:cubicBezTo>
                    <a:cubicBezTo>
                      <a:pt x="2121" y="5902"/>
                      <a:pt x="2963" y="5465"/>
                      <a:pt x="2963" y="5465"/>
                    </a:cubicBezTo>
                    <a:lnTo>
                      <a:pt x="2963" y="5465"/>
                    </a:lnTo>
                    <a:cubicBezTo>
                      <a:pt x="2736" y="5957"/>
                      <a:pt x="2773" y="6633"/>
                      <a:pt x="2773" y="6633"/>
                    </a:cubicBezTo>
                    <a:cubicBezTo>
                      <a:pt x="2773" y="6633"/>
                      <a:pt x="2631" y="6221"/>
                      <a:pt x="2269" y="6221"/>
                    </a:cubicBezTo>
                    <a:cubicBezTo>
                      <a:pt x="2189" y="6227"/>
                      <a:pt x="2115" y="6246"/>
                      <a:pt x="2041" y="6276"/>
                    </a:cubicBezTo>
                    <a:cubicBezTo>
                      <a:pt x="1513" y="6485"/>
                      <a:pt x="1494" y="6879"/>
                      <a:pt x="1494" y="6879"/>
                    </a:cubicBezTo>
                    <a:cubicBezTo>
                      <a:pt x="1869" y="6897"/>
                      <a:pt x="2023" y="7278"/>
                      <a:pt x="2023" y="7278"/>
                    </a:cubicBezTo>
                    <a:cubicBezTo>
                      <a:pt x="1" y="10659"/>
                      <a:pt x="1" y="15927"/>
                      <a:pt x="683" y="16683"/>
                    </a:cubicBezTo>
                    <a:cubicBezTo>
                      <a:pt x="1070" y="17089"/>
                      <a:pt x="1574" y="17298"/>
                      <a:pt x="2293" y="17298"/>
                    </a:cubicBezTo>
                    <a:cubicBezTo>
                      <a:pt x="2871" y="17298"/>
                      <a:pt x="3590" y="17168"/>
                      <a:pt x="4512" y="16904"/>
                    </a:cubicBezTo>
                    <a:cubicBezTo>
                      <a:pt x="6608" y="16302"/>
                      <a:pt x="10063" y="13868"/>
                      <a:pt x="10647" y="11354"/>
                    </a:cubicBezTo>
                    <a:cubicBezTo>
                      <a:pt x="11255" y="8846"/>
                      <a:pt x="9178" y="7407"/>
                      <a:pt x="9178" y="7407"/>
                    </a:cubicBezTo>
                    <a:cubicBezTo>
                      <a:pt x="9178" y="7407"/>
                      <a:pt x="9251" y="6670"/>
                      <a:pt x="9178" y="5182"/>
                    </a:cubicBezTo>
                    <a:cubicBezTo>
                      <a:pt x="9129" y="3855"/>
                      <a:pt x="8182" y="3781"/>
                      <a:pt x="7973" y="3781"/>
                    </a:cubicBezTo>
                    <a:lnTo>
                      <a:pt x="7930" y="3781"/>
                    </a:lnTo>
                    <a:cubicBezTo>
                      <a:pt x="8041" y="2349"/>
                      <a:pt x="6664" y="1931"/>
                      <a:pt x="6664" y="1740"/>
                    </a:cubicBezTo>
                    <a:cubicBezTo>
                      <a:pt x="6682" y="1531"/>
                      <a:pt x="7082" y="837"/>
                      <a:pt x="7155" y="511"/>
                    </a:cubicBezTo>
                    <a:cubicBezTo>
                      <a:pt x="7241" y="216"/>
                      <a:pt x="6344" y="1"/>
                      <a:pt x="614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12" name="Google Shape;14912;p147"/>
          <p:cNvGrpSpPr/>
          <p:nvPr/>
        </p:nvGrpSpPr>
        <p:grpSpPr>
          <a:xfrm>
            <a:off x="1234609" y="2417569"/>
            <a:ext cx="224507" cy="215983"/>
            <a:chOff x="2648935" y="1948120"/>
            <a:chExt cx="233594" cy="224748"/>
          </a:xfrm>
        </p:grpSpPr>
        <p:sp>
          <p:nvSpPr>
            <p:cNvPr id="14913" name="Google Shape;14913;p147"/>
            <p:cNvSpPr/>
            <p:nvPr/>
          </p:nvSpPr>
          <p:spPr>
            <a:xfrm>
              <a:off x="2648935" y="1948120"/>
              <a:ext cx="233594" cy="224748"/>
            </a:xfrm>
            <a:custGeom>
              <a:avLst/>
              <a:gdLst/>
              <a:ahLst/>
              <a:cxnLst/>
              <a:rect l="l" t="t" r="r" b="b"/>
              <a:pathLst>
                <a:path w="9243" h="8893" extrusionOk="0">
                  <a:moveTo>
                    <a:pt x="4802" y="1351"/>
                  </a:moveTo>
                  <a:cubicBezTo>
                    <a:pt x="5200" y="1351"/>
                    <a:pt x="5602" y="1428"/>
                    <a:pt x="5984" y="1586"/>
                  </a:cubicBezTo>
                  <a:cubicBezTo>
                    <a:pt x="7139" y="2066"/>
                    <a:pt x="7896" y="3194"/>
                    <a:pt x="7896" y="4447"/>
                  </a:cubicBezTo>
                  <a:cubicBezTo>
                    <a:pt x="7891" y="6158"/>
                    <a:pt x="6507" y="7542"/>
                    <a:pt x="4796" y="7542"/>
                  </a:cubicBezTo>
                  <a:cubicBezTo>
                    <a:pt x="3548" y="7542"/>
                    <a:pt x="2415" y="6790"/>
                    <a:pt x="1941" y="5630"/>
                  </a:cubicBezTo>
                  <a:cubicBezTo>
                    <a:pt x="1461" y="4474"/>
                    <a:pt x="1723" y="3145"/>
                    <a:pt x="2611" y="2257"/>
                  </a:cubicBezTo>
                  <a:cubicBezTo>
                    <a:pt x="3202" y="1666"/>
                    <a:pt x="3995" y="1351"/>
                    <a:pt x="4802" y="1351"/>
                  </a:cubicBezTo>
                  <a:close/>
                  <a:moveTo>
                    <a:pt x="4796" y="1"/>
                  </a:moveTo>
                  <a:cubicBezTo>
                    <a:pt x="2998" y="1"/>
                    <a:pt x="1380" y="1085"/>
                    <a:pt x="693" y="2747"/>
                  </a:cubicBezTo>
                  <a:cubicBezTo>
                    <a:pt x="1" y="4409"/>
                    <a:pt x="382" y="6322"/>
                    <a:pt x="1652" y="7591"/>
                  </a:cubicBezTo>
                  <a:cubicBezTo>
                    <a:pt x="2505" y="8441"/>
                    <a:pt x="3645" y="8893"/>
                    <a:pt x="4803" y="8893"/>
                  </a:cubicBezTo>
                  <a:cubicBezTo>
                    <a:pt x="5375" y="8893"/>
                    <a:pt x="5952" y="8783"/>
                    <a:pt x="6502" y="8556"/>
                  </a:cubicBezTo>
                  <a:cubicBezTo>
                    <a:pt x="8158" y="7864"/>
                    <a:pt x="9242" y="6245"/>
                    <a:pt x="9242" y="4447"/>
                  </a:cubicBezTo>
                  <a:cubicBezTo>
                    <a:pt x="9242" y="1995"/>
                    <a:pt x="7254" y="6"/>
                    <a:pt x="4796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4" name="Google Shape;14914;p147"/>
            <p:cNvSpPr/>
            <p:nvPr/>
          </p:nvSpPr>
          <p:spPr>
            <a:xfrm>
              <a:off x="2733370" y="2023735"/>
              <a:ext cx="73695" cy="73568"/>
            </a:xfrm>
            <a:custGeom>
              <a:avLst/>
              <a:gdLst/>
              <a:ahLst/>
              <a:cxnLst/>
              <a:rect l="l" t="t" r="r" b="b"/>
              <a:pathLst>
                <a:path w="2916" h="2911" extrusionOk="0">
                  <a:moveTo>
                    <a:pt x="1455" y="0"/>
                  </a:moveTo>
                  <a:cubicBezTo>
                    <a:pt x="654" y="0"/>
                    <a:pt x="0" y="649"/>
                    <a:pt x="0" y="1455"/>
                  </a:cubicBezTo>
                  <a:cubicBezTo>
                    <a:pt x="0" y="2262"/>
                    <a:pt x="654" y="2910"/>
                    <a:pt x="1455" y="2910"/>
                  </a:cubicBezTo>
                  <a:cubicBezTo>
                    <a:pt x="2261" y="2910"/>
                    <a:pt x="2915" y="2262"/>
                    <a:pt x="2915" y="1455"/>
                  </a:cubicBezTo>
                  <a:cubicBezTo>
                    <a:pt x="2915" y="649"/>
                    <a:pt x="2261" y="0"/>
                    <a:pt x="1455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5" name="Google Shape;14915;p147"/>
          <p:cNvGrpSpPr/>
          <p:nvPr/>
        </p:nvGrpSpPr>
        <p:grpSpPr>
          <a:xfrm>
            <a:off x="2463611" y="3301566"/>
            <a:ext cx="330071" cy="317580"/>
            <a:chOff x="3628558" y="2776198"/>
            <a:chExt cx="257045" cy="247375"/>
          </a:xfrm>
        </p:grpSpPr>
        <p:sp>
          <p:nvSpPr>
            <p:cNvPr id="14916" name="Google Shape;14916;p147"/>
            <p:cNvSpPr/>
            <p:nvPr/>
          </p:nvSpPr>
          <p:spPr>
            <a:xfrm>
              <a:off x="3686627" y="2843457"/>
              <a:ext cx="131842" cy="112806"/>
            </a:xfrm>
            <a:custGeom>
              <a:avLst/>
              <a:gdLst/>
              <a:ahLst/>
              <a:cxnLst/>
              <a:rect l="l" t="t" r="r" b="b"/>
              <a:pathLst>
                <a:path w="5222" h="4468" extrusionOk="0">
                  <a:moveTo>
                    <a:pt x="2969" y="0"/>
                  </a:moveTo>
                  <a:cubicBezTo>
                    <a:pt x="2421" y="0"/>
                    <a:pt x="1863" y="203"/>
                    <a:pt x="1409" y="655"/>
                  </a:cubicBezTo>
                  <a:cubicBezTo>
                    <a:pt x="1" y="2063"/>
                    <a:pt x="998" y="4468"/>
                    <a:pt x="2986" y="4468"/>
                  </a:cubicBezTo>
                  <a:cubicBezTo>
                    <a:pt x="4224" y="4468"/>
                    <a:pt x="5221" y="3470"/>
                    <a:pt x="5221" y="2239"/>
                  </a:cubicBezTo>
                  <a:cubicBezTo>
                    <a:pt x="5221" y="892"/>
                    <a:pt x="4118" y="0"/>
                    <a:pt x="2969" y="0"/>
                  </a:cubicBezTo>
                  <a:close/>
                </a:path>
              </a:pathLst>
            </a:custGeom>
            <a:gradFill>
              <a:gsLst>
                <a:gs pos="0">
                  <a:srgbClr val="435D74"/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7" name="Google Shape;14917;p147"/>
            <p:cNvSpPr/>
            <p:nvPr/>
          </p:nvSpPr>
          <p:spPr>
            <a:xfrm>
              <a:off x="3663097" y="2808237"/>
              <a:ext cx="190593" cy="183398"/>
            </a:xfrm>
            <a:custGeom>
              <a:avLst/>
              <a:gdLst/>
              <a:ahLst/>
              <a:cxnLst/>
              <a:rect l="l" t="t" r="r" b="b"/>
              <a:pathLst>
                <a:path w="7549" h="7264" extrusionOk="0">
                  <a:moveTo>
                    <a:pt x="3918" y="440"/>
                  </a:moveTo>
                  <a:cubicBezTo>
                    <a:pt x="5678" y="446"/>
                    <a:pt x="7105" y="1874"/>
                    <a:pt x="7105" y="3634"/>
                  </a:cubicBezTo>
                  <a:cubicBezTo>
                    <a:pt x="7105" y="4924"/>
                    <a:pt x="6329" y="6084"/>
                    <a:pt x="5137" y="6579"/>
                  </a:cubicBezTo>
                  <a:cubicBezTo>
                    <a:pt x="4742" y="6744"/>
                    <a:pt x="4327" y="6823"/>
                    <a:pt x="3916" y="6823"/>
                  </a:cubicBezTo>
                  <a:cubicBezTo>
                    <a:pt x="3087" y="6823"/>
                    <a:pt x="2273" y="6499"/>
                    <a:pt x="1663" y="5889"/>
                  </a:cubicBezTo>
                  <a:cubicBezTo>
                    <a:pt x="750" y="4976"/>
                    <a:pt x="477" y="3601"/>
                    <a:pt x="972" y="2415"/>
                  </a:cubicBezTo>
                  <a:cubicBezTo>
                    <a:pt x="1461" y="1222"/>
                    <a:pt x="2627" y="440"/>
                    <a:pt x="3918" y="440"/>
                  </a:cubicBezTo>
                  <a:close/>
                  <a:moveTo>
                    <a:pt x="3916" y="1"/>
                  </a:moveTo>
                  <a:cubicBezTo>
                    <a:pt x="2971" y="1"/>
                    <a:pt x="2043" y="369"/>
                    <a:pt x="1350" y="1066"/>
                  </a:cubicBezTo>
                  <a:cubicBezTo>
                    <a:pt x="307" y="2102"/>
                    <a:pt x="1" y="3666"/>
                    <a:pt x="561" y="5022"/>
                  </a:cubicBezTo>
                  <a:cubicBezTo>
                    <a:pt x="1122" y="6377"/>
                    <a:pt x="2445" y="7264"/>
                    <a:pt x="3918" y="7264"/>
                  </a:cubicBezTo>
                  <a:cubicBezTo>
                    <a:pt x="5919" y="7264"/>
                    <a:pt x="7548" y="5641"/>
                    <a:pt x="7548" y="3634"/>
                  </a:cubicBezTo>
                  <a:cubicBezTo>
                    <a:pt x="7548" y="2161"/>
                    <a:pt x="6662" y="838"/>
                    <a:pt x="5306" y="277"/>
                  </a:cubicBezTo>
                  <a:cubicBezTo>
                    <a:pt x="4857" y="91"/>
                    <a:pt x="4384" y="1"/>
                    <a:pt x="391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8" name="Google Shape;14918;p147"/>
            <p:cNvSpPr/>
            <p:nvPr/>
          </p:nvSpPr>
          <p:spPr>
            <a:xfrm>
              <a:off x="3628558" y="2776198"/>
              <a:ext cx="257045" cy="247375"/>
            </a:xfrm>
            <a:custGeom>
              <a:avLst/>
              <a:gdLst/>
              <a:ahLst/>
              <a:cxnLst/>
              <a:rect l="l" t="t" r="r" b="b"/>
              <a:pathLst>
                <a:path w="10181" h="9798" extrusionOk="0">
                  <a:moveTo>
                    <a:pt x="5286" y="223"/>
                  </a:moveTo>
                  <a:cubicBezTo>
                    <a:pt x="7867" y="229"/>
                    <a:pt x="9959" y="2322"/>
                    <a:pt x="9959" y="4903"/>
                  </a:cubicBezTo>
                  <a:cubicBezTo>
                    <a:pt x="9959" y="6793"/>
                    <a:pt x="8818" y="8500"/>
                    <a:pt x="7072" y="9224"/>
                  </a:cubicBezTo>
                  <a:cubicBezTo>
                    <a:pt x="6495" y="9463"/>
                    <a:pt x="5890" y="9579"/>
                    <a:pt x="5289" y="9579"/>
                  </a:cubicBezTo>
                  <a:cubicBezTo>
                    <a:pt x="4072" y="9579"/>
                    <a:pt x="2874" y="9102"/>
                    <a:pt x="1975" y="8207"/>
                  </a:cubicBezTo>
                  <a:cubicBezTo>
                    <a:pt x="639" y="6871"/>
                    <a:pt x="241" y="4857"/>
                    <a:pt x="965" y="3110"/>
                  </a:cubicBezTo>
                  <a:cubicBezTo>
                    <a:pt x="1688" y="1364"/>
                    <a:pt x="3396" y="223"/>
                    <a:pt x="5286" y="223"/>
                  </a:cubicBezTo>
                  <a:close/>
                  <a:moveTo>
                    <a:pt x="5286" y="1"/>
                  </a:moveTo>
                  <a:cubicBezTo>
                    <a:pt x="4011" y="1"/>
                    <a:pt x="2756" y="498"/>
                    <a:pt x="1819" y="1435"/>
                  </a:cubicBezTo>
                  <a:cubicBezTo>
                    <a:pt x="417" y="2836"/>
                    <a:pt x="0" y="4942"/>
                    <a:pt x="756" y="6773"/>
                  </a:cubicBezTo>
                  <a:cubicBezTo>
                    <a:pt x="1519" y="8605"/>
                    <a:pt x="3305" y="9797"/>
                    <a:pt x="5286" y="9797"/>
                  </a:cubicBezTo>
                  <a:cubicBezTo>
                    <a:pt x="7991" y="9797"/>
                    <a:pt x="10181" y="7607"/>
                    <a:pt x="10181" y="4903"/>
                  </a:cubicBezTo>
                  <a:cubicBezTo>
                    <a:pt x="10181" y="2921"/>
                    <a:pt x="8988" y="1135"/>
                    <a:pt x="7156" y="373"/>
                  </a:cubicBezTo>
                  <a:cubicBezTo>
                    <a:pt x="6552" y="123"/>
                    <a:pt x="5917" y="1"/>
                    <a:pt x="528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9" name="Google Shape;14919;p147"/>
          <p:cNvGrpSpPr/>
          <p:nvPr/>
        </p:nvGrpSpPr>
        <p:grpSpPr>
          <a:xfrm>
            <a:off x="5117800" y="1548900"/>
            <a:ext cx="389275" cy="1356725"/>
            <a:chOff x="5117800" y="1548900"/>
            <a:chExt cx="389275" cy="1356725"/>
          </a:xfrm>
        </p:grpSpPr>
        <p:sp>
          <p:nvSpPr>
            <p:cNvPr id="14920" name="Google Shape;14920;p147"/>
            <p:cNvSpPr/>
            <p:nvPr/>
          </p:nvSpPr>
          <p:spPr>
            <a:xfrm>
              <a:off x="5220000" y="1620325"/>
              <a:ext cx="178725" cy="170600"/>
            </a:xfrm>
            <a:custGeom>
              <a:avLst/>
              <a:gdLst/>
              <a:ahLst/>
              <a:cxnLst/>
              <a:rect l="l" t="t" r="r" b="b"/>
              <a:pathLst>
                <a:path w="7149" h="6824" extrusionOk="0">
                  <a:moveTo>
                    <a:pt x="3571" y="0"/>
                  </a:moveTo>
                  <a:lnTo>
                    <a:pt x="0" y="2109"/>
                  </a:lnTo>
                  <a:cubicBezTo>
                    <a:pt x="0" y="2109"/>
                    <a:pt x="799" y="5114"/>
                    <a:pt x="246" y="6823"/>
                  </a:cubicBezTo>
                  <a:lnTo>
                    <a:pt x="7149" y="6823"/>
                  </a:lnTo>
                  <a:cubicBezTo>
                    <a:pt x="7149" y="6823"/>
                    <a:pt x="6872" y="5077"/>
                    <a:pt x="7149" y="2188"/>
                  </a:cubicBezTo>
                  <a:lnTo>
                    <a:pt x="357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21" name="Google Shape;14921;p147"/>
            <p:cNvGrpSpPr/>
            <p:nvPr/>
          </p:nvGrpSpPr>
          <p:grpSpPr>
            <a:xfrm>
              <a:off x="5117800" y="1606500"/>
              <a:ext cx="389275" cy="1299125"/>
              <a:chOff x="5117800" y="1606500"/>
              <a:chExt cx="389275" cy="1299125"/>
            </a:xfrm>
          </p:grpSpPr>
          <p:grpSp>
            <p:nvGrpSpPr>
              <p:cNvPr id="14922" name="Google Shape;14922;p147"/>
              <p:cNvGrpSpPr/>
              <p:nvPr/>
            </p:nvGrpSpPr>
            <p:grpSpPr>
              <a:xfrm>
                <a:off x="5117800" y="1606500"/>
                <a:ext cx="389275" cy="1299125"/>
                <a:chOff x="5117800" y="1606500"/>
                <a:chExt cx="389275" cy="1299125"/>
              </a:xfrm>
            </p:grpSpPr>
            <p:sp>
              <p:nvSpPr>
                <p:cNvPr id="14923" name="Google Shape;14923;p147"/>
                <p:cNvSpPr/>
                <p:nvPr/>
              </p:nvSpPr>
              <p:spPr>
                <a:xfrm>
                  <a:off x="5117800" y="1721575"/>
                  <a:ext cx="389275" cy="118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1" h="47362" extrusionOk="0">
                      <a:moveTo>
                        <a:pt x="9374" y="1"/>
                      </a:moveTo>
                      <a:lnTo>
                        <a:pt x="7788" y="38"/>
                      </a:lnTo>
                      <a:lnTo>
                        <a:pt x="6203" y="7"/>
                      </a:lnTo>
                      <a:lnTo>
                        <a:pt x="6203" y="7"/>
                      </a:lnTo>
                      <a:cubicBezTo>
                        <a:pt x="6203" y="7"/>
                        <a:pt x="6270" y="1525"/>
                        <a:pt x="6203" y="1771"/>
                      </a:cubicBezTo>
                      <a:cubicBezTo>
                        <a:pt x="6129" y="2017"/>
                        <a:pt x="5957" y="2367"/>
                        <a:pt x="5287" y="2576"/>
                      </a:cubicBezTo>
                      <a:cubicBezTo>
                        <a:pt x="4617" y="2792"/>
                        <a:pt x="3910" y="2718"/>
                        <a:pt x="3098" y="3216"/>
                      </a:cubicBezTo>
                      <a:cubicBezTo>
                        <a:pt x="2293" y="3707"/>
                        <a:pt x="2078" y="5680"/>
                        <a:pt x="2078" y="6947"/>
                      </a:cubicBezTo>
                      <a:cubicBezTo>
                        <a:pt x="2078" y="8213"/>
                        <a:pt x="1974" y="11034"/>
                        <a:pt x="1728" y="12128"/>
                      </a:cubicBezTo>
                      <a:cubicBezTo>
                        <a:pt x="1482" y="13216"/>
                        <a:pt x="812" y="16179"/>
                        <a:pt x="775" y="17058"/>
                      </a:cubicBezTo>
                      <a:cubicBezTo>
                        <a:pt x="738" y="17937"/>
                        <a:pt x="425" y="19173"/>
                        <a:pt x="351" y="19701"/>
                      </a:cubicBezTo>
                      <a:cubicBezTo>
                        <a:pt x="283" y="20230"/>
                        <a:pt x="1" y="22234"/>
                        <a:pt x="210" y="22658"/>
                      </a:cubicBezTo>
                      <a:cubicBezTo>
                        <a:pt x="682" y="23602"/>
                        <a:pt x="1024" y="23870"/>
                        <a:pt x="1191" y="23870"/>
                      </a:cubicBezTo>
                      <a:cubicBezTo>
                        <a:pt x="1277" y="23870"/>
                        <a:pt x="1316" y="23800"/>
                        <a:pt x="1304" y="23715"/>
                      </a:cubicBezTo>
                      <a:cubicBezTo>
                        <a:pt x="1267" y="23469"/>
                        <a:pt x="990" y="22977"/>
                        <a:pt x="923" y="22486"/>
                      </a:cubicBezTo>
                      <a:cubicBezTo>
                        <a:pt x="863" y="22089"/>
                        <a:pt x="943" y="21530"/>
                        <a:pt x="1031" y="21530"/>
                      </a:cubicBezTo>
                      <a:cubicBezTo>
                        <a:pt x="1053" y="21530"/>
                        <a:pt x="1074" y="21562"/>
                        <a:pt x="1095" y="21637"/>
                      </a:cubicBezTo>
                      <a:cubicBezTo>
                        <a:pt x="1187" y="21980"/>
                        <a:pt x="1308" y="22847"/>
                        <a:pt x="1484" y="22847"/>
                      </a:cubicBezTo>
                      <a:cubicBezTo>
                        <a:pt x="1507" y="22847"/>
                        <a:pt x="1531" y="22832"/>
                        <a:pt x="1556" y="22799"/>
                      </a:cubicBezTo>
                      <a:cubicBezTo>
                        <a:pt x="1771" y="22522"/>
                        <a:pt x="1838" y="21391"/>
                        <a:pt x="1838" y="20832"/>
                      </a:cubicBezTo>
                      <a:cubicBezTo>
                        <a:pt x="1838" y="20267"/>
                        <a:pt x="1556" y="19701"/>
                        <a:pt x="1586" y="19142"/>
                      </a:cubicBezTo>
                      <a:cubicBezTo>
                        <a:pt x="1623" y="18576"/>
                        <a:pt x="2926" y="15226"/>
                        <a:pt x="3172" y="13819"/>
                      </a:cubicBezTo>
                      <a:cubicBezTo>
                        <a:pt x="3424" y="12411"/>
                        <a:pt x="3775" y="8569"/>
                        <a:pt x="3775" y="8569"/>
                      </a:cubicBezTo>
                      <a:cubicBezTo>
                        <a:pt x="3916" y="9448"/>
                        <a:pt x="4475" y="10579"/>
                        <a:pt x="4512" y="12233"/>
                      </a:cubicBezTo>
                      <a:cubicBezTo>
                        <a:pt x="4549" y="13886"/>
                        <a:pt x="3105" y="16603"/>
                        <a:pt x="2822" y="18890"/>
                      </a:cubicBezTo>
                      <a:cubicBezTo>
                        <a:pt x="2539" y="21182"/>
                        <a:pt x="3351" y="27981"/>
                        <a:pt x="3670" y="30556"/>
                      </a:cubicBezTo>
                      <a:cubicBezTo>
                        <a:pt x="3984" y="33126"/>
                        <a:pt x="3314" y="35806"/>
                        <a:pt x="3559" y="37355"/>
                      </a:cubicBezTo>
                      <a:cubicBezTo>
                        <a:pt x="3805" y="38903"/>
                        <a:pt x="4617" y="42671"/>
                        <a:pt x="4617" y="43200"/>
                      </a:cubicBezTo>
                      <a:cubicBezTo>
                        <a:pt x="4617" y="43729"/>
                        <a:pt x="4586" y="44190"/>
                        <a:pt x="4727" y="44540"/>
                      </a:cubicBezTo>
                      <a:cubicBezTo>
                        <a:pt x="4863" y="44890"/>
                        <a:pt x="4408" y="45456"/>
                        <a:pt x="4266" y="46058"/>
                      </a:cubicBezTo>
                      <a:cubicBezTo>
                        <a:pt x="4119" y="46654"/>
                        <a:pt x="4512" y="47361"/>
                        <a:pt x="5145" y="47361"/>
                      </a:cubicBezTo>
                      <a:cubicBezTo>
                        <a:pt x="5778" y="47361"/>
                        <a:pt x="6375" y="46833"/>
                        <a:pt x="6270" y="46378"/>
                      </a:cubicBezTo>
                      <a:cubicBezTo>
                        <a:pt x="6172" y="45917"/>
                        <a:pt x="6166" y="44792"/>
                        <a:pt x="6233" y="44190"/>
                      </a:cubicBezTo>
                      <a:cubicBezTo>
                        <a:pt x="6307" y="43593"/>
                        <a:pt x="5957" y="43274"/>
                        <a:pt x="5957" y="42714"/>
                      </a:cubicBezTo>
                      <a:cubicBezTo>
                        <a:pt x="5957" y="42149"/>
                        <a:pt x="6166" y="37988"/>
                        <a:pt x="6190" y="34668"/>
                      </a:cubicBezTo>
                      <a:cubicBezTo>
                        <a:pt x="6196" y="33261"/>
                        <a:pt x="6565" y="32179"/>
                        <a:pt x="6940" y="28983"/>
                      </a:cubicBezTo>
                      <a:cubicBezTo>
                        <a:pt x="7315" y="25786"/>
                        <a:pt x="7788" y="21182"/>
                        <a:pt x="7788" y="21182"/>
                      </a:cubicBezTo>
                      <a:cubicBezTo>
                        <a:pt x="7788" y="21182"/>
                        <a:pt x="8256" y="25786"/>
                        <a:pt x="8631" y="28983"/>
                      </a:cubicBezTo>
                      <a:cubicBezTo>
                        <a:pt x="9006" y="32173"/>
                        <a:pt x="9374" y="33255"/>
                        <a:pt x="9380" y="34668"/>
                      </a:cubicBezTo>
                      <a:cubicBezTo>
                        <a:pt x="9405" y="37988"/>
                        <a:pt x="9620" y="42149"/>
                        <a:pt x="9620" y="42714"/>
                      </a:cubicBezTo>
                      <a:cubicBezTo>
                        <a:pt x="9620" y="43274"/>
                        <a:pt x="9264" y="43593"/>
                        <a:pt x="9337" y="44190"/>
                      </a:cubicBezTo>
                      <a:cubicBezTo>
                        <a:pt x="9405" y="44792"/>
                        <a:pt x="9405" y="45917"/>
                        <a:pt x="9301" y="46378"/>
                      </a:cubicBezTo>
                      <a:cubicBezTo>
                        <a:pt x="9196" y="46833"/>
                        <a:pt x="9792" y="47361"/>
                        <a:pt x="10425" y="47361"/>
                      </a:cubicBezTo>
                      <a:cubicBezTo>
                        <a:pt x="11065" y="47361"/>
                        <a:pt x="11452" y="46654"/>
                        <a:pt x="11311" y="46058"/>
                      </a:cubicBezTo>
                      <a:cubicBezTo>
                        <a:pt x="11169" y="45456"/>
                        <a:pt x="10708" y="44890"/>
                        <a:pt x="10850" y="44540"/>
                      </a:cubicBezTo>
                      <a:cubicBezTo>
                        <a:pt x="10985" y="44190"/>
                        <a:pt x="10954" y="43729"/>
                        <a:pt x="10954" y="43200"/>
                      </a:cubicBezTo>
                      <a:cubicBezTo>
                        <a:pt x="10954" y="42671"/>
                        <a:pt x="11765" y="38897"/>
                        <a:pt x="12011" y="37355"/>
                      </a:cubicBezTo>
                      <a:cubicBezTo>
                        <a:pt x="12257" y="35806"/>
                        <a:pt x="11587" y="33126"/>
                        <a:pt x="11907" y="30556"/>
                      </a:cubicBezTo>
                      <a:cubicBezTo>
                        <a:pt x="12220" y="27981"/>
                        <a:pt x="13032" y="21182"/>
                        <a:pt x="12749" y="18890"/>
                      </a:cubicBezTo>
                      <a:cubicBezTo>
                        <a:pt x="12466" y="16603"/>
                        <a:pt x="11022" y="13886"/>
                        <a:pt x="11059" y="12233"/>
                      </a:cubicBezTo>
                      <a:cubicBezTo>
                        <a:pt x="11095" y="10579"/>
                        <a:pt x="11661" y="9448"/>
                        <a:pt x="11796" y="8569"/>
                      </a:cubicBezTo>
                      <a:cubicBezTo>
                        <a:pt x="11796" y="8569"/>
                        <a:pt x="12153" y="12411"/>
                        <a:pt x="12399" y="13819"/>
                      </a:cubicBezTo>
                      <a:cubicBezTo>
                        <a:pt x="12644" y="15226"/>
                        <a:pt x="13947" y="18576"/>
                        <a:pt x="13984" y="19142"/>
                      </a:cubicBezTo>
                      <a:cubicBezTo>
                        <a:pt x="14021" y="19701"/>
                        <a:pt x="13739" y="20267"/>
                        <a:pt x="13739" y="20832"/>
                      </a:cubicBezTo>
                      <a:cubicBezTo>
                        <a:pt x="13739" y="21391"/>
                        <a:pt x="13806" y="22522"/>
                        <a:pt x="14021" y="22799"/>
                      </a:cubicBezTo>
                      <a:cubicBezTo>
                        <a:pt x="14045" y="22832"/>
                        <a:pt x="14069" y="22847"/>
                        <a:pt x="14091" y="22847"/>
                      </a:cubicBezTo>
                      <a:cubicBezTo>
                        <a:pt x="14263" y="22847"/>
                        <a:pt x="14384" y="21980"/>
                        <a:pt x="14482" y="21637"/>
                      </a:cubicBezTo>
                      <a:cubicBezTo>
                        <a:pt x="14503" y="21562"/>
                        <a:pt x="14524" y="21530"/>
                        <a:pt x="14545" y="21530"/>
                      </a:cubicBezTo>
                      <a:cubicBezTo>
                        <a:pt x="14634" y="21530"/>
                        <a:pt x="14714" y="22089"/>
                        <a:pt x="14654" y="22486"/>
                      </a:cubicBezTo>
                      <a:cubicBezTo>
                        <a:pt x="14587" y="22977"/>
                        <a:pt x="14304" y="23469"/>
                        <a:pt x="14273" y="23715"/>
                      </a:cubicBezTo>
                      <a:cubicBezTo>
                        <a:pt x="14261" y="23800"/>
                        <a:pt x="14300" y="23870"/>
                        <a:pt x="14384" y="23870"/>
                      </a:cubicBezTo>
                      <a:cubicBezTo>
                        <a:pt x="14549" y="23870"/>
                        <a:pt x="14889" y="23602"/>
                        <a:pt x="15361" y="22658"/>
                      </a:cubicBezTo>
                      <a:cubicBezTo>
                        <a:pt x="15570" y="22234"/>
                        <a:pt x="15294" y="20230"/>
                        <a:pt x="15220" y="19701"/>
                      </a:cubicBezTo>
                      <a:cubicBezTo>
                        <a:pt x="15152" y="19173"/>
                        <a:pt x="14833" y="17937"/>
                        <a:pt x="14796" y="17058"/>
                      </a:cubicBezTo>
                      <a:cubicBezTo>
                        <a:pt x="14759" y="16173"/>
                        <a:pt x="14095" y="13216"/>
                        <a:pt x="13843" y="12122"/>
                      </a:cubicBezTo>
                      <a:cubicBezTo>
                        <a:pt x="13597" y="11034"/>
                        <a:pt x="13493" y="8213"/>
                        <a:pt x="13493" y="6947"/>
                      </a:cubicBezTo>
                      <a:cubicBezTo>
                        <a:pt x="13493" y="5674"/>
                        <a:pt x="13284" y="3701"/>
                        <a:pt x="12472" y="3209"/>
                      </a:cubicBezTo>
                      <a:cubicBezTo>
                        <a:pt x="11661" y="2718"/>
                        <a:pt x="10954" y="2785"/>
                        <a:pt x="10290" y="2576"/>
                      </a:cubicBezTo>
                      <a:cubicBezTo>
                        <a:pt x="9620" y="2367"/>
                        <a:pt x="9442" y="2011"/>
                        <a:pt x="9374" y="1765"/>
                      </a:cubicBezTo>
                      <a:cubicBezTo>
                        <a:pt x="9301" y="1519"/>
                        <a:pt x="9374" y="1"/>
                        <a:pt x="9374" y="1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4" name="Google Shape;14924;p147"/>
                <p:cNvSpPr/>
                <p:nvPr/>
              </p:nvSpPr>
              <p:spPr>
                <a:xfrm>
                  <a:off x="5247800" y="1606500"/>
                  <a:ext cx="129275" cy="16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1" h="6627" extrusionOk="0">
                      <a:moveTo>
                        <a:pt x="2588" y="0"/>
                      </a:moveTo>
                      <a:cubicBezTo>
                        <a:pt x="50" y="0"/>
                        <a:pt x="1" y="1082"/>
                        <a:pt x="191" y="3221"/>
                      </a:cubicBezTo>
                      <a:cubicBezTo>
                        <a:pt x="382" y="5360"/>
                        <a:pt x="1697" y="6626"/>
                        <a:pt x="2588" y="6626"/>
                      </a:cubicBezTo>
                      <a:cubicBezTo>
                        <a:pt x="3480" y="6626"/>
                        <a:pt x="4795" y="5360"/>
                        <a:pt x="4986" y="3221"/>
                      </a:cubicBezTo>
                      <a:cubicBezTo>
                        <a:pt x="5170" y="1082"/>
                        <a:pt x="5121" y="0"/>
                        <a:pt x="2588" y="0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25" name="Google Shape;14925;p147"/>
              <p:cNvGrpSpPr/>
              <p:nvPr/>
            </p:nvGrpSpPr>
            <p:grpSpPr>
              <a:xfrm>
                <a:off x="5125650" y="1613550"/>
                <a:ext cx="373725" cy="1286875"/>
                <a:chOff x="5125650" y="1613550"/>
                <a:chExt cx="373725" cy="1286875"/>
              </a:xfrm>
            </p:grpSpPr>
            <p:sp>
              <p:nvSpPr>
                <p:cNvPr id="14926" name="Google Shape;14926;p147"/>
                <p:cNvSpPr/>
                <p:nvPr/>
              </p:nvSpPr>
              <p:spPr>
                <a:xfrm>
                  <a:off x="5221075" y="2221050"/>
                  <a:ext cx="53950" cy="3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407" extrusionOk="0">
                      <a:moveTo>
                        <a:pt x="485" y="0"/>
                      </a:moveTo>
                      <a:cubicBezTo>
                        <a:pt x="219" y="0"/>
                        <a:pt x="23" y="143"/>
                        <a:pt x="19" y="460"/>
                      </a:cubicBezTo>
                      <a:cubicBezTo>
                        <a:pt x="0" y="1996"/>
                        <a:pt x="301" y="7172"/>
                        <a:pt x="252" y="8549"/>
                      </a:cubicBezTo>
                      <a:cubicBezTo>
                        <a:pt x="203" y="9920"/>
                        <a:pt x="0" y="12034"/>
                        <a:pt x="117" y="12704"/>
                      </a:cubicBezTo>
                      <a:cubicBezTo>
                        <a:pt x="193" y="13121"/>
                        <a:pt x="667" y="13407"/>
                        <a:pt x="1105" y="13407"/>
                      </a:cubicBezTo>
                      <a:cubicBezTo>
                        <a:pt x="1372" y="13407"/>
                        <a:pt x="1626" y="13301"/>
                        <a:pt x="1770" y="13054"/>
                      </a:cubicBezTo>
                      <a:cubicBezTo>
                        <a:pt x="2158" y="12403"/>
                        <a:pt x="1438" y="8174"/>
                        <a:pt x="1309" y="6502"/>
                      </a:cubicBezTo>
                      <a:cubicBezTo>
                        <a:pt x="1186" y="4836"/>
                        <a:pt x="2022" y="1966"/>
                        <a:pt x="1899" y="1339"/>
                      </a:cubicBezTo>
                      <a:cubicBezTo>
                        <a:pt x="1739" y="514"/>
                        <a:pt x="988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7" name="Google Shape;14927;p147"/>
                <p:cNvSpPr/>
                <p:nvPr/>
              </p:nvSpPr>
              <p:spPr>
                <a:xfrm>
                  <a:off x="5216150" y="2586575"/>
                  <a:ext cx="49800" cy="2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8952" extrusionOk="0">
                      <a:moveTo>
                        <a:pt x="519" y="1683"/>
                      </a:moveTo>
                      <a:cubicBezTo>
                        <a:pt x="629" y="1683"/>
                        <a:pt x="1481" y="6700"/>
                        <a:pt x="1279" y="6861"/>
                      </a:cubicBezTo>
                      <a:cubicBezTo>
                        <a:pt x="1275" y="6863"/>
                        <a:pt x="1271" y="6865"/>
                        <a:pt x="1267" y="6865"/>
                      </a:cubicBezTo>
                      <a:cubicBezTo>
                        <a:pt x="1041" y="6865"/>
                        <a:pt x="390" y="2495"/>
                        <a:pt x="511" y="1703"/>
                      </a:cubicBezTo>
                      <a:cubicBezTo>
                        <a:pt x="513" y="1690"/>
                        <a:pt x="516" y="1683"/>
                        <a:pt x="519" y="1683"/>
                      </a:cubicBezTo>
                      <a:close/>
                      <a:moveTo>
                        <a:pt x="68" y="1"/>
                      </a:moveTo>
                      <a:cubicBezTo>
                        <a:pt x="0" y="241"/>
                        <a:pt x="93" y="1040"/>
                        <a:pt x="80" y="1919"/>
                      </a:cubicBezTo>
                      <a:cubicBezTo>
                        <a:pt x="68" y="2798"/>
                        <a:pt x="972" y="8594"/>
                        <a:pt x="1088" y="8834"/>
                      </a:cubicBezTo>
                      <a:cubicBezTo>
                        <a:pt x="1129" y="8915"/>
                        <a:pt x="1202" y="8951"/>
                        <a:pt x="1284" y="8951"/>
                      </a:cubicBezTo>
                      <a:cubicBezTo>
                        <a:pt x="1439" y="8951"/>
                        <a:pt x="1627" y="8821"/>
                        <a:pt x="1691" y="8612"/>
                      </a:cubicBezTo>
                      <a:cubicBezTo>
                        <a:pt x="1789" y="8287"/>
                        <a:pt x="1592" y="2877"/>
                        <a:pt x="1605" y="2078"/>
                      </a:cubicBezTo>
                      <a:cubicBezTo>
                        <a:pt x="1617" y="1279"/>
                        <a:pt x="1992" y="425"/>
                        <a:pt x="1844" y="234"/>
                      </a:cubicBezTo>
                      <a:cubicBezTo>
                        <a:pt x="1816" y="196"/>
                        <a:pt x="1787" y="181"/>
                        <a:pt x="1754" y="181"/>
                      </a:cubicBezTo>
                      <a:cubicBezTo>
                        <a:pt x="1617" y="181"/>
                        <a:pt x="1421" y="453"/>
                        <a:pt x="984" y="493"/>
                      </a:cubicBezTo>
                      <a:cubicBezTo>
                        <a:pt x="958" y="495"/>
                        <a:pt x="932" y="496"/>
                        <a:pt x="907" y="496"/>
                      </a:cubicBezTo>
                      <a:cubicBezTo>
                        <a:pt x="408" y="496"/>
                        <a:pt x="68" y="1"/>
                        <a:pt x="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8" name="Google Shape;14928;p147"/>
                <p:cNvSpPr/>
                <p:nvPr/>
              </p:nvSpPr>
              <p:spPr>
                <a:xfrm>
                  <a:off x="5236950" y="2807700"/>
                  <a:ext cx="3240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" h="999" extrusionOk="0">
                      <a:moveTo>
                        <a:pt x="994" y="1"/>
                      </a:moveTo>
                      <a:cubicBezTo>
                        <a:pt x="891" y="1"/>
                        <a:pt x="634" y="271"/>
                        <a:pt x="421" y="271"/>
                      </a:cubicBezTo>
                      <a:cubicBezTo>
                        <a:pt x="396" y="271"/>
                        <a:pt x="372" y="267"/>
                        <a:pt x="349" y="259"/>
                      </a:cubicBezTo>
                      <a:cubicBezTo>
                        <a:pt x="286" y="237"/>
                        <a:pt x="241" y="227"/>
                        <a:pt x="208" y="227"/>
                      </a:cubicBezTo>
                      <a:cubicBezTo>
                        <a:pt x="122" y="227"/>
                        <a:pt x="110" y="290"/>
                        <a:pt x="66" y="370"/>
                      </a:cubicBezTo>
                      <a:cubicBezTo>
                        <a:pt x="0" y="477"/>
                        <a:pt x="4" y="998"/>
                        <a:pt x="183" y="998"/>
                      </a:cubicBezTo>
                      <a:cubicBezTo>
                        <a:pt x="189" y="998"/>
                        <a:pt x="195" y="998"/>
                        <a:pt x="201" y="997"/>
                      </a:cubicBezTo>
                      <a:cubicBezTo>
                        <a:pt x="374" y="969"/>
                        <a:pt x="568" y="763"/>
                        <a:pt x="782" y="763"/>
                      </a:cubicBezTo>
                      <a:cubicBezTo>
                        <a:pt x="803" y="763"/>
                        <a:pt x="825" y="765"/>
                        <a:pt x="847" y="769"/>
                      </a:cubicBezTo>
                      <a:cubicBezTo>
                        <a:pt x="911" y="783"/>
                        <a:pt x="964" y="790"/>
                        <a:pt x="1008" y="790"/>
                      </a:cubicBezTo>
                      <a:cubicBezTo>
                        <a:pt x="1126" y="790"/>
                        <a:pt x="1178" y="738"/>
                        <a:pt x="1228" y="622"/>
                      </a:cubicBezTo>
                      <a:cubicBezTo>
                        <a:pt x="1295" y="462"/>
                        <a:pt x="1148" y="19"/>
                        <a:pt x="1000" y="1"/>
                      </a:cubicBezTo>
                      <a:cubicBezTo>
                        <a:pt x="998" y="1"/>
                        <a:pt x="996" y="1"/>
                        <a:pt x="99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9" name="Google Shape;14929;p147"/>
                <p:cNvSpPr/>
                <p:nvPr/>
              </p:nvSpPr>
              <p:spPr>
                <a:xfrm>
                  <a:off x="5259175" y="2830450"/>
                  <a:ext cx="11700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1145" extrusionOk="0">
                      <a:moveTo>
                        <a:pt x="271" y="1"/>
                      </a:moveTo>
                      <a:cubicBezTo>
                        <a:pt x="203" y="1"/>
                        <a:pt x="120" y="19"/>
                        <a:pt x="74" y="44"/>
                      </a:cubicBezTo>
                      <a:cubicBezTo>
                        <a:pt x="1" y="87"/>
                        <a:pt x="99" y="345"/>
                        <a:pt x="111" y="406"/>
                      </a:cubicBezTo>
                      <a:cubicBezTo>
                        <a:pt x="123" y="468"/>
                        <a:pt x="148" y="1015"/>
                        <a:pt x="148" y="1095"/>
                      </a:cubicBezTo>
                      <a:cubicBezTo>
                        <a:pt x="148" y="1129"/>
                        <a:pt x="184" y="1144"/>
                        <a:pt x="229" y="1144"/>
                      </a:cubicBezTo>
                      <a:cubicBezTo>
                        <a:pt x="289" y="1144"/>
                        <a:pt x="365" y="1118"/>
                        <a:pt x="400" y="1076"/>
                      </a:cubicBezTo>
                      <a:cubicBezTo>
                        <a:pt x="468" y="1009"/>
                        <a:pt x="302" y="523"/>
                        <a:pt x="277" y="406"/>
                      </a:cubicBezTo>
                      <a:cubicBezTo>
                        <a:pt x="253" y="290"/>
                        <a:pt x="400" y="99"/>
                        <a:pt x="375" y="37"/>
                      </a:cubicBezTo>
                      <a:cubicBezTo>
                        <a:pt x="365" y="11"/>
                        <a:pt x="323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0" name="Google Shape;14930;p147"/>
                <p:cNvSpPr/>
                <p:nvPr/>
              </p:nvSpPr>
              <p:spPr>
                <a:xfrm>
                  <a:off x="5252725" y="2831550"/>
                  <a:ext cx="877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1151" extrusionOk="0">
                      <a:moveTo>
                        <a:pt x="174" y="1"/>
                      </a:moveTo>
                      <a:cubicBezTo>
                        <a:pt x="130" y="1"/>
                        <a:pt x="59" y="37"/>
                        <a:pt x="37" y="86"/>
                      </a:cubicBezTo>
                      <a:cubicBezTo>
                        <a:pt x="13" y="147"/>
                        <a:pt x="99" y="461"/>
                        <a:pt x="86" y="639"/>
                      </a:cubicBezTo>
                      <a:cubicBezTo>
                        <a:pt x="68" y="823"/>
                        <a:pt x="0" y="1026"/>
                        <a:pt x="25" y="1094"/>
                      </a:cubicBezTo>
                      <a:cubicBezTo>
                        <a:pt x="41" y="1132"/>
                        <a:pt x="114" y="1151"/>
                        <a:pt x="184" y="1151"/>
                      </a:cubicBezTo>
                      <a:cubicBezTo>
                        <a:pt x="248" y="1151"/>
                        <a:pt x="308" y="1135"/>
                        <a:pt x="320" y="1106"/>
                      </a:cubicBezTo>
                      <a:cubicBezTo>
                        <a:pt x="351" y="1038"/>
                        <a:pt x="246" y="707"/>
                        <a:pt x="259" y="565"/>
                      </a:cubicBezTo>
                      <a:cubicBezTo>
                        <a:pt x="265" y="381"/>
                        <a:pt x="252" y="196"/>
                        <a:pt x="209" y="18"/>
                      </a:cubicBezTo>
                      <a:cubicBezTo>
                        <a:pt x="204" y="6"/>
                        <a:pt x="191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1" name="Google Shape;14931;p147"/>
                <p:cNvSpPr/>
                <p:nvPr/>
              </p:nvSpPr>
              <p:spPr>
                <a:xfrm>
                  <a:off x="5244575" y="2833525"/>
                  <a:ext cx="7550" cy="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1083" extrusionOk="0">
                      <a:moveTo>
                        <a:pt x="212" y="0"/>
                      </a:moveTo>
                      <a:cubicBezTo>
                        <a:pt x="171" y="0"/>
                        <a:pt x="130" y="15"/>
                        <a:pt x="130" y="37"/>
                      </a:cubicBezTo>
                      <a:cubicBezTo>
                        <a:pt x="130" y="80"/>
                        <a:pt x="210" y="437"/>
                        <a:pt x="142" y="603"/>
                      </a:cubicBezTo>
                      <a:cubicBezTo>
                        <a:pt x="81" y="769"/>
                        <a:pt x="1" y="953"/>
                        <a:pt x="31" y="1021"/>
                      </a:cubicBezTo>
                      <a:cubicBezTo>
                        <a:pt x="48" y="1061"/>
                        <a:pt x="108" y="1083"/>
                        <a:pt x="163" y="1083"/>
                      </a:cubicBezTo>
                      <a:cubicBezTo>
                        <a:pt x="210" y="1083"/>
                        <a:pt x="254" y="1067"/>
                        <a:pt x="265" y="1033"/>
                      </a:cubicBezTo>
                      <a:cubicBezTo>
                        <a:pt x="296" y="953"/>
                        <a:pt x="240" y="603"/>
                        <a:pt x="265" y="523"/>
                      </a:cubicBezTo>
                      <a:cubicBezTo>
                        <a:pt x="296" y="363"/>
                        <a:pt x="302" y="197"/>
                        <a:pt x="289" y="37"/>
                      </a:cubicBezTo>
                      <a:cubicBezTo>
                        <a:pt x="284" y="11"/>
                        <a:pt x="248" y="0"/>
                        <a:pt x="21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2" name="Google Shape;14932;p147"/>
                <p:cNvSpPr/>
                <p:nvPr/>
              </p:nvSpPr>
              <p:spPr>
                <a:xfrm>
                  <a:off x="5263475" y="2882075"/>
                  <a:ext cx="815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419" extrusionOk="0">
                      <a:moveTo>
                        <a:pt x="258" y="0"/>
                      </a:moveTo>
                      <a:cubicBezTo>
                        <a:pt x="256" y="0"/>
                        <a:pt x="254" y="0"/>
                        <a:pt x="253" y="1"/>
                      </a:cubicBezTo>
                      <a:cubicBezTo>
                        <a:pt x="210" y="7"/>
                        <a:pt x="56" y="32"/>
                        <a:pt x="38" y="81"/>
                      </a:cubicBezTo>
                      <a:cubicBezTo>
                        <a:pt x="7" y="179"/>
                        <a:pt x="1" y="351"/>
                        <a:pt x="81" y="407"/>
                      </a:cubicBezTo>
                      <a:cubicBezTo>
                        <a:pt x="93" y="415"/>
                        <a:pt x="106" y="419"/>
                        <a:pt x="120" y="419"/>
                      </a:cubicBezTo>
                      <a:cubicBezTo>
                        <a:pt x="198" y="419"/>
                        <a:pt x="298" y="300"/>
                        <a:pt x="308" y="216"/>
                      </a:cubicBezTo>
                      <a:cubicBezTo>
                        <a:pt x="326" y="116"/>
                        <a:pt x="293" y="0"/>
                        <a:pt x="25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3" name="Google Shape;14933;p147"/>
                <p:cNvSpPr/>
                <p:nvPr/>
              </p:nvSpPr>
              <p:spPr>
                <a:xfrm>
                  <a:off x="5252725" y="2885275"/>
                  <a:ext cx="847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16" extrusionOk="0">
                      <a:moveTo>
                        <a:pt x="188" y="0"/>
                      </a:moveTo>
                      <a:cubicBezTo>
                        <a:pt x="123" y="0"/>
                        <a:pt x="60" y="38"/>
                        <a:pt x="37" y="106"/>
                      </a:cubicBezTo>
                      <a:cubicBezTo>
                        <a:pt x="7" y="223"/>
                        <a:pt x="0" y="481"/>
                        <a:pt x="99" y="506"/>
                      </a:cubicBezTo>
                      <a:cubicBezTo>
                        <a:pt x="118" y="513"/>
                        <a:pt x="137" y="516"/>
                        <a:pt x="157" y="516"/>
                      </a:cubicBezTo>
                      <a:cubicBezTo>
                        <a:pt x="225" y="516"/>
                        <a:pt x="290" y="476"/>
                        <a:pt x="314" y="414"/>
                      </a:cubicBezTo>
                      <a:cubicBezTo>
                        <a:pt x="338" y="291"/>
                        <a:pt x="332" y="162"/>
                        <a:pt x="302" y="45"/>
                      </a:cubicBezTo>
                      <a:cubicBezTo>
                        <a:pt x="269" y="15"/>
                        <a:pt x="228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4" name="Google Shape;14934;p147"/>
                <p:cNvSpPr/>
                <p:nvPr/>
              </p:nvSpPr>
              <p:spPr>
                <a:xfrm>
                  <a:off x="5242875" y="2886450"/>
                  <a:ext cx="7575" cy="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559" extrusionOk="0">
                      <a:moveTo>
                        <a:pt x="137" y="1"/>
                      </a:moveTo>
                      <a:cubicBezTo>
                        <a:pt x="87" y="1"/>
                        <a:pt x="40" y="33"/>
                        <a:pt x="26" y="90"/>
                      </a:cubicBezTo>
                      <a:cubicBezTo>
                        <a:pt x="1" y="176"/>
                        <a:pt x="1" y="514"/>
                        <a:pt x="87" y="539"/>
                      </a:cubicBezTo>
                      <a:cubicBezTo>
                        <a:pt x="127" y="547"/>
                        <a:pt x="165" y="558"/>
                        <a:pt x="199" y="558"/>
                      </a:cubicBezTo>
                      <a:cubicBezTo>
                        <a:pt x="242" y="558"/>
                        <a:pt x="276" y="539"/>
                        <a:pt x="290" y="465"/>
                      </a:cubicBezTo>
                      <a:cubicBezTo>
                        <a:pt x="302" y="324"/>
                        <a:pt x="284" y="182"/>
                        <a:pt x="235" y="53"/>
                      </a:cubicBezTo>
                      <a:cubicBezTo>
                        <a:pt x="209" y="17"/>
                        <a:pt x="172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5" name="Google Shape;14935;p147"/>
                <p:cNvSpPr/>
                <p:nvPr/>
              </p:nvSpPr>
              <p:spPr>
                <a:xfrm>
                  <a:off x="5233350" y="2885150"/>
                  <a:ext cx="7400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16" extrusionOk="0">
                      <a:moveTo>
                        <a:pt x="150" y="1"/>
                      </a:moveTo>
                      <a:cubicBezTo>
                        <a:pt x="108" y="1"/>
                        <a:pt x="68" y="25"/>
                        <a:pt x="50" y="68"/>
                      </a:cubicBezTo>
                      <a:cubicBezTo>
                        <a:pt x="25" y="130"/>
                        <a:pt x="1" y="400"/>
                        <a:pt x="62" y="462"/>
                      </a:cubicBezTo>
                      <a:cubicBezTo>
                        <a:pt x="99" y="498"/>
                        <a:pt x="134" y="515"/>
                        <a:pt x="164" y="515"/>
                      </a:cubicBezTo>
                      <a:cubicBezTo>
                        <a:pt x="189" y="515"/>
                        <a:pt x="211" y="503"/>
                        <a:pt x="228" y="480"/>
                      </a:cubicBezTo>
                      <a:cubicBezTo>
                        <a:pt x="271" y="431"/>
                        <a:pt x="296" y="93"/>
                        <a:pt x="234" y="38"/>
                      </a:cubicBezTo>
                      <a:cubicBezTo>
                        <a:pt x="209" y="12"/>
                        <a:pt x="179" y="1"/>
                        <a:pt x="1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6" name="Google Shape;14936;p147"/>
                <p:cNvSpPr/>
                <p:nvPr/>
              </p:nvSpPr>
              <p:spPr>
                <a:xfrm>
                  <a:off x="5227075" y="2881775"/>
                  <a:ext cx="640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370" extrusionOk="0">
                      <a:moveTo>
                        <a:pt x="93" y="1"/>
                      </a:moveTo>
                      <a:cubicBezTo>
                        <a:pt x="51" y="1"/>
                        <a:pt x="1" y="91"/>
                        <a:pt x="6" y="173"/>
                      </a:cubicBezTo>
                      <a:cubicBezTo>
                        <a:pt x="12" y="265"/>
                        <a:pt x="31" y="363"/>
                        <a:pt x="92" y="369"/>
                      </a:cubicBezTo>
                      <a:cubicBezTo>
                        <a:pt x="93" y="370"/>
                        <a:pt x="94" y="370"/>
                        <a:pt x="95" y="370"/>
                      </a:cubicBezTo>
                      <a:cubicBezTo>
                        <a:pt x="157" y="370"/>
                        <a:pt x="256" y="170"/>
                        <a:pt x="117" y="13"/>
                      </a:cubicBezTo>
                      <a:cubicBezTo>
                        <a:pt x="109" y="5"/>
                        <a:pt x="10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7" name="Google Shape;14937;p147"/>
                <p:cNvSpPr/>
                <p:nvPr/>
              </p:nvSpPr>
              <p:spPr>
                <a:xfrm>
                  <a:off x="5238425" y="2836575"/>
                  <a:ext cx="8475" cy="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934" extrusionOk="0">
                      <a:moveTo>
                        <a:pt x="290" y="1"/>
                      </a:moveTo>
                      <a:cubicBezTo>
                        <a:pt x="252" y="1"/>
                        <a:pt x="191" y="54"/>
                        <a:pt x="191" y="88"/>
                      </a:cubicBezTo>
                      <a:cubicBezTo>
                        <a:pt x="185" y="241"/>
                        <a:pt x="173" y="389"/>
                        <a:pt x="136" y="536"/>
                      </a:cubicBezTo>
                      <a:cubicBezTo>
                        <a:pt x="105" y="641"/>
                        <a:pt x="1" y="874"/>
                        <a:pt x="19" y="899"/>
                      </a:cubicBezTo>
                      <a:cubicBezTo>
                        <a:pt x="27" y="919"/>
                        <a:pt x="52" y="933"/>
                        <a:pt x="87" y="933"/>
                      </a:cubicBezTo>
                      <a:cubicBezTo>
                        <a:pt x="107" y="933"/>
                        <a:pt x="130" y="928"/>
                        <a:pt x="154" y="917"/>
                      </a:cubicBezTo>
                      <a:cubicBezTo>
                        <a:pt x="197" y="893"/>
                        <a:pt x="277" y="462"/>
                        <a:pt x="314" y="370"/>
                      </a:cubicBezTo>
                      <a:cubicBezTo>
                        <a:pt x="339" y="254"/>
                        <a:pt x="339" y="131"/>
                        <a:pt x="314" y="14"/>
                      </a:cubicBezTo>
                      <a:cubicBezTo>
                        <a:pt x="309" y="5"/>
                        <a:pt x="300" y="1"/>
                        <a:pt x="2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8" name="Google Shape;14938;p147"/>
                <p:cNvSpPr/>
                <p:nvPr/>
              </p:nvSpPr>
              <p:spPr>
                <a:xfrm>
                  <a:off x="5232050" y="2840700"/>
                  <a:ext cx="962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700" extrusionOk="0">
                      <a:moveTo>
                        <a:pt x="343" y="0"/>
                      </a:moveTo>
                      <a:cubicBezTo>
                        <a:pt x="328" y="0"/>
                        <a:pt x="307" y="20"/>
                        <a:pt x="280" y="76"/>
                      </a:cubicBezTo>
                      <a:cubicBezTo>
                        <a:pt x="225" y="205"/>
                        <a:pt x="22" y="586"/>
                        <a:pt x="10" y="623"/>
                      </a:cubicBezTo>
                      <a:cubicBezTo>
                        <a:pt x="1" y="656"/>
                        <a:pt x="84" y="699"/>
                        <a:pt x="132" y="699"/>
                      </a:cubicBezTo>
                      <a:cubicBezTo>
                        <a:pt x="147" y="699"/>
                        <a:pt x="159" y="695"/>
                        <a:pt x="164" y="685"/>
                      </a:cubicBezTo>
                      <a:cubicBezTo>
                        <a:pt x="188" y="636"/>
                        <a:pt x="385" y="125"/>
                        <a:pt x="379" y="70"/>
                      </a:cubicBezTo>
                      <a:cubicBezTo>
                        <a:pt x="375" y="35"/>
                        <a:pt x="364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9" name="Google Shape;14939;p147"/>
                <p:cNvSpPr/>
                <p:nvPr/>
              </p:nvSpPr>
              <p:spPr>
                <a:xfrm>
                  <a:off x="5263025" y="2860375"/>
                  <a:ext cx="9400" cy="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824" extrusionOk="0">
                      <a:moveTo>
                        <a:pt x="156" y="0"/>
                      </a:moveTo>
                      <a:cubicBezTo>
                        <a:pt x="96" y="0"/>
                        <a:pt x="30" y="23"/>
                        <a:pt x="19" y="64"/>
                      </a:cubicBezTo>
                      <a:cubicBezTo>
                        <a:pt x="6" y="168"/>
                        <a:pt x="19" y="273"/>
                        <a:pt x="49" y="371"/>
                      </a:cubicBezTo>
                      <a:cubicBezTo>
                        <a:pt x="80" y="476"/>
                        <a:pt x="0" y="703"/>
                        <a:pt x="6" y="777"/>
                      </a:cubicBezTo>
                      <a:cubicBezTo>
                        <a:pt x="11" y="809"/>
                        <a:pt x="46" y="823"/>
                        <a:pt x="91" y="823"/>
                      </a:cubicBezTo>
                      <a:cubicBezTo>
                        <a:pt x="158" y="823"/>
                        <a:pt x="247" y="791"/>
                        <a:pt x="295" y="740"/>
                      </a:cubicBezTo>
                      <a:cubicBezTo>
                        <a:pt x="375" y="654"/>
                        <a:pt x="277" y="598"/>
                        <a:pt x="265" y="482"/>
                      </a:cubicBezTo>
                      <a:cubicBezTo>
                        <a:pt x="246" y="371"/>
                        <a:pt x="301" y="88"/>
                        <a:pt x="252" y="33"/>
                      </a:cubicBezTo>
                      <a:cubicBezTo>
                        <a:pt x="235" y="11"/>
                        <a:pt x="197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0" name="Google Shape;14940;p147"/>
                <p:cNvSpPr/>
                <p:nvPr/>
              </p:nvSpPr>
              <p:spPr>
                <a:xfrm>
                  <a:off x="5253025" y="2862075"/>
                  <a:ext cx="755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854" extrusionOk="0">
                      <a:moveTo>
                        <a:pt x="182" y="0"/>
                      </a:moveTo>
                      <a:cubicBezTo>
                        <a:pt x="126" y="0"/>
                        <a:pt x="63" y="23"/>
                        <a:pt x="56" y="63"/>
                      </a:cubicBezTo>
                      <a:cubicBezTo>
                        <a:pt x="38" y="137"/>
                        <a:pt x="117" y="383"/>
                        <a:pt x="93" y="512"/>
                      </a:cubicBezTo>
                      <a:cubicBezTo>
                        <a:pt x="68" y="635"/>
                        <a:pt x="1" y="733"/>
                        <a:pt x="44" y="807"/>
                      </a:cubicBezTo>
                      <a:cubicBezTo>
                        <a:pt x="65" y="838"/>
                        <a:pt x="105" y="853"/>
                        <a:pt x="147" y="853"/>
                      </a:cubicBezTo>
                      <a:cubicBezTo>
                        <a:pt x="204" y="853"/>
                        <a:pt x="263" y="826"/>
                        <a:pt x="277" y="776"/>
                      </a:cubicBezTo>
                      <a:cubicBezTo>
                        <a:pt x="302" y="684"/>
                        <a:pt x="228" y="592"/>
                        <a:pt x="247" y="475"/>
                      </a:cubicBezTo>
                      <a:cubicBezTo>
                        <a:pt x="259" y="352"/>
                        <a:pt x="296" y="88"/>
                        <a:pt x="271" y="33"/>
                      </a:cubicBezTo>
                      <a:cubicBezTo>
                        <a:pt x="256" y="10"/>
                        <a:pt x="221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1" name="Google Shape;14941;p147"/>
                <p:cNvSpPr/>
                <p:nvPr/>
              </p:nvSpPr>
              <p:spPr>
                <a:xfrm>
                  <a:off x="5244425" y="2863800"/>
                  <a:ext cx="6175" cy="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" h="782" extrusionOk="0">
                      <a:moveTo>
                        <a:pt x="130" y="0"/>
                      </a:moveTo>
                      <a:cubicBezTo>
                        <a:pt x="93" y="7"/>
                        <a:pt x="62" y="25"/>
                        <a:pt x="43" y="62"/>
                      </a:cubicBezTo>
                      <a:cubicBezTo>
                        <a:pt x="31" y="99"/>
                        <a:pt x="25" y="136"/>
                        <a:pt x="31" y="173"/>
                      </a:cubicBezTo>
                      <a:cubicBezTo>
                        <a:pt x="37" y="283"/>
                        <a:pt x="80" y="400"/>
                        <a:pt x="56" y="504"/>
                      </a:cubicBezTo>
                      <a:cubicBezTo>
                        <a:pt x="43" y="554"/>
                        <a:pt x="19" y="603"/>
                        <a:pt x="13" y="652"/>
                      </a:cubicBezTo>
                      <a:cubicBezTo>
                        <a:pt x="0" y="701"/>
                        <a:pt x="19" y="750"/>
                        <a:pt x="68" y="775"/>
                      </a:cubicBezTo>
                      <a:cubicBezTo>
                        <a:pt x="79" y="779"/>
                        <a:pt x="90" y="781"/>
                        <a:pt x="101" y="781"/>
                      </a:cubicBezTo>
                      <a:cubicBezTo>
                        <a:pt x="138" y="781"/>
                        <a:pt x="172" y="758"/>
                        <a:pt x="191" y="720"/>
                      </a:cubicBezTo>
                      <a:cubicBezTo>
                        <a:pt x="209" y="670"/>
                        <a:pt x="209" y="621"/>
                        <a:pt x="197" y="572"/>
                      </a:cubicBezTo>
                      <a:cubicBezTo>
                        <a:pt x="185" y="523"/>
                        <a:pt x="173" y="474"/>
                        <a:pt x="173" y="425"/>
                      </a:cubicBezTo>
                      <a:cubicBezTo>
                        <a:pt x="173" y="314"/>
                        <a:pt x="246" y="209"/>
                        <a:pt x="228" y="105"/>
                      </a:cubicBezTo>
                      <a:cubicBezTo>
                        <a:pt x="228" y="50"/>
                        <a:pt x="185" y="7"/>
                        <a:pt x="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2" name="Google Shape;14942;p147"/>
                <p:cNvSpPr/>
                <p:nvPr/>
              </p:nvSpPr>
              <p:spPr>
                <a:xfrm>
                  <a:off x="5235675" y="2863500"/>
                  <a:ext cx="5850" cy="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751" extrusionOk="0">
                      <a:moveTo>
                        <a:pt x="116" y="1"/>
                      </a:moveTo>
                      <a:cubicBezTo>
                        <a:pt x="104" y="1"/>
                        <a:pt x="92" y="3"/>
                        <a:pt x="80" y="6"/>
                      </a:cubicBezTo>
                      <a:cubicBezTo>
                        <a:pt x="37" y="37"/>
                        <a:pt x="12" y="92"/>
                        <a:pt x="25" y="142"/>
                      </a:cubicBezTo>
                      <a:cubicBezTo>
                        <a:pt x="25" y="240"/>
                        <a:pt x="68" y="338"/>
                        <a:pt x="49" y="437"/>
                      </a:cubicBezTo>
                      <a:cubicBezTo>
                        <a:pt x="43" y="498"/>
                        <a:pt x="12" y="553"/>
                        <a:pt x="6" y="615"/>
                      </a:cubicBezTo>
                      <a:cubicBezTo>
                        <a:pt x="0" y="670"/>
                        <a:pt x="31" y="744"/>
                        <a:pt x="86" y="750"/>
                      </a:cubicBezTo>
                      <a:cubicBezTo>
                        <a:pt x="90" y="751"/>
                        <a:pt x="95" y="751"/>
                        <a:pt x="99" y="751"/>
                      </a:cubicBezTo>
                      <a:cubicBezTo>
                        <a:pt x="143" y="751"/>
                        <a:pt x="180" y="722"/>
                        <a:pt x="197" y="682"/>
                      </a:cubicBezTo>
                      <a:cubicBezTo>
                        <a:pt x="209" y="633"/>
                        <a:pt x="209" y="590"/>
                        <a:pt x="197" y="547"/>
                      </a:cubicBezTo>
                      <a:cubicBezTo>
                        <a:pt x="184" y="498"/>
                        <a:pt x="172" y="455"/>
                        <a:pt x="172" y="406"/>
                      </a:cubicBezTo>
                      <a:cubicBezTo>
                        <a:pt x="178" y="357"/>
                        <a:pt x="191" y="301"/>
                        <a:pt x="209" y="252"/>
                      </a:cubicBezTo>
                      <a:cubicBezTo>
                        <a:pt x="234" y="197"/>
                        <a:pt x="234" y="142"/>
                        <a:pt x="221" y="80"/>
                      </a:cubicBezTo>
                      <a:cubicBezTo>
                        <a:pt x="207" y="31"/>
                        <a:pt x="164" y="1"/>
                        <a:pt x="11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3" name="Google Shape;14943;p147"/>
                <p:cNvSpPr/>
                <p:nvPr/>
              </p:nvSpPr>
              <p:spPr>
                <a:xfrm>
                  <a:off x="5227825" y="2862850"/>
                  <a:ext cx="680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" h="656" extrusionOk="0">
                      <a:moveTo>
                        <a:pt x="184" y="1"/>
                      </a:moveTo>
                      <a:cubicBezTo>
                        <a:pt x="146" y="1"/>
                        <a:pt x="109" y="24"/>
                        <a:pt x="93" y="57"/>
                      </a:cubicBezTo>
                      <a:cubicBezTo>
                        <a:pt x="74" y="100"/>
                        <a:pt x="74" y="143"/>
                        <a:pt x="81" y="186"/>
                      </a:cubicBezTo>
                      <a:cubicBezTo>
                        <a:pt x="81" y="229"/>
                        <a:pt x="93" y="272"/>
                        <a:pt x="93" y="309"/>
                      </a:cubicBezTo>
                      <a:cubicBezTo>
                        <a:pt x="99" y="370"/>
                        <a:pt x="87" y="432"/>
                        <a:pt x="56" y="481"/>
                      </a:cubicBezTo>
                      <a:cubicBezTo>
                        <a:pt x="31" y="524"/>
                        <a:pt x="1" y="573"/>
                        <a:pt x="25" y="616"/>
                      </a:cubicBezTo>
                      <a:cubicBezTo>
                        <a:pt x="38" y="642"/>
                        <a:pt x="62" y="655"/>
                        <a:pt x="86" y="655"/>
                      </a:cubicBezTo>
                      <a:cubicBezTo>
                        <a:pt x="97" y="655"/>
                        <a:pt x="108" y="653"/>
                        <a:pt x="117" y="647"/>
                      </a:cubicBezTo>
                      <a:cubicBezTo>
                        <a:pt x="154" y="635"/>
                        <a:pt x="179" y="604"/>
                        <a:pt x="185" y="573"/>
                      </a:cubicBezTo>
                      <a:cubicBezTo>
                        <a:pt x="197" y="536"/>
                        <a:pt x="203" y="493"/>
                        <a:pt x="203" y="456"/>
                      </a:cubicBezTo>
                      <a:cubicBezTo>
                        <a:pt x="197" y="333"/>
                        <a:pt x="216" y="211"/>
                        <a:pt x="253" y="94"/>
                      </a:cubicBezTo>
                      <a:cubicBezTo>
                        <a:pt x="271" y="51"/>
                        <a:pt x="240" y="8"/>
                        <a:pt x="197" y="2"/>
                      </a:cubicBezTo>
                      <a:cubicBezTo>
                        <a:pt x="193" y="1"/>
                        <a:pt x="188" y="1"/>
                        <a:pt x="1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4" name="Google Shape;14944;p147"/>
                <p:cNvSpPr/>
                <p:nvPr/>
              </p:nvSpPr>
              <p:spPr>
                <a:xfrm>
                  <a:off x="5219375" y="2559325"/>
                  <a:ext cx="41050" cy="3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45" extrusionOk="0">
                      <a:moveTo>
                        <a:pt x="526" y="0"/>
                      </a:moveTo>
                      <a:cubicBezTo>
                        <a:pt x="448" y="0"/>
                        <a:pt x="372" y="13"/>
                        <a:pt x="302" y="52"/>
                      </a:cubicBezTo>
                      <a:cubicBezTo>
                        <a:pt x="185" y="132"/>
                        <a:pt x="105" y="261"/>
                        <a:pt x="93" y="408"/>
                      </a:cubicBezTo>
                      <a:cubicBezTo>
                        <a:pt x="1" y="845"/>
                        <a:pt x="296" y="1275"/>
                        <a:pt x="744" y="1337"/>
                      </a:cubicBezTo>
                      <a:cubicBezTo>
                        <a:pt x="780" y="1342"/>
                        <a:pt x="816" y="1344"/>
                        <a:pt x="852" y="1344"/>
                      </a:cubicBezTo>
                      <a:cubicBezTo>
                        <a:pt x="1251" y="1344"/>
                        <a:pt x="1596" y="1036"/>
                        <a:pt x="1629" y="624"/>
                      </a:cubicBezTo>
                      <a:cubicBezTo>
                        <a:pt x="1642" y="519"/>
                        <a:pt x="1629" y="408"/>
                        <a:pt x="1580" y="316"/>
                      </a:cubicBezTo>
                      <a:cubicBezTo>
                        <a:pt x="1500" y="193"/>
                        <a:pt x="1377" y="107"/>
                        <a:pt x="1236" y="77"/>
                      </a:cubicBezTo>
                      <a:cubicBezTo>
                        <a:pt x="1095" y="52"/>
                        <a:pt x="947" y="34"/>
                        <a:pt x="806" y="27"/>
                      </a:cubicBezTo>
                      <a:cubicBezTo>
                        <a:pt x="713" y="17"/>
                        <a:pt x="618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5" name="Google Shape;14945;p147"/>
                <p:cNvSpPr/>
                <p:nvPr/>
              </p:nvSpPr>
              <p:spPr>
                <a:xfrm>
                  <a:off x="5208475" y="2128425"/>
                  <a:ext cx="208075" cy="11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4664" extrusionOk="0">
                      <a:moveTo>
                        <a:pt x="1584" y="1"/>
                      </a:moveTo>
                      <a:cubicBezTo>
                        <a:pt x="1329" y="1"/>
                        <a:pt x="1078" y="38"/>
                        <a:pt x="842" y="145"/>
                      </a:cubicBezTo>
                      <a:cubicBezTo>
                        <a:pt x="344" y="366"/>
                        <a:pt x="0" y="1024"/>
                        <a:pt x="283" y="1497"/>
                      </a:cubicBezTo>
                      <a:cubicBezTo>
                        <a:pt x="467" y="1792"/>
                        <a:pt x="824" y="1915"/>
                        <a:pt x="1094" y="2124"/>
                      </a:cubicBezTo>
                      <a:cubicBezTo>
                        <a:pt x="1531" y="2456"/>
                        <a:pt x="1758" y="2997"/>
                        <a:pt x="2004" y="3489"/>
                      </a:cubicBezTo>
                      <a:cubicBezTo>
                        <a:pt x="2256" y="3980"/>
                        <a:pt x="2600" y="4484"/>
                        <a:pt x="3123" y="4632"/>
                      </a:cubicBezTo>
                      <a:cubicBezTo>
                        <a:pt x="3196" y="4653"/>
                        <a:pt x="3274" y="4664"/>
                        <a:pt x="3352" y="4664"/>
                      </a:cubicBezTo>
                      <a:cubicBezTo>
                        <a:pt x="3680" y="4664"/>
                        <a:pt x="4015" y="4481"/>
                        <a:pt x="4069" y="4159"/>
                      </a:cubicBezTo>
                      <a:cubicBezTo>
                        <a:pt x="4137" y="3759"/>
                        <a:pt x="3774" y="3452"/>
                        <a:pt x="3498" y="3175"/>
                      </a:cubicBezTo>
                      <a:cubicBezTo>
                        <a:pt x="3153" y="2819"/>
                        <a:pt x="2889" y="2382"/>
                        <a:pt x="2735" y="1909"/>
                      </a:cubicBezTo>
                      <a:cubicBezTo>
                        <a:pt x="2705" y="1811"/>
                        <a:pt x="2680" y="1681"/>
                        <a:pt x="2760" y="1608"/>
                      </a:cubicBezTo>
                      <a:cubicBezTo>
                        <a:pt x="2790" y="1579"/>
                        <a:pt x="2823" y="1567"/>
                        <a:pt x="2858" y="1567"/>
                      </a:cubicBezTo>
                      <a:cubicBezTo>
                        <a:pt x="2967" y="1567"/>
                        <a:pt x="3090" y="1685"/>
                        <a:pt x="3160" y="1792"/>
                      </a:cubicBezTo>
                      <a:cubicBezTo>
                        <a:pt x="3460" y="2252"/>
                        <a:pt x="3803" y="3218"/>
                        <a:pt x="4164" y="3218"/>
                      </a:cubicBezTo>
                      <a:cubicBezTo>
                        <a:pt x="4165" y="3218"/>
                        <a:pt x="4166" y="3218"/>
                        <a:pt x="4168" y="3218"/>
                      </a:cubicBezTo>
                      <a:cubicBezTo>
                        <a:pt x="4536" y="3212"/>
                        <a:pt x="4862" y="2253"/>
                        <a:pt x="5157" y="1792"/>
                      </a:cubicBezTo>
                      <a:cubicBezTo>
                        <a:pt x="5227" y="1685"/>
                        <a:pt x="5350" y="1567"/>
                        <a:pt x="5459" y="1567"/>
                      </a:cubicBezTo>
                      <a:cubicBezTo>
                        <a:pt x="5494" y="1567"/>
                        <a:pt x="5527" y="1579"/>
                        <a:pt x="5557" y="1608"/>
                      </a:cubicBezTo>
                      <a:cubicBezTo>
                        <a:pt x="5637" y="1681"/>
                        <a:pt x="5612" y="1811"/>
                        <a:pt x="5581" y="1909"/>
                      </a:cubicBezTo>
                      <a:cubicBezTo>
                        <a:pt x="5428" y="2382"/>
                        <a:pt x="5170" y="2819"/>
                        <a:pt x="4819" y="3175"/>
                      </a:cubicBezTo>
                      <a:cubicBezTo>
                        <a:pt x="4543" y="3452"/>
                        <a:pt x="4186" y="3765"/>
                        <a:pt x="4248" y="4159"/>
                      </a:cubicBezTo>
                      <a:cubicBezTo>
                        <a:pt x="4297" y="4477"/>
                        <a:pt x="4638" y="4663"/>
                        <a:pt x="4968" y="4663"/>
                      </a:cubicBezTo>
                      <a:cubicBezTo>
                        <a:pt x="5045" y="4663"/>
                        <a:pt x="5122" y="4653"/>
                        <a:pt x="5194" y="4632"/>
                      </a:cubicBezTo>
                      <a:cubicBezTo>
                        <a:pt x="5717" y="4484"/>
                        <a:pt x="6061" y="3980"/>
                        <a:pt x="6313" y="3489"/>
                      </a:cubicBezTo>
                      <a:cubicBezTo>
                        <a:pt x="6565" y="2997"/>
                        <a:pt x="6786" y="2456"/>
                        <a:pt x="7223" y="2124"/>
                      </a:cubicBezTo>
                      <a:cubicBezTo>
                        <a:pt x="7493" y="1915"/>
                        <a:pt x="7850" y="1792"/>
                        <a:pt x="8034" y="1497"/>
                      </a:cubicBezTo>
                      <a:cubicBezTo>
                        <a:pt x="8323" y="1024"/>
                        <a:pt x="7972" y="366"/>
                        <a:pt x="7475" y="145"/>
                      </a:cubicBezTo>
                      <a:cubicBezTo>
                        <a:pt x="7242" y="38"/>
                        <a:pt x="6991" y="1"/>
                        <a:pt x="6735" y="1"/>
                      </a:cubicBezTo>
                      <a:cubicBezTo>
                        <a:pt x="6444" y="1"/>
                        <a:pt x="6146" y="49"/>
                        <a:pt x="5858" y="102"/>
                      </a:cubicBezTo>
                      <a:cubicBezTo>
                        <a:pt x="5292" y="200"/>
                        <a:pt x="4727" y="311"/>
                        <a:pt x="4161" y="434"/>
                      </a:cubicBezTo>
                      <a:cubicBezTo>
                        <a:pt x="3596" y="311"/>
                        <a:pt x="3030" y="200"/>
                        <a:pt x="2459" y="102"/>
                      </a:cubicBezTo>
                      <a:cubicBezTo>
                        <a:pt x="2171" y="49"/>
                        <a:pt x="1875" y="1"/>
                        <a:pt x="15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6" name="Google Shape;14946;p147"/>
                <p:cNvSpPr/>
                <p:nvPr/>
              </p:nvSpPr>
              <p:spPr>
                <a:xfrm>
                  <a:off x="5166825" y="1818475"/>
                  <a:ext cx="538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8154" extrusionOk="0">
                      <a:moveTo>
                        <a:pt x="1589" y="0"/>
                      </a:moveTo>
                      <a:cubicBezTo>
                        <a:pt x="1274" y="0"/>
                        <a:pt x="885" y="222"/>
                        <a:pt x="873" y="544"/>
                      </a:cubicBezTo>
                      <a:cubicBezTo>
                        <a:pt x="849" y="1036"/>
                        <a:pt x="720" y="2739"/>
                        <a:pt x="701" y="3802"/>
                      </a:cubicBezTo>
                      <a:cubicBezTo>
                        <a:pt x="676" y="4866"/>
                        <a:pt x="443" y="6531"/>
                        <a:pt x="363" y="6974"/>
                      </a:cubicBezTo>
                      <a:cubicBezTo>
                        <a:pt x="277" y="7423"/>
                        <a:pt x="0" y="7552"/>
                        <a:pt x="43" y="7828"/>
                      </a:cubicBezTo>
                      <a:cubicBezTo>
                        <a:pt x="67" y="8003"/>
                        <a:pt x="451" y="8153"/>
                        <a:pt x="763" y="8153"/>
                      </a:cubicBezTo>
                      <a:cubicBezTo>
                        <a:pt x="945" y="8153"/>
                        <a:pt x="1102" y="8102"/>
                        <a:pt x="1150" y="7976"/>
                      </a:cubicBezTo>
                      <a:cubicBezTo>
                        <a:pt x="1273" y="7638"/>
                        <a:pt x="1033" y="6722"/>
                        <a:pt x="1027" y="6144"/>
                      </a:cubicBezTo>
                      <a:cubicBezTo>
                        <a:pt x="1021" y="5572"/>
                        <a:pt x="1512" y="1589"/>
                        <a:pt x="1678" y="1294"/>
                      </a:cubicBezTo>
                      <a:cubicBezTo>
                        <a:pt x="1807" y="1079"/>
                        <a:pt x="2152" y="569"/>
                        <a:pt x="1955" y="188"/>
                      </a:cubicBezTo>
                      <a:cubicBezTo>
                        <a:pt x="1891" y="58"/>
                        <a:pt x="1749" y="0"/>
                        <a:pt x="158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7" name="Google Shape;14947;p147"/>
                <p:cNvSpPr/>
                <p:nvPr/>
              </p:nvSpPr>
              <p:spPr>
                <a:xfrm>
                  <a:off x="5132400" y="2022800"/>
                  <a:ext cx="67125" cy="1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7429" extrusionOk="0">
                      <a:moveTo>
                        <a:pt x="1790" y="707"/>
                      </a:moveTo>
                      <a:cubicBezTo>
                        <a:pt x="1882" y="707"/>
                        <a:pt x="1966" y="777"/>
                        <a:pt x="1955" y="885"/>
                      </a:cubicBezTo>
                      <a:cubicBezTo>
                        <a:pt x="1931" y="1069"/>
                        <a:pt x="1045" y="3767"/>
                        <a:pt x="935" y="4634"/>
                      </a:cubicBezTo>
                      <a:cubicBezTo>
                        <a:pt x="935" y="4634"/>
                        <a:pt x="1291" y="1542"/>
                        <a:pt x="1599" y="848"/>
                      </a:cubicBezTo>
                      <a:cubicBezTo>
                        <a:pt x="1641" y="749"/>
                        <a:pt x="1718" y="707"/>
                        <a:pt x="1790" y="707"/>
                      </a:cubicBezTo>
                      <a:close/>
                      <a:moveTo>
                        <a:pt x="1474" y="1"/>
                      </a:moveTo>
                      <a:cubicBezTo>
                        <a:pt x="1446" y="1"/>
                        <a:pt x="1426" y="11"/>
                        <a:pt x="1414" y="36"/>
                      </a:cubicBezTo>
                      <a:cubicBezTo>
                        <a:pt x="1070" y="780"/>
                        <a:pt x="0" y="7074"/>
                        <a:pt x="62" y="7296"/>
                      </a:cubicBezTo>
                      <a:cubicBezTo>
                        <a:pt x="90" y="7388"/>
                        <a:pt x="196" y="7428"/>
                        <a:pt x="320" y="7428"/>
                      </a:cubicBezTo>
                      <a:cubicBezTo>
                        <a:pt x="490" y="7428"/>
                        <a:pt x="694" y="7352"/>
                        <a:pt x="769" y="7234"/>
                      </a:cubicBezTo>
                      <a:cubicBezTo>
                        <a:pt x="898" y="7037"/>
                        <a:pt x="1371" y="5046"/>
                        <a:pt x="1715" y="3583"/>
                      </a:cubicBezTo>
                      <a:cubicBezTo>
                        <a:pt x="2045" y="2156"/>
                        <a:pt x="2685" y="162"/>
                        <a:pt x="2528" y="162"/>
                      </a:cubicBezTo>
                      <a:cubicBezTo>
                        <a:pt x="2524" y="162"/>
                        <a:pt x="2519" y="163"/>
                        <a:pt x="2514" y="165"/>
                      </a:cubicBezTo>
                      <a:cubicBezTo>
                        <a:pt x="2421" y="213"/>
                        <a:pt x="2327" y="232"/>
                        <a:pt x="2234" y="232"/>
                      </a:cubicBezTo>
                      <a:cubicBezTo>
                        <a:pt x="1908" y="232"/>
                        <a:pt x="1606" y="1"/>
                        <a:pt x="14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8" name="Google Shape;14948;p147"/>
                <p:cNvSpPr/>
                <p:nvPr/>
              </p:nvSpPr>
              <p:spPr>
                <a:xfrm>
                  <a:off x="5144375" y="2212375"/>
                  <a:ext cx="15100" cy="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1490" extrusionOk="0">
                      <a:moveTo>
                        <a:pt x="229" y="0"/>
                      </a:moveTo>
                      <a:cubicBezTo>
                        <a:pt x="161" y="0"/>
                        <a:pt x="96" y="35"/>
                        <a:pt x="62" y="94"/>
                      </a:cubicBezTo>
                      <a:cubicBezTo>
                        <a:pt x="19" y="167"/>
                        <a:pt x="1" y="260"/>
                        <a:pt x="13" y="346"/>
                      </a:cubicBezTo>
                      <a:cubicBezTo>
                        <a:pt x="19" y="542"/>
                        <a:pt x="87" y="739"/>
                        <a:pt x="75" y="942"/>
                      </a:cubicBezTo>
                      <a:cubicBezTo>
                        <a:pt x="69" y="1022"/>
                        <a:pt x="44" y="1102"/>
                        <a:pt x="44" y="1188"/>
                      </a:cubicBezTo>
                      <a:cubicBezTo>
                        <a:pt x="32" y="1268"/>
                        <a:pt x="56" y="1354"/>
                        <a:pt x="112" y="1415"/>
                      </a:cubicBezTo>
                      <a:cubicBezTo>
                        <a:pt x="161" y="1465"/>
                        <a:pt x="224" y="1489"/>
                        <a:pt x="289" y="1489"/>
                      </a:cubicBezTo>
                      <a:cubicBezTo>
                        <a:pt x="345" y="1489"/>
                        <a:pt x="401" y="1471"/>
                        <a:pt x="450" y="1434"/>
                      </a:cubicBezTo>
                      <a:cubicBezTo>
                        <a:pt x="548" y="1354"/>
                        <a:pt x="603" y="1231"/>
                        <a:pt x="603" y="1108"/>
                      </a:cubicBezTo>
                      <a:cubicBezTo>
                        <a:pt x="603" y="985"/>
                        <a:pt x="585" y="856"/>
                        <a:pt x="554" y="739"/>
                      </a:cubicBezTo>
                      <a:lnTo>
                        <a:pt x="431" y="241"/>
                      </a:lnTo>
                      <a:cubicBezTo>
                        <a:pt x="407" y="149"/>
                        <a:pt x="376" y="38"/>
                        <a:pt x="284" y="8"/>
                      </a:cubicBezTo>
                      <a:cubicBezTo>
                        <a:pt x="266" y="3"/>
                        <a:pt x="247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9" name="Google Shape;14949;p147"/>
                <p:cNvSpPr/>
                <p:nvPr/>
              </p:nvSpPr>
              <p:spPr>
                <a:xfrm>
                  <a:off x="5149150" y="2254150"/>
                  <a:ext cx="10000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624" extrusionOk="0">
                      <a:moveTo>
                        <a:pt x="211" y="0"/>
                      </a:moveTo>
                      <a:cubicBezTo>
                        <a:pt x="195" y="0"/>
                        <a:pt x="177" y="3"/>
                        <a:pt x="160" y="9"/>
                      </a:cubicBezTo>
                      <a:cubicBezTo>
                        <a:pt x="111" y="21"/>
                        <a:pt x="62" y="45"/>
                        <a:pt x="19" y="76"/>
                      </a:cubicBezTo>
                      <a:cubicBezTo>
                        <a:pt x="0" y="254"/>
                        <a:pt x="87" y="568"/>
                        <a:pt x="259" y="623"/>
                      </a:cubicBezTo>
                      <a:cubicBezTo>
                        <a:pt x="357" y="488"/>
                        <a:pt x="400" y="316"/>
                        <a:pt x="369" y="150"/>
                      </a:cubicBezTo>
                      <a:cubicBezTo>
                        <a:pt x="363" y="107"/>
                        <a:pt x="345" y="70"/>
                        <a:pt x="314" y="39"/>
                      </a:cubicBezTo>
                      <a:cubicBezTo>
                        <a:pt x="284" y="14"/>
                        <a:pt x="249" y="0"/>
                        <a:pt x="21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0" name="Google Shape;14950;p147"/>
                <p:cNvSpPr/>
                <p:nvPr/>
              </p:nvSpPr>
              <p:spPr>
                <a:xfrm>
                  <a:off x="5152825" y="2275925"/>
                  <a:ext cx="5875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417" extrusionOk="0">
                      <a:moveTo>
                        <a:pt x="91" y="0"/>
                      </a:moveTo>
                      <a:cubicBezTo>
                        <a:pt x="64" y="0"/>
                        <a:pt x="39" y="9"/>
                        <a:pt x="19" y="29"/>
                      </a:cubicBezTo>
                      <a:cubicBezTo>
                        <a:pt x="1" y="139"/>
                        <a:pt x="7" y="250"/>
                        <a:pt x="44" y="355"/>
                      </a:cubicBezTo>
                      <a:cubicBezTo>
                        <a:pt x="50" y="385"/>
                        <a:pt x="81" y="416"/>
                        <a:pt x="99" y="416"/>
                      </a:cubicBezTo>
                      <a:cubicBezTo>
                        <a:pt x="118" y="416"/>
                        <a:pt x="136" y="392"/>
                        <a:pt x="142" y="373"/>
                      </a:cubicBezTo>
                      <a:cubicBezTo>
                        <a:pt x="179" y="324"/>
                        <a:pt x="204" y="269"/>
                        <a:pt x="222" y="207"/>
                      </a:cubicBezTo>
                      <a:cubicBezTo>
                        <a:pt x="235" y="152"/>
                        <a:pt x="222" y="84"/>
                        <a:pt x="179" y="41"/>
                      </a:cubicBezTo>
                      <a:cubicBezTo>
                        <a:pt x="156" y="14"/>
                        <a:pt x="123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1" name="Google Shape;14951;p147"/>
                <p:cNvSpPr/>
                <p:nvPr/>
              </p:nvSpPr>
              <p:spPr>
                <a:xfrm>
                  <a:off x="5128250" y="2216675"/>
                  <a:ext cx="13550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" h="1484" extrusionOk="0">
                      <a:moveTo>
                        <a:pt x="293" y="1"/>
                      </a:moveTo>
                      <a:cubicBezTo>
                        <a:pt x="288" y="1"/>
                        <a:pt x="282" y="1"/>
                        <a:pt x="277" y="2"/>
                      </a:cubicBezTo>
                      <a:cubicBezTo>
                        <a:pt x="179" y="20"/>
                        <a:pt x="136" y="125"/>
                        <a:pt x="117" y="217"/>
                      </a:cubicBezTo>
                      <a:cubicBezTo>
                        <a:pt x="50" y="500"/>
                        <a:pt x="13" y="788"/>
                        <a:pt x="7" y="1077"/>
                      </a:cubicBezTo>
                      <a:cubicBezTo>
                        <a:pt x="1" y="1157"/>
                        <a:pt x="13" y="1243"/>
                        <a:pt x="37" y="1323"/>
                      </a:cubicBezTo>
                      <a:cubicBezTo>
                        <a:pt x="62" y="1403"/>
                        <a:pt x="130" y="1465"/>
                        <a:pt x="209" y="1483"/>
                      </a:cubicBezTo>
                      <a:cubicBezTo>
                        <a:pt x="214" y="1483"/>
                        <a:pt x="219" y="1483"/>
                        <a:pt x="224" y="1483"/>
                      </a:cubicBezTo>
                      <a:cubicBezTo>
                        <a:pt x="317" y="1483"/>
                        <a:pt x="402" y="1429"/>
                        <a:pt x="443" y="1348"/>
                      </a:cubicBezTo>
                      <a:cubicBezTo>
                        <a:pt x="480" y="1256"/>
                        <a:pt x="505" y="1163"/>
                        <a:pt x="505" y="1065"/>
                      </a:cubicBezTo>
                      <a:cubicBezTo>
                        <a:pt x="541" y="801"/>
                        <a:pt x="541" y="530"/>
                        <a:pt x="505" y="266"/>
                      </a:cubicBezTo>
                      <a:cubicBezTo>
                        <a:pt x="498" y="198"/>
                        <a:pt x="480" y="137"/>
                        <a:pt x="443" y="82"/>
                      </a:cubicBezTo>
                      <a:cubicBezTo>
                        <a:pt x="409" y="31"/>
                        <a:pt x="350" y="1"/>
                        <a:pt x="29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2" name="Google Shape;14952;p147"/>
                <p:cNvSpPr/>
                <p:nvPr/>
              </p:nvSpPr>
              <p:spPr>
                <a:xfrm>
                  <a:off x="5125650" y="2258950"/>
                  <a:ext cx="10000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" h="912" extrusionOk="0">
                      <a:moveTo>
                        <a:pt x="215" y="1"/>
                      </a:moveTo>
                      <a:cubicBezTo>
                        <a:pt x="166" y="1"/>
                        <a:pt x="117" y="26"/>
                        <a:pt x="92" y="69"/>
                      </a:cubicBezTo>
                      <a:cubicBezTo>
                        <a:pt x="61" y="112"/>
                        <a:pt x="49" y="161"/>
                        <a:pt x="43" y="216"/>
                      </a:cubicBezTo>
                      <a:cubicBezTo>
                        <a:pt x="37" y="308"/>
                        <a:pt x="49" y="401"/>
                        <a:pt x="37" y="493"/>
                      </a:cubicBezTo>
                      <a:cubicBezTo>
                        <a:pt x="18" y="573"/>
                        <a:pt x="6" y="646"/>
                        <a:pt x="6" y="726"/>
                      </a:cubicBezTo>
                      <a:cubicBezTo>
                        <a:pt x="0" y="806"/>
                        <a:pt x="49" y="880"/>
                        <a:pt x="123" y="911"/>
                      </a:cubicBezTo>
                      <a:cubicBezTo>
                        <a:pt x="129" y="911"/>
                        <a:pt x="134" y="911"/>
                        <a:pt x="140" y="911"/>
                      </a:cubicBezTo>
                      <a:cubicBezTo>
                        <a:pt x="202" y="911"/>
                        <a:pt x="261" y="881"/>
                        <a:pt x="295" y="825"/>
                      </a:cubicBezTo>
                      <a:cubicBezTo>
                        <a:pt x="332" y="769"/>
                        <a:pt x="350" y="702"/>
                        <a:pt x="357" y="634"/>
                      </a:cubicBezTo>
                      <a:cubicBezTo>
                        <a:pt x="400" y="480"/>
                        <a:pt x="400" y="321"/>
                        <a:pt x="375" y="161"/>
                      </a:cubicBezTo>
                      <a:cubicBezTo>
                        <a:pt x="350" y="87"/>
                        <a:pt x="301" y="1"/>
                        <a:pt x="21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3" name="Google Shape;14953;p147"/>
                <p:cNvSpPr/>
                <p:nvPr/>
              </p:nvSpPr>
              <p:spPr>
                <a:xfrm>
                  <a:off x="5130875" y="2286450"/>
                  <a:ext cx="11225" cy="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688" extrusionOk="0">
                      <a:moveTo>
                        <a:pt x="118" y="1"/>
                      </a:moveTo>
                      <a:cubicBezTo>
                        <a:pt x="55" y="1"/>
                        <a:pt x="6" y="48"/>
                        <a:pt x="0" y="112"/>
                      </a:cubicBezTo>
                      <a:cubicBezTo>
                        <a:pt x="0" y="173"/>
                        <a:pt x="25" y="235"/>
                        <a:pt x="68" y="278"/>
                      </a:cubicBezTo>
                      <a:cubicBezTo>
                        <a:pt x="104" y="327"/>
                        <a:pt x="141" y="376"/>
                        <a:pt x="172" y="432"/>
                      </a:cubicBezTo>
                      <a:cubicBezTo>
                        <a:pt x="197" y="499"/>
                        <a:pt x="221" y="561"/>
                        <a:pt x="246" y="616"/>
                      </a:cubicBezTo>
                      <a:cubicBezTo>
                        <a:pt x="271" y="658"/>
                        <a:pt x="316" y="688"/>
                        <a:pt x="357" y="688"/>
                      </a:cubicBezTo>
                      <a:cubicBezTo>
                        <a:pt x="377" y="688"/>
                        <a:pt x="396" y="681"/>
                        <a:pt x="412" y="665"/>
                      </a:cubicBezTo>
                      <a:cubicBezTo>
                        <a:pt x="436" y="641"/>
                        <a:pt x="449" y="604"/>
                        <a:pt x="436" y="567"/>
                      </a:cubicBezTo>
                      <a:cubicBezTo>
                        <a:pt x="430" y="530"/>
                        <a:pt x="412" y="493"/>
                        <a:pt x="393" y="462"/>
                      </a:cubicBezTo>
                      <a:cubicBezTo>
                        <a:pt x="326" y="358"/>
                        <a:pt x="270" y="247"/>
                        <a:pt x="234" y="136"/>
                      </a:cubicBezTo>
                      <a:cubicBezTo>
                        <a:pt x="209" y="81"/>
                        <a:pt x="184" y="20"/>
                        <a:pt x="129" y="1"/>
                      </a:cubicBezTo>
                      <a:cubicBezTo>
                        <a:pt x="125" y="1"/>
                        <a:pt x="121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4" name="Google Shape;14954;p147"/>
                <p:cNvSpPr/>
                <p:nvPr/>
              </p:nvSpPr>
              <p:spPr>
                <a:xfrm>
                  <a:off x="5141625" y="2306150"/>
                  <a:ext cx="525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320" extrusionOk="0">
                      <a:moveTo>
                        <a:pt x="56" y="0"/>
                      </a:moveTo>
                      <a:lnTo>
                        <a:pt x="56" y="0"/>
                      </a:lnTo>
                      <a:cubicBezTo>
                        <a:pt x="0" y="123"/>
                        <a:pt x="62" y="270"/>
                        <a:pt x="191" y="320"/>
                      </a:cubicBezTo>
                      <a:cubicBezTo>
                        <a:pt x="209" y="252"/>
                        <a:pt x="209" y="184"/>
                        <a:pt x="197" y="117"/>
                      </a:cubicBezTo>
                      <a:cubicBezTo>
                        <a:pt x="185" y="55"/>
                        <a:pt x="123" y="6"/>
                        <a:pt x="5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5" name="Google Shape;14955;p147"/>
                <p:cNvSpPr/>
                <p:nvPr/>
              </p:nvSpPr>
              <p:spPr>
                <a:xfrm>
                  <a:off x="5229575" y="1823150"/>
                  <a:ext cx="82950" cy="1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8" h="7852" extrusionOk="0">
                      <a:moveTo>
                        <a:pt x="2690" y="1"/>
                      </a:moveTo>
                      <a:cubicBezTo>
                        <a:pt x="2690" y="1"/>
                        <a:pt x="2770" y="4427"/>
                        <a:pt x="2690" y="4494"/>
                      </a:cubicBezTo>
                      <a:cubicBezTo>
                        <a:pt x="2617" y="4562"/>
                        <a:pt x="2211" y="4808"/>
                        <a:pt x="1701" y="5619"/>
                      </a:cubicBezTo>
                      <a:cubicBezTo>
                        <a:pt x="1209" y="6400"/>
                        <a:pt x="1068" y="7260"/>
                        <a:pt x="779" y="7315"/>
                      </a:cubicBezTo>
                      <a:cubicBezTo>
                        <a:pt x="771" y="7317"/>
                        <a:pt x="763" y="7318"/>
                        <a:pt x="755" y="7318"/>
                      </a:cubicBezTo>
                      <a:cubicBezTo>
                        <a:pt x="504" y="7318"/>
                        <a:pt x="249" y="6662"/>
                        <a:pt x="133" y="6662"/>
                      </a:cubicBezTo>
                      <a:cubicBezTo>
                        <a:pt x="121" y="6662"/>
                        <a:pt x="111" y="6668"/>
                        <a:pt x="103" y="6682"/>
                      </a:cubicBezTo>
                      <a:cubicBezTo>
                        <a:pt x="0" y="6839"/>
                        <a:pt x="223" y="7852"/>
                        <a:pt x="758" y="7852"/>
                      </a:cubicBezTo>
                      <a:cubicBezTo>
                        <a:pt x="769" y="7852"/>
                        <a:pt x="780" y="7851"/>
                        <a:pt x="791" y="7850"/>
                      </a:cubicBezTo>
                      <a:cubicBezTo>
                        <a:pt x="1350" y="7801"/>
                        <a:pt x="1695" y="6842"/>
                        <a:pt x="2002" y="6092"/>
                      </a:cubicBezTo>
                      <a:cubicBezTo>
                        <a:pt x="2309" y="5342"/>
                        <a:pt x="3317" y="4937"/>
                        <a:pt x="3317" y="4937"/>
                      </a:cubicBezTo>
                      <a:lnTo>
                        <a:pt x="3317" y="25"/>
                      </a:lnTo>
                      <a:cubicBezTo>
                        <a:pt x="2992" y="25"/>
                        <a:pt x="2691" y="1"/>
                        <a:pt x="26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6" name="Google Shape;14956;p147"/>
                <p:cNvSpPr/>
                <p:nvPr/>
              </p:nvSpPr>
              <p:spPr>
                <a:xfrm>
                  <a:off x="5231925" y="1823375"/>
                  <a:ext cx="6877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1" h="557" extrusionOk="0">
                      <a:moveTo>
                        <a:pt x="516" y="0"/>
                      </a:moveTo>
                      <a:cubicBezTo>
                        <a:pt x="137" y="0"/>
                        <a:pt x="1" y="197"/>
                        <a:pt x="82" y="312"/>
                      </a:cubicBezTo>
                      <a:cubicBezTo>
                        <a:pt x="150" y="411"/>
                        <a:pt x="1135" y="556"/>
                        <a:pt x="1963" y="556"/>
                      </a:cubicBezTo>
                      <a:cubicBezTo>
                        <a:pt x="2263" y="556"/>
                        <a:pt x="2542" y="537"/>
                        <a:pt x="2750" y="490"/>
                      </a:cubicBezTo>
                      <a:lnTo>
                        <a:pt x="2670" y="53"/>
                      </a:lnTo>
                      <a:cubicBezTo>
                        <a:pt x="2670" y="53"/>
                        <a:pt x="2459" y="56"/>
                        <a:pt x="2169" y="56"/>
                      </a:cubicBezTo>
                      <a:cubicBezTo>
                        <a:pt x="1686" y="56"/>
                        <a:pt x="984" y="49"/>
                        <a:pt x="673" y="10"/>
                      </a:cubicBezTo>
                      <a:cubicBezTo>
                        <a:pt x="616" y="3"/>
                        <a:pt x="564" y="0"/>
                        <a:pt x="51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7" name="Google Shape;14957;p147"/>
                <p:cNvSpPr/>
                <p:nvPr/>
              </p:nvSpPr>
              <p:spPr>
                <a:xfrm>
                  <a:off x="5273175" y="1794500"/>
                  <a:ext cx="3505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402" extrusionOk="0">
                      <a:moveTo>
                        <a:pt x="244" y="0"/>
                      </a:moveTo>
                      <a:cubicBezTo>
                        <a:pt x="59" y="0"/>
                        <a:pt x="0" y="126"/>
                        <a:pt x="43" y="206"/>
                      </a:cubicBezTo>
                      <a:cubicBezTo>
                        <a:pt x="81" y="278"/>
                        <a:pt x="641" y="401"/>
                        <a:pt x="1074" y="401"/>
                      </a:cubicBezTo>
                      <a:cubicBezTo>
                        <a:pt x="1199" y="401"/>
                        <a:pt x="1313" y="391"/>
                        <a:pt x="1401" y="366"/>
                      </a:cubicBezTo>
                      <a:lnTo>
                        <a:pt x="1358" y="71"/>
                      </a:lnTo>
                      <a:cubicBezTo>
                        <a:pt x="1358" y="71"/>
                        <a:pt x="590" y="59"/>
                        <a:pt x="338" y="10"/>
                      </a:cubicBezTo>
                      <a:cubicBezTo>
                        <a:pt x="304" y="3"/>
                        <a:pt x="272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8" name="Google Shape;14958;p147"/>
                <p:cNvSpPr/>
                <p:nvPr/>
              </p:nvSpPr>
              <p:spPr>
                <a:xfrm>
                  <a:off x="5284975" y="1779250"/>
                  <a:ext cx="2725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" h="370" extrusionOk="0">
                      <a:moveTo>
                        <a:pt x="181" y="1"/>
                      </a:moveTo>
                      <a:cubicBezTo>
                        <a:pt x="45" y="1"/>
                        <a:pt x="0" y="110"/>
                        <a:pt x="32" y="183"/>
                      </a:cubicBezTo>
                      <a:cubicBezTo>
                        <a:pt x="66" y="247"/>
                        <a:pt x="523" y="370"/>
                        <a:pt x="863" y="370"/>
                      </a:cubicBezTo>
                      <a:cubicBezTo>
                        <a:pt x="949" y="370"/>
                        <a:pt x="1027" y="362"/>
                        <a:pt x="1089" y="343"/>
                      </a:cubicBezTo>
                      <a:lnTo>
                        <a:pt x="1052" y="79"/>
                      </a:lnTo>
                      <a:cubicBezTo>
                        <a:pt x="1052" y="79"/>
                        <a:pt x="456" y="54"/>
                        <a:pt x="259" y="11"/>
                      </a:cubicBezTo>
                      <a:cubicBezTo>
                        <a:pt x="230" y="4"/>
                        <a:pt x="204" y="1"/>
                        <a:pt x="1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9" name="Google Shape;14959;p147"/>
                <p:cNvSpPr/>
                <p:nvPr/>
              </p:nvSpPr>
              <p:spPr>
                <a:xfrm>
                  <a:off x="5284950" y="1973650"/>
                  <a:ext cx="252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340" extrusionOk="0">
                      <a:moveTo>
                        <a:pt x="176" y="1"/>
                      </a:moveTo>
                      <a:cubicBezTo>
                        <a:pt x="32" y="1"/>
                        <a:pt x="1" y="129"/>
                        <a:pt x="45" y="208"/>
                      </a:cubicBezTo>
                      <a:cubicBezTo>
                        <a:pt x="79" y="263"/>
                        <a:pt x="408" y="339"/>
                        <a:pt x="692" y="339"/>
                      </a:cubicBezTo>
                      <a:cubicBezTo>
                        <a:pt x="816" y="339"/>
                        <a:pt x="932" y="325"/>
                        <a:pt x="1010" y="287"/>
                      </a:cubicBezTo>
                      <a:lnTo>
                        <a:pt x="943" y="11"/>
                      </a:lnTo>
                      <a:cubicBezTo>
                        <a:pt x="943" y="11"/>
                        <a:pt x="740" y="20"/>
                        <a:pt x="541" y="20"/>
                      </a:cubicBezTo>
                      <a:cubicBezTo>
                        <a:pt x="417" y="20"/>
                        <a:pt x="294" y="16"/>
                        <a:pt x="223" y="5"/>
                      </a:cubicBezTo>
                      <a:cubicBezTo>
                        <a:pt x="207" y="2"/>
                        <a:pt x="191" y="1"/>
                        <a:pt x="1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0" name="Google Shape;14960;p147"/>
                <p:cNvSpPr/>
                <p:nvPr/>
              </p:nvSpPr>
              <p:spPr>
                <a:xfrm>
                  <a:off x="5284925" y="1991775"/>
                  <a:ext cx="2530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340" extrusionOk="0">
                      <a:moveTo>
                        <a:pt x="179" y="1"/>
                      </a:moveTo>
                      <a:cubicBezTo>
                        <a:pt x="38" y="1"/>
                        <a:pt x="1" y="130"/>
                        <a:pt x="40" y="208"/>
                      </a:cubicBezTo>
                      <a:cubicBezTo>
                        <a:pt x="74" y="263"/>
                        <a:pt x="406" y="340"/>
                        <a:pt x="691" y="340"/>
                      </a:cubicBezTo>
                      <a:cubicBezTo>
                        <a:pt x="816" y="340"/>
                        <a:pt x="933" y="325"/>
                        <a:pt x="1011" y="288"/>
                      </a:cubicBezTo>
                      <a:lnTo>
                        <a:pt x="944" y="11"/>
                      </a:lnTo>
                      <a:cubicBezTo>
                        <a:pt x="944" y="11"/>
                        <a:pt x="739" y="20"/>
                        <a:pt x="540" y="20"/>
                      </a:cubicBezTo>
                      <a:cubicBezTo>
                        <a:pt x="415" y="20"/>
                        <a:pt x="293" y="17"/>
                        <a:pt x="224" y="5"/>
                      </a:cubicBezTo>
                      <a:cubicBezTo>
                        <a:pt x="208" y="2"/>
                        <a:pt x="193" y="1"/>
                        <a:pt x="1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1" name="Google Shape;14961;p147"/>
                <p:cNvSpPr/>
                <p:nvPr/>
              </p:nvSpPr>
              <p:spPr>
                <a:xfrm>
                  <a:off x="5284800" y="2009925"/>
                  <a:ext cx="254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1" extrusionOk="0">
                      <a:moveTo>
                        <a:pt x="183" y="0"/>
                      </a:moveTo>
                      <a:cubicBezTo>
                        <a:pt x="42" y="0"/>
                        <a:pt x="1" y="129"/>
                        <a:pt x="51" y="207"/>
                      </a:cubicBezTo>
                      <a:cubicBezTo>
                        <a:pt x="85" y="266"/>
                        <a:pt x="408" y="340"/>
                        <a:pt x="690" y="340"/>
                      </a:cubicBezTo>
                      <a:cubicBezTo>
                        <a:pt x="817" y="340"/>
                        <a:pt x="936" y="325"/>
                        <a:pt x="1016" y="287"/>
                      </a:cubicBezTo>
                      <a:lnTo>
                        <a:pt x="949" y="10"/>
                      </a:lnTo>
                      <a:cubicBezTo>
                        <a:pt x="949" y="10"/>
                        <a:pt x="737" y="22"/>
                        <a:pt x="535" y="22"/>
                      </a:cubicBezTo>
                      <a:cubicBezTo>
                        <a:pt x="414" y="22"/>
                        <a:pt x="296" y="18"/>
                        <a:pt x="229" y="4"/>
                      </a:cubicBezTo>
                      <a:cubicBezTo>
                        <a:pt x="213" y="1"/>
                        <a:pt x="198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2" name="Google Shape;14962;p147"/>
                <p:cNvSpPr/>
                <p:nvPr/>
              </p:nvSpPr>
              <p:spPr>
                <a:xfrm>
                  <a:off x="5284800" y="2028050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182" y="0"/>
                      </a:moveTo>
                      <a:cubicBezTo>
                        <a:pt x="37" y="0"/>
                        <a:pt x="0" y="129"/>
                        <a:pt x="45" y="207"/>
                      </a:cubicBezTo>
                      <a:cubicBezTo>
                        <a:pt x="79" y="267"/>
                        <a:pt x="410" y="345"/>
                        <a:pt x="696" y="345"/>
                      </a:cubicBezTo>
                      <a:cubicBezTo>
                        <a:pt x="820" y="345"/>
                        <a:pt x="936" y="331"/>
                        <a:pt x="1016" y="294"/>
                      </a:cubicBezTo>
                      <a:lnTo>
                        <a:pt x="949" y="11"/>
                      </a:lnTo>
                      <a:cubicBezTo>
                        <a:pt x="949" y="11"/>
                        <a:pt x="740" y="23"/>
                        <a:pt x="538" y="23"/>
                      </a:cubicBezTo>
                      <a:cubicBezTo>
                        <a:pt x="417" y="23"/>
                        <a:pt x="299" y="18"/>
                        <a:pt x="229" y="5"/>
                      </a:cubicBezTo>
                      <a:cubicBezTo>
                        <a:pt x="213" y="2"/>
                        <a:pt x="197" y="0"/>
                        <a:pt x="18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3" name="Google Shape;14963;p147"/>
                <p:cNvSpPr/>
                <p:nvPr/>
              </p:nvSpPr>
              <p:spPr>
                <a:xfrm>
                  <a:off x="5284800" y="2046175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182" y="1"/>
                      </a:moveTo>
                      <a:cubicBezTo>
                        <a:pt x="37" y="1"/>
                        <a:pt x="0" y="130"/>
                        <a:pt x="45" y="208"/>
                      </a:cubicBezTo>
                      <a:cubicBezTo>
                        <a:pt x="79" y="268"/>
                        <a:pt x="410" y="346"/>
                        <a:pt x="696" y="346"/>
                      </a:cubicBezTo>
                      <a:cubicBezTo>
                        <a:pt x="820" y="346"/>
                        <a:pt x="936" y="331"/>
                        <a:pt x="1016" y="294"/>
                      </a:cubicBezTo>
                      <a:lnTo>
                        <a:pt x="949" y="11"/>
                      </a:lnTo>
                      <a:cubicBezTo>
                        <a:pt x="949" y="11"/>
                        <a:pt x="737" y="23"/>
                        <a:pt x="535" y="23"/>
                      </a:cubicBezTo>
                      <a:cubicBezTo>
                        <a:pt x="414" y="23"/>
                        <a:pt x="296" y="19"/>
                        <a:pt x="229" y="5"/>
                      </a:cubicBezTo>
                      <a:cubicBezTo>
                        <a:pt x="213" y="2"/>
                        <a:pt x="197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4" name="Google Shape;14964;p147"/>
                <p:cNvSpPr/>
                <p:nvPr/>
              </p:nvSpPr>
              <p:spPr>
                <a:xfrm>
                  <a:off x="5284825" y="2064425"/>
                  <a:ext cx="2540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2" extrusionOk="0">
                      <a:moveTo>
                        <a:pt x="174" y="1"/>
                      </a:moveTo>
                      <a:cubicBezTo>
                        <a:pt x="35" y="1"/>
                        <a:pt x="0" y="126"/>
                        <a:pt x="44" y="203"/>
                      </a:cubicBezTo>
                      <a:cubicBezTo>
                        <a:pt x="78" y="263"/>
                        <a:pt x="409" y="341"/>
                        <a:pt x="695" y="341"/>
                      </a:cubicBezTo>
                      <a:cubicBezTo>
                        <a:pt x="819" y="341"/>
                        <a:pt x="935" y="326"/>
                        <a:pt x="1015" y="289"/>
                      </a:cubicBezTo>
                      <a:lnTo>
                        <a:pt x="948" y="13"/>
                      </a:lnTo>
                      <a:cubicBezTo>
                        <a:pt x="948" y="13"/>
                        <a:pt x="743" y="22"/>
                        <a:pt x="544" y="22"/>
                      </a:cubicBezTo>
                      <a:cubicBezTo>
                        <a:pt x="419" y="22"/>
                        <a:pt x="297" y="18"/>
                        <a:pt x="228" y="6"/>
                      </a:cubicBezTo>
                      <a:cubicBezTo>
                        <a:pt x="209" y="2"/>
                        <a:pt x="190" y="1"/>
                        <a:pt x="17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5" name="Google Shape;14965;p147"/>
                <p:cNvSpPr/>
                <p:nvPr/>
              </p:nvSpPr>
              <p:spPr>
                <a:xfrm>
                  <a:off x="5284800" y="2082600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182" y="1"/>
                      </a:moveTo>
                      <a:cubicBezTo>
                        <a:pt x="37" y="1"/>
                        <a:pt x="0" y="129"/>
                        <a:pt x="45" y="208"/>
                      </a:cubicBezTo>
                      <a:cubicBezTo>
                        <a:pt x="79" y="263"/>
                        <a:pt x="408" y="340"/>
                        <a:pt x="694" y="340"/>
                      </a:cubicBezTo>
                      <a:cubicBezTo>
                        <a:pt x="819" y="340"/>
                        <a:pt x="936" y="325"/>
                        <a:pt x="1016" y="287"/>
                      </a:cubicBezTo>
                      <a:lnTo>
                        <a:pt x="942" y="11"/>
                      </a:lnTo>
                      <a:cubicBezTo>
                        <a:pt x="942" y="11"/>
                        <a:pt x="742" y="20"/>
                        <a:pt x="545" y="20"/>
                      </a:cubicBezTo>
                      <a:cubicBezTo>
                        <a:pt x="422" y="20"/>
                        <a:pt x="300" y="17"/>
                        <a:pt x="229" y="5"/>
                      </a:cubicBezTo>
                      <a:cubicBezTo>
                        <a:pt x="213" y="2"/>
                        <a:pt x="197" y="1"/>
                        <a:pt x="1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6" name="Google Shape;14966;p147"/>
                <p:cNvSpPr/>
                <p:nvPr/>
              </p:nvSpPr>
              <p:spPr>
                <a:xfrm>
                  <a:off x="5284825" y="2100700"/>
                  <a:ext cx="2540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1" extrusionOk="0">
                      <a:moveTo>
                        <a:pt x="175" y="0"/>
                      </a:moveTo>
                      <a:cubicBezTo>
                        <a:pt x="35" y="0"/>
                        <a:pt x="0" y="131"/>
                        <a:pt x="44" y="203"/>
                      </a:cubicBezTo>
                      <a:cubicBezTo>
                        <a:pt x="78" y="263"/>
                        <a:pt x="409" y="341"/>
                        <a:pt x="695" y="341"/>
                      </a:cubicBezTo>
                      <a:cubicBezTo>
                        <a:pt x="819" y="341"/>
                        <a:pt x="935" y="326"/>
                        <a:pt x="1015" y="289"/>
                      </a:cubicBezTo>
                      <a:lnTo>
                        <a:pt x="941" y="12"/>
                      </a:lnTo>
                      <a:cubicBezTo>
                        <a:pt x="941" y="12"/>
                        <a:pt x="739" y="21"/>
                        <a:pt x="542" y="21"/>
                      </a:cubicBezTo>
                      <a:cubicBezTo>
                        <a:pt x="418" y="21"/>
                        <a:pt x="297" y="18"/>
                        <a:pt x="228" y="6"/>
                      </a:cubicBezTo>
                      <a:cubicBezTo>
                        <a:pt x="209" y="2"/>
                        <a:pt x="191" y="0"/>
                        <a:pt x="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7" name="Google Shape;14967;p147"/>
                <p:cNvSpPr/>
                <p:nvPr/>
              </p:nvSpPr>
              <p:spPr>
                <a:xfrm>
                  <a:off x="5284800" y="2118875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177" y="0"/>
                      </a:moveTo>
                      <a:cubicBezTo>
                        <a:pt x="37" y="0"/>
                        <a:pt x="0" y="129"/>
                        <a:pt x="45" y="207"/>
                      </a:cubicBezTo>
                      <a:cubicBezTo>
                        <a:pt x="79" y="263"/>
                        <a:pt x="408" y="339"/>
                        <a:pt x="694" y="339"/>
                      </a:cubicBezTo>
                      <a:cubicBezTo>
                        <a:pt x="819" y="339"/>
                        <a:pt x="936" y="324"/>
                        <a:pt x="1016" y="287"/>
                      </a:cubicBezTo>
                      <a:lnTo>
                        <a:pt x="942" y="10"/>
                      </a:lnTo>
                      <a:cubicBezTo>
                        <a:pt x="942" y="10"/>
                        <a:pt x="740" y="20"/>
                        <a:pt x="541" y="20"/>
                      </a:cubicBezTo>
                      <a:cubicBezTo>
                        <a:pt x="417" y="20"/>
                        <a:pt x="294" y="16"/>
                        <a:pt x="223" y="4"/>
                      </a:cubicBezTo>
                      <a:cubicBezTo>
                        <a:pt x="207" y="1"/>
                        <a:pt x="192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8" name="Google Shape;14968;p147"/>
                <p:cNvSpPr/>
                <p:nvPr/>
              </p:nvSpPr>
              <p:spPr>
                <a:xfrm>
                  <a:off x="5218350" y="1840700"/>
                  <a:ext cx="83100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4" h="697" extrusionOk="0">
                      <a:moveTo>
                        <a:pt x="305" y="1"/>
                      </a:moveTo>
                      <a:cubicBezTo>
                        <a:pt x="0" y="1"/>
                        <a:pt x="45" y="325"/>
                        <a:pt x="306" y="461"/>
                      </a:cubicBezTo>
                      <a:cubicBezTo>
                        <a:pt x="539" y="585"/>
                        <a:pt x="2067" y="696"/>
                        <a:pt x="2885" y="696"/>
                      </a:cubicBezTo>
                      <a:cubicBezTo>
                        <a:pt x="3082" y="696"/>
                        <a:pt x="3237" y="690"/>
                        <a:pt x="3324" y="676"/>
                      </a:cubicBezTo>
                      <a:lnTo>
                        <a:pt x="3275" y="295"/>
                      </a:lnTo>
                      <a:cubicBezTo>
                        <a:pt x="3275" y="295"/>
                        <a:pt x="1277" y="215"/>
                        <a:pt x="441" y="18"/>
                      </a:cubicBezTo>
                      <a:cubicBezTo>
                        <a:pt x="390" y="6"/>
                        <a:pt x="344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9" name="Google Shape;14969;p147"/>
                <p:cNvSpPr/>
                <p:nvPr/>
              </p:nvSpPr>
              <p:spPr>
                <a:xfrm>
                  <a:off x="5208600" y="1889900"/>
                  <a:ext cx="93475" cy="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570" extrusionOk="0">
                      <a:moveTo>
                        <a:pt x="381" y="1"/>
                      </a:moveTo>
                      <a:cubicBezTo>
                        <a:pt x="0" y="1"/>
                        <a:pt x="73" y="367"/>
                        <a:pt x="382" y="490"/>
                      </a:cubicBezTo>
                      <a:cubicBezTo>
                        <a:pt x="522" y="546"/>
                        <a:pt x="1034" y="569"/>
                        <a:pt x="1621" y="569"/>
                      </a:cubicBezTo>
                      <a:cubicBezTo>
                        <a:pt x="2458" y="569"/>
                        <a:pt x="3450" y="522"/>
                        <a:pt x="3738" y="453"/>
                      </a:cubicBezTo>
                      <a:lnTo>
                        <a:pt x="3646" y="54"/>
                      </a:lnTo>
                      <a:cubicBezTo>
                        <a:pt x="3646" y="54"/>
                        <a:pt x="2912" y="85"/>
                        <a:pt x="2110" y="85"/>
                      </a:cubicBezTo>
                      <a:cubicBezTo>
                        <a:pt x="1522" y="85"/>
                        <a:pt x="897" y="68"/>
                        <a:pt x="499" y="11"/>
                      </a:cubicBezTo>
                      <a:cubicBezTo>
                        <a:pt x="456" y="4"/>
                        <a:pt x="417" y="1"/>
                        <a:pt x="3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0" name="Google Shape;14970;p147"/>
                <p:cNvSpPr/>
                <p:nvPr/>
              </p:nvSpPr>
              <p:spPr>
                <a:xfrm>
                  <a:off x="5210350" y="1863550"/>
                  <a:ext cx="9402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1" h="779" extrusionOk="0">
                      <a:moveTo>
                        <a:pt x="381" y="0"/>
                      </a:moveTo>
                      <a:cubicBezTo>
                        <a:pt x="84" y="0"/>
                        <a:pt x="0" y="322"/>
                        <a:pt x="368" y="506"/>
                      </a:cubicBezTo>
                      <a:cubicBezTo>
                        <a:pt x="688" y="666"/>
                        <a:pt x="2231" y="779"/>
                        <a:pt x="3148" y="779"/>
                      </a:cubicBezTo>
                      <a:cubicBezTo>
                        <a:pt x="3428" y="779"/>
                        <a:pt x="3650" y="768"/>
                        <a:pt x="3761" y="745"/>
                      </a:cubicBezTo>
                      <a:lnTo>
                        <a:pt x="3687" y="278"/>
                      </a:lnTo>
                      <a:cubicBezTo>
                        <a:pt x="3687" y="278"/>
                        <a:pt x="3529" y="283"/>
                        <a:pt x="3276" y="283"/>
                      </a:cubicBezTo>
                      <a:cubicBezTo>
                        <a:pt x="2618" y="283"/>
                        <a:pt x="1323" y="251"/>
                        <a:pt x="515" y="20"/>
                      </a:cubicBezTo>
                      <a:cubicBezTo>
                        <a:pt x="467" y="7"/>
                        <a:pt x="422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1" name="Google Shape;14971;p147"/>
                <p:cNvSpPr/>
                <p:nvPr/>
              </p:nvSpPr>
              <p:spPr>
                <a:xfrm>
                  <a:off x="5213750" y="1912125"/>
                  <a:ext cx="9155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" h="576" extrusionOk="0">
                      <a:moveTo>
                        <a:pt x="3551" y="1"/>
                      </a:moveTo>
                      <a:cubicBezTo>
                        <a:pt x="3551" y="1"/>
                        <a:pt x="2511" y="131"/>
                        <a:pt x="1520" y="131"/>
                      </a:cubicBezTo>
                      <a:cubicBezTo>
                        <a:pt x="1148" y="131"/>
                        <a:pt x="784" y="113"/>
                        <a:pt x="484" y="62"/>
                      </a:cubicBezTo>
                      <a:cubicBezTo>
                        <a:pt x="453" y="58"/>
                        <a:pt x="424" y="55"/>
                        <a:pt x="397" y="55"/>
                      </a:cubicBezTo>
                      <a:cubicBezTo>
                        <a:pt x="74" y="55"/>
                        <a:pt x="0" y="369"/>
                        <a:pt x="385" y="505"/>
                      </a:cubicBezTo>
                      <a:cubicBezTo>
                        <a:pt x="527" y="555"/>
                        <a:pt x="899" y="575"/>
                        <a:pt x="1345" y="575"/>
                      </a:cubicBezTo>
                      <a:cubicBezTo>
                        <a:pt x="2215" y="575"/>
                        <a:pt x="3369" y="498"/>
                        <a:pt x="3662" y="413"/>
                      </a:cubicBezTo>
                      <a:lnTo>
                        <a:pt x="3551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2" name="Google Shape;14972;p147"/>
                <p:cNvSpPr/>
                <p:nvPr/>
              </p:nvSpPr>
              <p:spPr>
                <a:xfrm>
                  <a:off x="5219325" y="1931650"/>
                  <a:ext cx="8967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" h="622" extrusionOk="0">
                      <a:moveTo>
                        <a:pt x="3469" y="0"/>
                      </a:moveTo>
                      <a:cubicBezTo>
                        <a:pt x="3469" y="0"/>
                        <a:pt x="2096" y="221"/>
                        <a:pt x="1019" y="221"/>
                      </a:cubicBezTo>
                      <a:cubicBezTo>
                        <a:pt x="825" y="221"/>
                        <a:pt x="641" y="214"/>
                        <a:pt x="476" y="197"/>
                      </a:cubicBezTo>
                      <a:cubicBezTo>
                        <a:pt x="455" y="195"/>
                        <a:pt x="435" y="194"/>
                        <a:pt x="416" y="194"/>
                      </a:cubicBezTo>
                      <a:cubicBezTo>
                        <a:pt x="84" y="194"/>
                        <a:pt x="0" y="486"/>
                        <a:pt x="390" y="591"/>
                      </a:cubicBezTo>
                      <a:cubicBezTo>
                        <a:pt x="469" y="612"/>
                        <a:pt x="621" y="621"/>
                        <a:pt x="818" y="621"/>
                      </a:cubicBezTo>
                      <a:cubicBezTo>
                        <a:pt x="1639" y="621"/>
                        <a:pt x="3239" y="460"/>
                        <a:pt x="3586" y="351"/>
                      </a:cubicBezTo>
                      <a:lnTo>
                        <a:pt x="3469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3" name="Google Shape;14973;p147"/>
                <p:cNvSpPr/>
                <p:nvPr/>
              </p:nvSpPr>
              <p:spPr>
                <a:xfrm>
                  <a:off x="5221775" y="1955325"/>
                  <a:ext cx="63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514" extrusionOk="0">
                      <a:moveTo>
                        <a:pt x="2455" y="0"/>
                      </a:moveTo>
                      <a:cubicBezTo>
                        <a:pt x="2455" y="0"/>
                        <a:pt x="1638" y="141"/>
                        <a:pt x="910" y="141"/>
                      </a:cubicBezTo>
                      <a:cubicBezTo>
                        <a:pt x="700" y="141"/>
                        <a:pt x="496" y="129"/>
                        <a:pt x="323" y="98"/>
                      </a:cubicBezTo>
                      <a:cubicBezTo>
                        <a:pt x="302" y="95"/>
                        <a:pt x="283" y="93"/>
                        <a:pt x="264" y="93"/>
                      </a:cubicBezTo>
                      <a:cubicBezTo>
                        <a:pt x="38" y="93"/>
                        <a:pt x="0" y="359"/>
                        <a:pt x="273" y="467"/>
                      </a:cubicBezTo>
                      <a:cubicBezTo>
                        <a:pt x="357" y="500"/>
                        <a:pt x="547" y="513"/>
                        <a:pt x="784" y="513"/>
                      </a:cubicBezTo>
                      <a:cubicBezTo>
                        <a:pt x="1399" y="513"/>
                        <a:pt x="2332" y="422"/>
                        <a:pt x="2554" y="338"/>
                      </a:cubicBezTo>
                      <a:lnTo>
                        <a:pt x="2455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4" name="Google Shape;14974;p147"/>
                <p:cNvSpPr/>
                <p:nvPr/>
              </p:nvSpPr>
              <p:spPr>
                <a:xfrm>
                  <a:off x="5229500" y="1975750"/>
                  <a:ext cx="4292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428" extrusionOk="0">
                      <a:moveTo>
                        <a:pt x="1642" y="1"/>
                      </a:moveTo>
                      <a:cubicBezTo>
                        <a:pt x="1642" y="1"/>
                        <a:pt x="1217" y="78"/>
                        <a:pt x="781" y="78"/>
                      </a:cubicBezTo>
                      <a:cubicBezTo>
                        <a:pt x="580" y="78"/>
                        <a:pt x="376" y="62"/>
                        <a:pt x="210" y="13"/>
                      </a:cubicBezTo>
                      <a:cubicBezTo>
                        <a:pt x="194" y="8"/>
                        <a:pt x="178" y="6"/>
                        <a:pt x="164" y="6"/>
                      </a:cubicBezTo>
                      <a:cubicBezTo>
                        <a:pt x="15" y="6"/>
                        <a:pt x="1" y="251"/>
                        <a:pt x="186" y="357"/>
                      </a:cubicBezTo>
                      <a:cubicBezTo>
                        <a:pt x="271" y="407"/>
                        <a:pt x="509" y="428"/>
                        <a:pt x="773" y="428"/>
                      </a:cubicBezTo>
                      <a:cubicBezTo>
                        <a:pt x="1158" y="428"/>
                        <a:pt x="1600" y="385"/>
                        <a:pt x="1716" y="326"/>
                      </a:cubicBezTo>
                      <a:lnTo>
                        <a:pt x="1642" y="1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5" name="Google Shape;14975;p147"/>
                <p:cNvSpPr/>
                <p:nvPr/>
              </p:nvSpPr>
              <p:spPr>
                <a:xfrm>
                  <a:off x="5296675" y="1774600"/>
                  <a:ext cx="1585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993" extrusionOk="0">
                      <a:moveTo>
                        <a:pt x="228" y="1"/>
                      </a:moveTo>
                      <a:cubicBezTo>
                        <a:pt x="228" y="1"/>
                        <a:pt x="0" y="1162"/>
                        <a:pt x="0" y="1943"/>
                      </a:cubicBezTo>
                      <a:cubicBezTo>
                        <a:pt x="0" y="1943"/>
                        <a:pt x="280" y="1992"/>
                        <a:pt x="474" y="1992"/>
                      </a:cubicBezTo>
                      <a:cubicBezTo>
                        <a:pt x="544" y="1992"/>
                        <a:pt x="604" y="1986"/>
                        <a:pt x="633" y="1967"/>
                      </a:cubicBezTo>
                      <a:lnTo>
                        <a:pt x="633" y="93"/>
                      </a:lnTo>
                      <a:cubicBezTo>
                        <a:pt x="633" y="93"/>
                        <a:pt x="326" y="62"/>
                        <a:pt x="2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6" name="Google Shape;14976;p147"/>
                <p:cNvSpPr/>
                <p:nvPr/>
              </p:nvSpPr>
              <p:spPr>
                <a:xfrm>
                  <a:off x="5194025" y="1804725"/>
                  <a:ext cx="29825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" h="628" extrusionOk="0">
                      <a:moveTo>
                        <a:pt x="640" y="1"/>
                      </a:moveTo>
                      <a:cubicBezTo>
                        <a:pt x="454" y="1"/>
                        <a:pt x="270" y="75"/>
                        <a:pt x="136" y="209"/>
                      </a:cubicBezTo>
                      <a:cubicBezTo>
                        <a:pt x="62" y="277"/>
                        <a:pt x="13" y="369"/>
                        <a:pt x="0" y="474"/>
                      </a:cubicBezTo>
                      <a:cubicBezTo>
                        <a:pt x="136" y="393"/>
                        <a:pt x="287" y="353"/>
                        <a:pt x="437" y="353"/>
                      </a:cubicBezTo>
                      <a:cubicBezTo>
                        <a:pt x="641" y="353"/>
                        <a:pt x="843" y="427"/>
                        <a:pt x="1002" y="572"/>
                      </a:cubicBezTo>
                      <a:cubicBezTo>
                        <a:pt x="1031" y="595"/>
                        <a:pt x="1064" y="628"/>
                        <a:pt x="1098" y="628"/>
                      </a:cubicBezTo>
                      <a:cubicBezTo>
                        <a:pt x="1101" y="628"/>
                        <a:pt x="1104" y="628"/>
                        <a:pt x="1107" y="627"/>
                      </a:cubicBezTo>
                      <a:cubicBezTo>
                        <a:pt x="1168" y="621"/>
                        <a:pt x="1193" y="547"/>
                        <a:pt x="1193" y="486"/>
                      </a:cubicBezTo>
                      <a:cubicBezTo>
                        <a:pt x="1174" y="252"/>
                        <a:pt x="1002" y="56"/>
                        <a:pt x="769" y="13"/>
                      </a:cubicBezTo>
                      <a:cubicBezTo>
                        <a:pt x="726" y="4"/>
                        <a:pt x="683" y="1"/>
                        <a:pt x="64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7" name="Google Shape;14977;p147"/>
                <p:cNvSpPr/>
                <p:nvPr/>
              </p:nvSpPr>
              <p:spPr>
                <a:xfrm>
                  <a:off x="5219825" y="1800025"/>
                  <a:ext cx="83475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9" h="754" extrusionOk="0">
                      <a:moveTo>
                        <a:pt x="373" y="0"/>
                      </a:moveTo>
                      <a:cubicBezTo>
                        <a:pt x="292" y="0"/>
                        <a:pt x="223" y="10"/>
                        <a:pt x="167" y="35"/>
                      </a:cubicBezTo>
                      <a:cubicBezTo>
                        <a:pt x="1" y="108"/>
                        <a:pt x="130" y="403"/>
                        <a:pt x="671" y="502"/>
                      </a:cubicBezTo>
                      <a:cubicBezTo>
                        <a:pt x="1047" y="567"/>
                        <a:pt x="1807" y="753"/>
                        <a:pt x="2511" y="753"/>
                      </a:cubicBezTo>
                      <a:cubicBezTo>
                        <a:pt x="2808" y="753"/>
                        <a:pt x="3095" y="720"/>
                        <a:pt x="3339" y="631"/>
                      </a:cubicBezTo>
                      <a:lnTo>
                        <a:pt x="3246" y="287"/>
                      </a:lnTo>
                      <a:cubicBezTo>
                        <a:pt x="3246" y="287"/>
                        <a:pt x="3050" y="370"/>
                        <a:pt x="2629" y="370"/>
                      </a:cubicBezTo>
                      <a:cubicBezTo>
                        <a:pt x="2477" y="370"/>
                        <a:pt x="2296" y="359"/>
                        <a:pt x="2085" y="330"/>
                      </a:cubicBezTo>
                      <a:cubicBezTo>
                        <a:pt x="1422" y="243"/>
                        <a:pt x="764" y="0"/>
                        <a:pt x="3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8" name="Google Shape;14978;p147"/>
                <p:cNvSpPr/>
                <p:nvPr/>
              </p:nvSpPr>
              <p:spPr>
                <a:xfrm>
                  <a:off x="5299425" y="1955325"/>
                  <a:ext cx="13100" cy="1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7057" extrusionOk="0">
                      <a:moveTo>
                        <a:pt x="523" y="0"/>
                      </a:moveTo>
                      <a:cubicBezTo>
                        <a:pt x="204" y="0"/>
                        <a:pt x="1" y="338"/>
                        <a:pt x="1" y="338"/>
                      </a:cubicBezTo>
                      <a:cubicBezTo>
                        <a:pt x="50" y="959"/>
                        <a:pt x="1" y="6921"/>
                        <a:pt x="1" y="6921"/>
                      </a:cubicBezTo>
                      <a:cubicBezTo>
                        <a:pt x="5" y="6921"/>
                        <a:pt x="8" y="6921"/>
                        <a:pt x="12" y="6921"/>
                      </a:cubicBezTo>
                      <a:cubicBezTo>
                        <a:pt x="182" y="6921"/>
                        <a:pt x="523" y="7056"/>
                        <a:pt x="523" y="7056"/>
                      </a:cubicBezTo>
                      <a:lnTo>
                        <a:pt x="523" y="0"/>
                      </a:ln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9" name="Google Shape;14979;p147"/>
                <p:cNvSpPr/>
                <p:nvPr/>
              </p:nvSpPr>
              <p:spPr>
                <a:xfrm>
                  <a:off x="5350000" y="2221050"/>
                  <a:ext cx="53950" cy="3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407" extrusionOk="0">
                      <a:moveTo>
                        <a:pt x="1671" y="0"/>
                      </a:moveTo>
                      <a:cubicBezTo>
                        <a:pt x="1167" y="0"/>
                        <a:pt x="413" y="514"/>
                        <a:pt x="252" y="1339"/>
                      </a:cubicBezTo>
                      <a:cubicBezTo>
                        <a:pt x="129" y="1966"/>
                        <a:pt x="959" y="4836"/>
                        <a:pt x="842" y="6502"/>
                      </a:cubicBezTo>
                      <a:cubicBezTo>
                        <a:pt x="719" y="8174"/>
                        <a:pt x="0" y="12403"/>
                        <a:pt x="381" y="13054"/>
                      </a:cubicBezTo>
                      <a:cubicBezTo>
                        <a:pt x="528" y="13301"/>
                        <a:pt x="782" y="13407"/>
                        <a:pt x="1049" y="13407"/>
                      </a:cubicBezTo>
                      <a:cubicBezTo>
                        <a:pt x="1487" y="13407"/>
                        <a:pt x="1958" y="13121"/>
                        <a:pt x="2035" y="12704"/>
                      </a:cubicBezTo>
                      <a:cubicBezTo>
                        <a:pt x="2158" y="12034"/>
                        <a:pt x="1949" y="9920"/>
                        <a:pt x="1900" y="8549"/>
                      </a:cubicBezTo>
                      <a:cubicBezTo>
                        <a:pt x="1857" y="7172"/>
                        <a:pt x="2158" y="1996"/>
                        <a:pt x="2139" y="460"/>
                      </a:cubicBezTo>
                      <a:cubicBezTo>
                        <a:pt x="2135" y="143"/>
                        <a:pt x="1938" y="0"/>
                        <a:pt x="16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0" name="Google Shape;14980;p147"/>
                <p:cNvSpPr/>
                <p:nvPr/>
              </p:nvSpPr>
              <p:spPr>
                <a:xfrm>
                  <a:off x="5358900" y="2586575"/>
                  <a:ext cx="49825" cy="2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8954" extrusionOk="0">
                      <a:moveTo>
                        <a:pt x="1479" y="1683"/>
                      </a:moveTo>
                      <a:cubicBezTo>
                        <a:pt x="1483" y="1683"/>
                        <a:pt x="1486" y="1690"/>
                        <a:pt x="1488" y="1703"/>
                      </a:cubicBezTo>
                      <a:cubicBezTo>
                        <a:pt x="1609" y="2494"/>
                        <a:pt x="959" y="6859"/>
                        <a:pt x="732" y="6859"/>
                      </a:cubicBezTo>
                      <a:cubicBezTo>
                        <a:pt x="728" y="6859"/>
                        <a:pt x="724" y="6857"/>
                        <a:pt x="720" y="6854"/>
                      </a:cubicBezTo>
                      <a:cubicBezTo>
                        <a:pt x="512" y="6700"/>
                        <a:pt x="1364" y="1683"/>
                        <a:pt x="1479" y="1683"/>
                      </a:cubicBezTo>
                      <a:close/>
                      <a:moveTo>
                        <a:pt x="1931" y="1"/>
                      </a:moveTo>
                      <a:cubicBezTo>
                        <a:pt x="1931" y="1"/>
                        <a:pt x="1591" y="496"/>
                        <a:pt x="1092" y="496"/>
                      </a:cubicBezTo>
                      <a:cubicBezTo>
                        <a:pt x="1067" y="496"/>
                        <a:pt x="1041" y="495"/>
                        <a:pt x="1015" y="493"/>
                      </a:cubicBezTo>
                      <a:cubicBezTo>
                        <a:pt x="575" y="453"/>
                        <a:pt x="381" y="179"/>
                        <a:pt x="243" y="179"/>
                      </a:cubicBezTo>
                      <a:cubicBezTo>
                        <a:pt x="209" y="179"/>
                        <a:pt x="178" y="195"/>
                        <a:pt x="148" y="234"/>
                      </a:cubicBezTo>
                      <a:cubicBezTo>
                        <a:pt x="1" y="431"/>
                        <a:pt x="376" y="1279"/>
                        <a:pt x="394" y="2078"/>
                      </a:cubicBezTo>
                      <a:cubicBezTo>
                        <a:pt x="406" y="2877"/>
                        <a:pt x="204" y="8287"/>
                        <a:pt x="302" y="8612"/>
                      </a:cubicBezTo>
                      <a:cubicBezTo>
                        <a:pt x="370" y="8821"/>
                        <a:pt x="559" y="8954"/>
                        <a:pt x="715" y="8954"/>
                      </a:cubicBezTo>
                      <a:cubicBezTo>
                        <a:pt x="797" y="8954"/>
                        <a:pt x="870" y="8917"/>
                        <a:pt x="910" y="8834"/>
                      </a:cubicBezTo>
                      <a:cubicBezTo>
                        <a:pt x="1021" y="8594"/>
                        <a:pt x="1931" y="2798"/>
                        <a:pt x="1912" y="1919"/>
                      </a:cubicBezTo>
                      <a:cubicBezTo>
                        <a:pt x="1900" y="1040"/>
                        <a:pt x="1992" y="241"/>
                        <a:pt x="19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1" name="Google Shape;14981;p147"/>
                <p:cNvSpPr/>
                <p:nvPr/>
              </p:nvSpPr>
              <p:spPr>
                <a:xfrm>
                  <a:off x="5355675" y="2807700"/>
                  <a:ext cx="32250" cy="2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" h="999" extrusionOk="0">
                      <a:moveTo>
                        <a:pt x="296" y="1"/>
                      </a:moveTo>
                      <a:cubicBezTo>
                        <a:pt x="294" y="1"/>
                        <a:pt x="292" y="1"/>
                        <a:pt x="290" y="1"/>
                      </a:cubicBezTo>
                      <a:cubicBezTo>
                        <a:pt x="148" y="19"/>
                        <a:pt x="1" y="462"/>
                        <a:pt x="62" y="622"/>
                      </a:cubicBezTo>
                      <a:cubicBezTo>
                        <a:pt x="112" y="738"/>
                        <a:pt x="167" y="790"/>
                        <a:pt x="287" y="790"/>
                      </a:cubicBezTo>
                      <a:cubicBezTo>
                        <a:pt x="332" y="790"/>
                        <a:pt x="385" y="783"/>
                        <a:pt x="449" y="769"/>
                      </a:cubicBezTo>
                      <a:cubicBezTo>
                        <a:pt x="471" y="765"/>
                        <a:pt x="493" y="763"/>
                        <a:pt x="514" y="763"/>
                      </a:cubicBezTo>
                      <a:cubicBezTo>
                        <a:pt x="728" y="763"/>
                        <a:pt x="921" y="969"/>
                        <a:pt x="1095" y="997"/>
                      </a:cubicBezTo>
                      <a:cubicBezTo>
                        <a:pt x="1101" y="998"/>
                        <a:pt x="1107" y="998"/>
                        <a:pt x="1113" y="998"/>
                      </a:cubicBezTo>
                      <a:cubicBezTo>
                        <a:pt x="1286" y="998"/>
                        <a:pt x="1290" y="477"/>
                        <a:pt x="1230" y="370"/>
                      </a:cubicBezTo>
                      <a:cubicBezTo>
                        <a:pt x="1186" y="290"/>
                        <a:pt x="1173" y="227"/>
                        <a:pt x="1086" y="227"/>
                      </a:cubicBezTo>
                      <a:cubicBezTo>
                        <a:pt x="1051" y="227"/>
                        <a:pt x="1005" y="237"/>
                        <a:pt x="941" y="259"/>
                      </a:cubicBezTo>
                      <a:cubicBezTo>
                        <a:pt x="918" y="267"/>
                        <a:pt x="895" y="271"/>
                        <a:pt x="870" y="271"/>
                      </a:cubicBezTo>
                      <a:cubicBezTo>
                        <a:pt x="662" y="271"/>
                        <a:pt x="405" y="1"/>
                        <a:pt x="29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2" name="Google Shape;14982;p147"/>
                <p:cNvSpPr/>
                <p:nvPr/>
              </p:nvSpPr>
              <p:spPr>
                <a:xfrm>
                  <a:off x="5354150" y="2830450"/>
                  <a:ext cx="11550" cy="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1145" extrusionOk="0">
                      <a:moveTo>
                        <a:pt x="196" y="1"/>
                      </a:moveTo>
                      <a:cubicBezTo>
                        <a:pt x="145" y="1"/>
                        <a:pt x="103" y="11"/>
                        <a:pt x="92" y="37"/>
                      </a:cubicBezTo>
                      <a:cubicBezTo>
                        <a:pt x="68" y="99"/>
                        <a:pt x="215" y="290"/>
                        <a:pt x="191" y="406"/>
                      </a:cubicBezTo>
                      <a:cubicBezTo>
                        <a:pt x="166" y="523"/>
                        <a:pt x="0" y="1009"/>
                        <a:pt x="62" y="1076"/>
                      </a:cubicBezTo>
                      <a:cubicBezTo>
                        <a:pt x="97" y="1118"/>
                        <a:pt x="173" y="1144"/>
                        <a:pt x="233" y="1144"/>
                      </a:cubicBezTo>
                      <a:cubicBezTo>
                        <a:pt x="278" y="1144"/>
                        <a:pt x="314" y="1129"/>
                        <a:pt x="314" y="1095"/>
                      </a:cubicBezTo>
                      <a:cubicBezTo>
                        <a:pt x="314" y="1015"/>
                        <a:pt x="338" y="468"/>
                        <a:pt x="351" y="406"/>
                      </a:cubicBezTo>
                      <a:cubicBezTo>
                        <a:pt x="369" y="345"/>
                        <a:pt x="461" y="87"/>
                        <a:pt x="387" y="44"/>
                      </a:cubicBezTo>
                      <a:cubicBezTo>
                        <a:pt x="345" y="19"/>
                        <a:pt x="263" y="1"/>
                        <a:pt x="19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3" name="Google Shape;14983;p147"/>
                <p:cNvSpPr/>
                <p:nvPr/>
              </p:nvSpPr>
              <p:spPr>
                <a:xfrm>
                  <a:off x="5363375" y="2831550"/>
                  <a:ext cx="892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1151" extrusionOk="0">
                      <a:moveTo>
                        <a:pt x="180" y="1"/>
                      </a:moveTo>
                      <a:cubicBezTo>
                        <a:pt x="163" y="1"/>
                        <a:pt x="148" y="6"/>
                        <a:pt x="141" y="18"/>
                      </a:cubicBezTo>
                      <a:cubicBezTo>
                        <a:pt x="105" y="196"/>
                        <a:pt x="86" y="381"/>
                        <a:pt x="98" y="565"/>
                      </a:cubicBezTo>
                      <a:cubicBezTo>
                        <a:pt x="111" y="707"/>
                        <a:pt x="0" y="1038"/>
                        <a:pt x="31" y="1106"/>
                      </a:cubicBezTo>
                      <a:cubicBezTo>
                        <a:pt x="45" y="1135"/>
                        <a:pt x="108" y="1151"/>
                        <a:pt x="171" y="1151"/>
                      </a:cubicBezTo>
                      <a:cubicBezTo>
                        <a:pt x="241" y="1151"/>
                        <a:pt x="313" y="1132"/>
                        <a:pt x="326" y="1094"/>
                      </a:cubicBezTo>
                      <a:cubicBezTo>
                        <a:pt x="357" y="1026"/>
                        <a:pt x="283" y="823"/>
                        <a:pt x="270" y="639"/>
                      </a:cubicBezTo>
                      <a:cubicBezTo>
                        <a:pt x="252" y="461"/>
                        <a:pt x="344" y="147"/>
                        <a:pt x="314" y="86"/>
                      </a:cubicBezTo>
                      <a:cubicBezTo>
                        <a:pt x="296" y="37"/>
                        <a:pt x="227" y="1"/>
                        <a:pt x="18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4" name="Google Shape;14984;p147"/>
                <p:cNvSpPr/>
                <p:nvPr/>
              </p:nvSpPr>
              <p:spPr>
                <a:xfrm>
                  <a:off x="5372725" y="2833525"/>
                  <a:ext cx="7725" cy="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" h="1083" extrusionOk="0">
                      <a:moveTo>
                        <a:pt x="94" y="0"/>
                      </a:moveTo>
                      <a:cubicBezTo>
                        <a:pt x="59" y="0"/>
                        <a:pt x="25" y="11"/>
                        <a:pt x="19" y="37"/>
                      </a:cubicBezTo>
                      <a:cubicBezTo>
                        <a:pt x="1" y="197"/>
                        <a:pt x="13" y="363"/>
                        <a:pt x="38" y="523"/>
                      </a:cubicBezTo>
                      <a:cubicBezTo>
                        <a:pt x="69" y="603"/>
                        <a:pt x="7" y="953"/>
                        <a:pt x="38" y="1033"/>
                      </a:cubicBezTo>
                      <a:cubicBezTo>
                        <a:pt x="52" y="1067"/>
                        <a:pt x="97" y="1083"/>
                        <a:pt x="145" y="1083"/>
                      </a:cubicBezTo>
                      <a:cubicBezTo>
                        <a:pt x="201" y="1083"/>
                        <a:pt x="261" y="1061"/>
                        <a:pt x="278" y="1021"/>
                      </a:cubicBezTo>
                      <a:cubicBezTo>
                        <a:pt x="308" y="953"/>
                        <a:pt x="222" y="769"/>
                        <a:pt x="161" y="603"/>
                      </a:cubicBezTo>
                      <a:cubicBezTo>
                        <a:pt x="99" y="437"/>
                        <a:pt x="173" y="80"/>
                        <a:pt x="173" y="37"/>
                      </a:cubicBezTo>
                      <a:cubicBezTo>
                        <a:pt x="173" y="15"/>
                        <a:pt x="133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5" name="Google Shape;14985;p147"/>
                <p:cNvSpPr/>
                <p:nvPr/>
              </p:nvSpPr>
              <p:spPr>
                <a:xfrm>
                  <a:off x="5353400" y="2882075"/>
                  <a:ext cx="815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419" extrusionOk="0">
                      <a:moveTo>
                        <a:pt x="67" y="0"/>
                      </a:moveTo>
                      <a:cubicBezTo>
                        <a:pt x="27" y="0"/>
                        <a:pt x="0" y="116"/>
                        <a:pt x="18" y="216"/>
                      </a:cubicBezTo>
                      <a:cubicBezTo>
                        <a:pt x="28" y="300"/>
                        <a:pt x="128" y="419"/>
                        <a:pt x="206" y="419"/>
                      </a:cubicBezTo>
                      <a:cubicBezTo>
                        <a:pt x="220" y="419"/>
                        <a:pt x="233" y="415"/>
                        <a:pt x="245" y="407"/>
                      </a:cubicBezTo>
                      <a:cubicBezTo>
                        <a:pt x="325" y="351"/>
                        <a:pt x="319" y="179"/>
                        <a:pt x="288" y="81"/>
                      </a:cubicBezTo>
                      <a:cubicBezTo>
                        <a:pt x="270" y="32"/>
                        <a:pt x="110" y="7"/>
                        <a:pt x="73" y="1"/>
                      </a:cubicBezTo>
                      <a:cubicBezTo>
                        <a:pt x="71" y="0"/>
                        <a:pt x="69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6" name="Google Shape;14986;p147"/>
                <p:cNvSpPr/>
                <p:nvPr/>
              </p:nvSpPr>
              <p:spPr>
                <a:xfrm>
                  <a:off x="5363675" y="2885275"/>
                  <a:ext cx="862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516" extrusionOk="0">
                      <a:moveTo>
                        <a:pt x="152" y="0"/>
                      </a:moveTo>
                      <a:cubicBezTo>
                        <a:pt x="113" y="0"/>
                        <a:pt x="74" y="15"/>
                        <a:pt x="43" y="45"/>
                      </a:cubicBezTo>
                      <a:cubicBezTo>
                        <a:pt x="6" y="162"/>
                        <a:pt x="0" y="291"/>
                        <a:pt x="25" y="414"/>
                      </a:cubicBezTo>
                      <a:cubicBezTo>
                        <a:pt x="54" y="476"/>
                        <a:pt x="116" y="516"/>
                        <a:pt x="183" y="516"/>
                      </a:cubicBezTo>
                      <a:cubicBezTo>
                        <a:pt x="202" y="516"/>
                        <a:pt x="221" y="513"/>
                        <a:pt x="240" y="506"/>
                      </a:cubicBezTo>
                      <a:cubicBezTo>
                        <a:pt x="345" y="481"/>
                        <a:pt x="338" y="223"/>
                        <a:pt x="302" y="106"/>
                      </a:cubicBezTo>
                      <a:cubicBezTo>
                        <a:pt x="279" y="38"/>
                        <a:pt x="216" y="0"/>
                        <a:pt x="15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7" name="Google Shape;14987;p147"/>
                <p:cNvSpPr/>
                <p:nvPr/>
              </p:nvSpPr>
              <p:spPr>
                <a:xfrm>
                  <a:off x="5374575" y="2886525"/>
                  <a:ext cx="7400" cy="1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56" extrusionOk="0">
                      <a:moveTo>
                        <a:pt x="164" y="0"/>
                      </a:moveTo>
                      <a:cubicBezTo>
                        <a:pt x="128" y="0"/>
                        <a:pt x="92" y="17"/>
                        <a:pt x="68" y="50"/>
                      </a:cubicBezTo>
                      <a:cubicBezTo>
                        <a:pt x="19" y="179"/>
                        <a:pt x="1" y="321"/>
                        <a:pt x="13" y="462"/>
                      </a:cubicBezTo>
                      <a:cubicBezTo>
                        <a:pt x="27" y="536"/>
                        <a:pt x="61" y="555"/>
                        <a:pt x="103" y="555"/>
                      </a:cubicBezTo>
                      <a:cubicBezTo>
                        <a:pt x="135" y="555"/>
                        <a:pt x="173" y="544"/>
                        <a:pt x="210" y="536"/>
                      </a:cubicBezTo>
                      <a:cubicBezTo>
                        <a:pt x="296" y="511"/>
                        <a:pt x="296" y="173"/>
                        <a:pt x="271" y="87"/>
                      </a:cubicBezTo>
                      <a:cubicBezTo>
                        <a:pt x="261" y="30"/>
                        <a:pt x="213" y="0"/>
                        <a:pt x="16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8" name="Google Shape;14988;p147"/>
                <p:cNvSpPr/>
                <p:nvPr/>
              </p:nvSpPr>
              <p:spPr>
                <a:xfrm>
                  <a:off x="5384250" y="2885150"/>
                  <a:ext cx="7425" cy="1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516" extrusionOk="0">
                      <a:moveTo>
                        <a:pt x="143" y="1"/>
                      </a:moveTo>
                      <a:cubicBezTo>
                        <a:pt x="114" y="1"/>
                        <a:pt x="85" y="12"/>
                        <a:pt x="62" y="38"/>
                      </a:cubicBezTo>
                      <a:cubicBezTo>
                        <a:pt x="1" y="93"/>
                        <a:pt x="26" y="431"/>
                        <a:pt x="62" y="480"/>
                      </a:cubicBezTo>
                      <a:cubicBezTo>
                        <a:pt x="82" y="503"/>
                        <a:pt x="106" y="515"/>
                        <a:pt x="132" y="515"/>
                      </a:cubicBezTo>
                      <a:cubicBezTo>
                        <a:pt x="162" y="515"/>
                        <a:pt x="195" y="498"/>
                        <a:pt x="228" y="462"/>
                      </a:cubicBezTo>
                      <a:cubicBezTo>
                        <a:pt x="296" y="400"/>
                        <a:pt x="271" y="130"/>
                        <a:pt x="247" y="68"/>
                      </a:cubicBezTo>
                      <a:cubicBezTo>
                        <a:pt x="225" y="25"/>
                        <a:pt x="184" y="1"/>
                        <a:pt x="14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9" name="Google Shape;14989;p147"/>
                <p:cNvSpPr/>
                <p:nvPr/>
              </p:nvSpPr>
              <p:spPr>
                <a:xfrm>
                  <a:off x="5391375" y="2881775"/>
                  <a:ext cx="6550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" h="370" extrusionOk="0">
                      <a:moveTo>
                        <a:pt x="170" y="1"/>
                      </a:moveTo>
                      <a:cubicBezTo>
                        <a:pt x="162" y="1"/>
                        <a:pt x="154" y="5"/>
                        <a:pt x="146" y="13"/>
                      </a:cubicBezTo>
                      <a:cubicBezTo>
                        <a:pt x="1" y="170"/>
                        <a:pt x="100" y="370"/>
                        <a:pt x="162" y="370"/>
                      </a:cubicBezTo>
                      <a:cubicBezTo>
                        <a:pt x="163" y="370"/>
                        <a:pt x="164" y="370"/>
                        <a:pt x="165" y="369"/>
                      </a:cubicBezTo>
                      <a:cubicBezTo>
                        <a:pt x="232" y="363"/>
                        <a:pt x="245" y="265"/>
                        <a:pt x="257" y="173"/>
                      </a:cubicBezTo>
                      <a:cubicBezTo>
                        <a:pt x="262" y="91"/>
                        <a:pt x="212" y="1"/>
                        <a:pt x="17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0" name="Google Shape;14990;p147"/>
                <p:cNvSpPr/>
                <p:nvPr/>
              </p:nvSpPr>
              <p:spPr>
                <a:xfrm>
                  <a:off x="5377950" y="2836575"/>
                  <a:ext cx="8500" cy="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934" extrusionOk="0">
                      <a:moveTo>
                        <a:pt x="53" y="1"/>
                      </a:moveTo>
                      <a:cubicBezTo>
                        <a:pt x="43" y="1"/>
                        <a:pt x="36" y="5"/>
                        <a:pt x="32" y="14"/>
                      </a:cubicBezTo>
                      <a:cubicBezTo>
                        <a:pt x="1" y="131"/>
                        <a:pt x="1" y="254"/>
                        <a:pt x="32" y="370"/>
                      </a:cubicBezTo>
                      <a:cubicBezTo>
                        <a:pt x="69" y="462"/>
                        <a:pt x="142" y="893"/>
                        <a:pt x="192" y="917"/>
                      </a:cubicBezTo>
                      <a:cubicBezTo>
                        <a:pt x="214" y="928"/>
                        <a:pt x="235" y="933"/>
                        <a:pt x="254" y="933"/>
                      </a:cubicBezTo>
                      <a:cubicBezTo>
                        <a:pt x="288" y="933"/>
                        <a:pt x="315" y="919"/>
                        <a:pt x="327" y="899"/>
                      </a:cubicBezTo>
                      <a:cubicBezTo>
                        <a:pt x="339" y="874"/>
                        <a:pt x="241" y="641"/>
                        <a:pt x="204" y="536"/>
                      </a:cubicBezTo>
                      <a:cubicBezTo>
                        <a:pt x="173" y="389"/>
                        <a:pt x="155" y="241"/>
                        <a:pt x="155" y="88"/>
                      </a:cubicBezTo>
                      <a:cubicBezTo>
                        <a:pt x="155" y="54"/>
                        <a:pt x="9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1" name="Google Shape;14991;p147"/>
                <p:cNvSpPr/>
                <p:nvPr/>
              </p:nvSpPr>
              <p:spPr>
                <a:xfrm>
                  <a:off x="5383350" y="2840700"/>
                  <a:ext cx="9475" cy="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" h="700" extrusionOk="0">
                      <a:moveTo>
                        <a:pt x="41" y="0"/>
                      </a:moveTo>
                      <a:cubicBezTo>
                        <a:pt x="21" y="0"/>
                        <a:pt x="10" y="35"/>
                        <a:pt x="6" y="70"/>
                      </a:cubicBezTo>
                      <a:cubicBezTo>
                        <a:pt x="0" y="125"/>
                        <a:pt x="197" y="636"/>
                        <a:pt x="215" y="685"/>
                      </a:cubicBezTo>
                      <a:cubicBezTo>
                        <a:pt x="220" y="695"/>
                        <a:pt x="231" y="699"/>
                        <a:pt x="247" y="699"/>
                      </a:cubicBezTo>
                      <a:cubicBezTo>
                        <a:pt x="295" y="699"/>
                        <a:pt x="378" y="656"/>
                        <a:pt x="369" y="623"/>
                      </a:cubicBezTo>
                      <a:cubicBezTo>
                        <a:pt x="363" y="586"/>
                        <a:pt x="160" y="205"/>
                        <a:pt x="98" y="76"/>
                      </a:cubicBezTo>
                      <a:cubicBezTo>
                        <a:pt x="75" y="20"/>
                        <a:pt x="55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2" name="Google Shape;14992;p147"/>
                <p:cNvSpPr/>
                <p:nvPr/>
              </p:nvSpPr>
              <p:spPr>
                <a:xfrm>
                  <a:off x="5352600" y="2860375"/>
                  <a:ext cx="9400" cy="2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" h="824" extrusionOk="0">
                      <a:moveTo>
                        <a:pt x="217" y="0"/>
                      </a:moveTo>
                      <a:cubicBezTo>
                        <a:pt x="176" y="0"/>
                        <a:pt x="137" y="11"/>
                        <a:pt x="118" y="33"/>
                      </a:cubicBezTo>
                      <a:cubicBezTo>
                        <a:pt x="75" y="88"/>
                        <a:pt x="130" y="371"/>
                        <a:pt x="111" y="482"/>
                      </a:cubicBezTo>
                      <a:cubicBezTo>
                        <a:pt x="93" y="598"/>
                        <a:pt x="1" y="654"/>
                        <a:pt x="81" y="740"/>
                      </a:cubicBezTo>
                      <a:cubicBezTo>
                        <a:pt x="129" y="791"/>
                        <a:pt x="218" y="823"/>
                        <a:pt x="284" y="823"/>
                      </a:cubicBezTo>
                      <a:cubicBezTo>
                        <a:pt x="328" y="823"/>
                        <a:pt x="361" y="809"/>
                        <a:pt x="363" y="777"/>
                      </a:cubicBezTo>
                      <a:cubicBezTo>
                        <a:pt x="376" y="703"/>
                        <a:pt x="296" y="476"/>
                        <a:pt x="327" y="371"/>
                      </a:cubicBezTo>
                      <a:cubicBezTo>
                        <a:pt x="357" y="273"/>
                        <a:pt x="370" y="168"/>
                        <a:pt x="357" y="64"/>
                      </a:cubicBezTo>
                      <a:cubicBezTo>
                        <a:pt x="343" y="23"/>
                        <a:pt x="277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3" name="Google Shape;14993;p147"/>
                <p:cNvSpPr/>
                <p:nvPr/>
              </p:nvSpPr>
              <p:spPr>
                <a:xfrm>
                  <a:off x="5364450" y="2862075"/>
                  <a:ext cx="7700" cy="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854" extrusionOk="0">
                      <a:moveTo>
                        <a:pt x="124" y="0"/>
                      </a:moveTo>
                      <a:cubicBezTo>
                        <a:pt x="86" y="0"/>
                        <a:pt x="52" y="10"/>
                        <a:pt x="37" y="33"/>
                      </a:cubicBezTo>
                      <a:cubicBezTo>
                        <a:pt x="0" y="88"/>
                        <a:pt x="49" y="352"/>
                        <a:pt x="62" y="475"/>
                      </a:cubicBezTo>
                      <a:cubicBezTo>
                        <a:pt x="80" y="592"/>
                        <a:pt x="6" y="684"/>
                        <a:pt x="31" y="776"/>
                      </a:cubicBezTo>
                      <a:cubicBezTo>
                        <a:pt x="45" y="826"/>
                        <a:pt x="104" y="853"/>
                        <a:pt x="160" y="853"/>
                      </a:cubicBezTo>
                      <a:cubicBezTo>
                        <a:pt x="201" y="853"/>
                        <a:pt x="240" y="838"/>
                        <a:pt x="258" y="807"/>
                      </a:cubicBezTo>
                      <a:cubicBezTo>
                        <a:pt x="307" y="733"/>
                        <a:pt x="234" y="635"/>
                        <a:pt x="215" y="512"/>
                      </a:cubicBezTo>
                      <a:cubicBezTo>
                        <a:pt x="191" y="383"/>
                        <a:pt x="271" y="137"/>
                        <a:pt x="252" y="63"/>
                      </a:cubicBezTo>
                      <a:cubicBezTo>
                        <a:pt x="241" y="23"/>
                        <a:pt x="179" y="0"/>
                        <a:pt x="12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4" name="Google Shape;14994;p147"/>
                <p:cNvSpPr/>
                <p:nvPr/>
              </p:nvSpPr>
              <p:spPr>
                <a:xfrm>
                  <a:off x="5374275" y="2863800"/>
                  <a:ext cx="6325" cy="1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" h="782" extrusionOk="0">
                      <a:moveTo>
                        <a:pt x="117" y="0"/>
                      </a:moveTo>
                      <a:cubicBezTo>
                        <a:pt x="68" y="7"/>
                        <a:pt x="25" y="50"/>
                        <a:pt x="19" y="105"/>
                      </a:cubicBezTo>
                      <a:cubicBezTo>
                        <a:pt x="0" y="209"/>
                        <a:pt x="80" y="314"/>
                        <a:pt x="80" y="425"/>
                      </a:cubicBezTo>
                      <a:cubicBezTo>
                        <a:pt x="74" y="474"/>
                        <a:pt x="68" y="523"/>
                        <a:pt x="56" y="572"/>
                      </a:cubicBezTo>
                      <a:cubicBezTo>
                        <a:pt x="37" y="621"/>
                        <a:pt x="43" y="670"/>
                        <a:pt x="62" y="720"/>
                      </a:cubicBezTo>
                      <a:cubicBezTo>
                        <a:pt x="76" y="758"/>
                        <a:pt x="113" y="781"/>
                        <a:pt x="151" y="781"/>
                      </a:cubicBezTo>
                      <a:cubicBezTo>
                        <a:pt x="162" y="781"/>
                        <a:pt x="174" y="779"/>
                        <a:pt x="185" y="775"/>
                      </a:cubicBezTo>
                      <a:cubicBezTo>
                        <a:pt x="228" y="750"/>
                        <a:pt x="252" y="701"/>
                        <a:pt x="240" y="652"/>
                      </a:cubicBezTo>
                      <a:cubicBezTo>
                        <a:pt x="234" y="603"/>
                        <a:pt x="209" y="554"/>
                        <a:pt x="197" y="504"/>
                      </a:cubicBezTo>
                      <a:cubicBezTo>
                        <a:pt x="173" y="400"/>
                        <a:pt x="209" y="283"/>
                        <a:pt x="222" y="173"/>
                      </a:cubicBezTo>
                      <a:cubicBezTo>
                        <a:pt x="222" y="136"/>
                        <a:pt x="222" y="99"/>
                        <a:pt x="203" y="62"/>
                      </a:cubicBezTo>
                      <a:cubicBezTo>
                        <a:pt x="191" y="25"/>
                        <a:pt x="154" y="7"/>
                        <a:pt x="11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5" name="Google Shape;14995;p147"/>
                <p:cNvSpPr/>
                <p:nvPr/>
              </p:nvSpPr>
              <p:spPr>
                <a:xfrm>
                  <a:off x="5383350" y="2863500"/>
                  <a:ext cx="6000" cy="1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751" extrusionOk="0">
                      <a:moveTo>
                        <a:pt x="118" y="1"/>
                      </a:moveTo>
                      <a:cubicBezTo>
                        <a:pt x="70" y="1"/>
                        <a:pt x="28" y="31"/>
                        <a:pt x="19" y="80"/>
                      </a:cubicBezTo>
                      <a:cubicBezTo>
                        <a:pt x="0" y="142"/>
                        <a:pt x="6" y="197"/>
                        <a:pt x="31" y="252"/>
                      </a:cubicBezTo>
                      <a:cubicBezTo>
                        <a:pt x="49" y="301"/>
                        <a:pt x="62" y="357"/>
                        <a:pt x="62" y="406"/>
                      </a:cubicBezTo>
                      <a:cubicBezTo>
                        <a:pt x="62" y="455"/>
                        <a:pt x="55" y="498"/>
                        <a:pt x="43" y="547"/>
                      </a:cubicBezTo>
                      <a:cubicBezTo>
                        <a:pt x="31" y="590"/>
                        <a:pt x="31" y="633"/>
                        <a:pt x="43" y="682"/>
                      </a:cubicBezTo>
                      <a:cubicBezTo>
                        <a:pt x="54" y="722"/>
                        <a:pt x="91" y="751"/>
                        <a:pt x="135" y="751"/>
                      </a:cubicBezTo>
                      <a:cubicBezTo>
                        <a:pt x="139" y="751"/>
                        <a:pt x="143" y="751"/>
                        <a:pt x="148" y="750"/>
                      </a:cubicBezTo>
                      <a:cubicBezTo>
                        <a:pt x="209" y="744"/>
                        <a:pt x="240" y="670"/>
                        <a:pt x="234" y="615"/>
                      </a:cubicBezTo>
                      <a:cubicBezTo>
                        <a:pt x="228" y="553"/>
                        <a:pt x="197" y="498"/>
                        <a:pt x="185" y="437"/>
                      </a:cubicBezTo>
                      <a:cubicBezTo>
                        <a:pt x="172" y="338"/>
                        <a:pt x="209" y="240"/>
                        <a:pt x="209" y="142"/>
                      </a:cubicBezTo>
                      <a:cubicBezTo>
                        <a:pt x="221" y="92"/>
                        <a:pt x="197" y="37"/>
                        <a:pt x="154" y="6"/>
                      </a:cubicBezTo>
                      <a:cubicBezTo>
                        <a:pt x="142" y="3"/>
                        <a:pt x="130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6" name="Google Shape;14996;p147"/>
                <p:cNvSpPr/>
                <p:nvPr/>
              </p:nvSpPr>
              <p:spPr>
                <a:xfrm>
                  <a:off x="5390400" y="2862850"/>
                  <a:ext cx="6650" cy="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656" extrusionOk="0">
                      <a:moveTo>
                        <a:pt x="82" y="1"/>
                      </a:moveTo>
                      <a:cubicBezTo>
                        <a:pt x="77" y="1"/>
                        <a:pt x="73" y="1"/>
                        <a:pt x="68" y="2"/>
                      </a:cubicBezTo>
                      <a:cubicBezTo>
                        <a:pt x="25" y="8"/>
                        <a:pt x="1" y="51"/>
                        <a:pt x="13" y="94"/>
                      </a:cubicBezTo>
                      <a:cubicBezTo>
                        <a:pt x="50" y="211"/>
                        <a:pt x="68" y="340"/>
                        <a:pt x="68" y="463"/>
                      </a:cubicBezTo>
                      <a:cubicBezTo>
                        <a:pt x="68" y="499"/>
                        <a:pt x="75" y="536"/>
                        <a:pt x="81" y="573"/>
                      </a:cubicBezTo>
                      <a:cubicBezTo>
                        <a:pt x="93" y="604"/>
                        <a:pt x="118" y="635"/>
                        <a:pt x="148" y="647"/>
                      </a:cubicBezTo>
                      <a:cubicBezTo>
                        <a:pt x="160" y="653"/>
                        <a:pt x="171" y="655"/>
                        <a:pt x="182" y="655"/>
                      </a:cubicBezTo>
                      <a:cubicBezTo>
                        <a:pt x="207" y="655"/>
                        <a:pt x="230" y="642"/>
                        <a:pt x="247" y="616"/>
                      </a:cubicBezTo>
                      <a:cubicBezTo>
                        <a:pt x="265" y="573"/>
                        <a:pt x="234" y="524"/>
                        <a:pt x="210" y="481"/>
                      </a:cubicBezTo>
                      <a:cubicBezTo>
                        <a:pt x="185" y="432"/>
                        <a:pt x="173" y="370"/>
                        <a:pt x="173" y="309"/>
                      </a:cubicBezTo>
                      <a:cubicBezTo>
                        <a:pt x="173" y="272"/>
                        <a:pt x="185" y="229"/>
                        <a:pt x="191" y="186"/>
                      </a:cubicBezTo>
                      <a:cubicBezTo>
                        <a:pt x="198" y="143"/>
                        <a:pt x="191" y="100"/>
                        <a:pt x="173" y="57"/>
                      </a:cubicBezTo>
                      <a:cubicBezTo>
                        <a:pt x="156" y="24"/>
                        <a:pt x="120" y="1"/>
                        <a:pt x="8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7" name="Google Shape;14997;p147"/>
                <p:cNvSpPr/>
                <p:nvPr/>
              </p:nvSpPr>
              <p:spPr>
                <a:xfrm>
                  <a:off x="5364275" y="2559325"/>
                  <a:ext cx="40600" cy="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1295" extrusionOk="0">
                      <a:moveTo>
                        <a:pt x="1120" y="0"/>
                      </a:moveTo>
                      <a:cubicBezTo>
                        <a:pt x="1028" y="0"/>
                        <a:pt x="933" y="17"/>
                        <a:pt x="843" y="27"/>
                      </a:cubicBezTo>
                      <a:cubicBezTo>
                        <a:pt x="702" y="34"/>
                        <a:pt x="554" y="52"/>
                        <a:pt x="413" y="77"/>
                      </a:cubicBezTo>
                      <a:cubicBezTo>
                        <a:pt x="271" y="107"/>
                        <a:pt x="148" y="193"/>
                        <a:pt x="69" y="316"/>
                      </a:cubicBezTo>
                      <a:cubicBezTo>
                        <a:pt x="19" y="408"/>
                        <a:pt x="1" y="519"/>
                        <a:pt x="19" y="624"/>
                      </a:cubicBezTo>
                      <a:cubicBezTo>
                        <a:pt x="76" y="1013"/>
                        <a:pt x="413" y="1294"/>
                        <a:pt x="796" y="1294"/>
                      </a:cubicBezTo>
                      <a:cubicBezTo>
                        <a:pt x="830" y="1294"/>
                        <a:pt x="864" y="1292"/>
                        <a:pt x="898" y="1287"/>
                      </a:cubicBezTo>
                      <a:cubicBezTo>
                        <a:pt x="1322" y="1226"/>
                        <a:pt x="1624" y="833"/>
                        <a:pt x="1562" y="408"/>
                      </a:cubicBezTo>
                      <a:cubicBezTo>
                        <a:pt x="1550" y="261"/>
                        <a:pt x="1470" y="132"/>
                        <a:pt x="1341" y="52"/>
                      </a:cubicBezTo>
                      <a:cubicBezTo>
                        <a:pt x="1273" y="13"/>
                        <a:pt x="1198" y="0"/>
                        <a:pt x="112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8" name="Google Shape;14998;p147"/>
                <p:cNvSpPr/>
                <p:nvPr/>
              </p:nvSpPr>
              <p:spPr>
                <a:xfrm>
                  <a:off x="5404400" y="1818475"/>
                  <a:ext cx="538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8154" extrusionOk="0">
                      <a:moveTo>
                        <a:pt x="560" y="0"/>
                      </a:moveTo>
                      <a:cubicBezTo>
                        <a:pt x="399" y="0"/>
                        <a:pt x="257" y="58"/>
                        <a:pt x="191" y="188"/>
                      </a:cubicBezTo>
                      <a:cubicBezTo>
                        <a:pt x="0" y="569"/>
                        <a:pt x="344" y="1079"/>
                        <a:pt x="467" y="1294"/>
                      </a:cubicBezTo>
                      <a:cubicBezTo>
                        <a:pt x="639" y="1589"/>
                        <a:pt x="1131" y="5572"/>
                        <a:pt x="1125" y="6144"/>
                      </a:cubicBezTo>
                      <a:cubicBezTo>
                        <a:pt x="1119" y="6722"/>
                        <a:pt x="873" y="7638"/>
                        <a:pt x="1002" y="7976"/>
                      </a:cubicBezTo>
                      <a:cubicBezTo>
                        <a:pt x="1050" y="8102"/>
                        <a:pt x="1206" y="8153"/>
                        <a:pt x="1387" y="8153"/>
                      </a:cubicBezTo>
                      <a:cubicBezTo>
                        <a:pt x="1698" y="8153"/>
                        <a:pt x="2081" y="8003"/>
                        <a:pt x="2109" y="7828"/>
                      </a:cubicBezTo>
                      <a:cubicBezTo>
                        <a:pt x="2152" y="7552"/>
                        <a:pt x="1875" y="7423"/>
                        <a:pt x="1789" y="6974"/>
                      </a:cubicBezTo>
                      <a:cubicBezTo>
                        <a:pt x="1703" y="6531"/>
                        <a:pt x="1469" y="4866"/>
                        <a:pt x="1451" y="3802"/>
                      </a:cubicBezTo>
                      <a:cubicBezTo>
                        <a:pt x="1426" y="2739"/>
                        <a:pt x="1297" y="1036"/>
                        <a:pt x="1279" y="544"/>
                      </a:cubicBezTo>
                      <a:cubicBezTo>
                        <a:pt x="1262" y="222"/>
                        <a:pt x="876" y="0"/>
                        <a:pt x="56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9" name="Google Shape;14999;p147"/>
                <p:cNvSpPr/>
                <p:nvPr/>
              </p:nvSpPr>
              <p:spPr>
                <a:xfrm>
                  <a:off x="5425475" y="2022800"/>
                  <a:ext cx="67000" cy="1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7429" extrusionOk="0">
                      <a:moveTo>
                        <a:pt x="896" y="707"/>
                      </a:moveTo>
                      <a:cubicBezTo>
                        <a:pt x="968" y="707"/>
                        <a:pt x="1044" y="749"/>
                        <a:pt x="1087" y="848"/>
                      </a:cubicBezTo>
                      <a:cubicBezTo>
                        <a:pt x="1395" y="1542"/>
                        <a:pt x="1745" y="4634"/>
                        <a:pt x="1745" y="4634"/>
                      </a:cubicBezTo>
                      <a:cubicBezTo>
                        <a:pt x="1640" y="3767"/>
                        <a:pt x="749" y="1075"/>
                        <a:pt x="731" y="885"/>
                      </a:cubicBezTo>
                      <a:cubicBezTo>
                        <a:pt x="720" y="777"/>
                        <a:pt x="804" y="707"/>
                        <a:pt x="896" y="707"/>
                      </a:cubicBezTo>
                      <a:close/>
                      <a:moveTo>
                        <a:pt x="1210" y="1"/>
                      </a:moveTo>
                      <a:cubicBezTo>
                        <a:pt x="1075" y="1"/>
                        <a:pt x="773" y="232"/>
                        <a:pt x="449" y="232"/>
                      </a:cubicBezTo>
                      <a:cubicBezTo>
                        <a:pt x="357" y="232"/>
                        <a:pt x="264" y="213"/>
                        <a:pt x="171" y="165"/>
                      </a:cubicBezTo>
                      <a:cubicBezTo>
                        <a:pt x="166" y="163"/>
                        <a:pt x="162" y="162"/>
                        <a:pt x="158" y="162"/>
                      </a:cubicBezTo>
                      <a:cubicBezTo>
                        <a:pt x="1" y="162"/>
                        <a:pt x="635" y="2156"/>
                        <a:pt x="971" y="3583"/>
                      </a:cubicBezTo>
                      <a:cubicBezTo>
                        <a:pt x="1309" y="5046"/>
                        <a:pt x="1788" y="7037"/>
                        <a:pt x="1911" y="7234"/>
                      </a:cubicBezTo>
                      <a:cubicBezTo>
                        <a:pt x="1986" y="7352"/>
                        <a:pt x="2191" y="7428"/>
                        <a:pt x="2363" y="7428"/>
                      </a:cubicBezTo>
                      <a:cubicBezTo>
                        <a:pt x="2486" y="7428"/>
                        <a:pt x="2592" y="7388"/>
                        <a:pt x="2618" y="7296"/>
                      </a:cubicBezTo>
                      <a:cubicBezTo>
                        <a:pt x="2679" y="7074"/>
                        <a:pt x="1616" y="780"/>
                        <a:pt x="1272" y="36"/>
                      </a:cubicBezTo>
                      <a:cubicBezTo>
                        <a:pt x="1259" y="11"/>
                        <a:pt x="1238" y="1"/>
                        <a:pt x="121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0" name="Google Shape;15000;p147"/>
                <p:cNvSpPr/>
                <p:nvPr/>
              </p:nvSpPr>
              <p:spPr>
                <a:xfrm>
                  <a:off x="5465400" y="2212350"/>
                  <a:ext cx="15075" cy="3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1486" extrusionOk="0">
                      <a:moveTo>
                        <a:pt x="381" y="0"/>
                      </a:moveTo>
                      <a:cubicBezTo>
                        <a:pt x="363" y="0"/>
                        <a:pt x="344" y="3"/>
                        <a:pt x="326" y="9"/>
                      </a:cubicBezTo>
                      <a:cubicBezTo>
                        <a:pt x="234" y="39"/>
                        <a:pt x="197" y="150"/>
                        <a:pt x="179" y="242"/>
                      </a:cubicBezTo>
                      <a:lnTo>
                        <a:pt x="56" y="740"/>
                      </a:lnTo>
                      <a:cubicBezTo>
                        <a:pt x="19" y="857"/>
                        <a:pt x="0" y="980"/>
                        <a:pt x="7" y="1103"/>
                      </a:cubicBezTo>
                      <a:cubicBezTo>
                        <a:pt x="7" y="1232"/>
                        <a:pt x="62" y="1349"/>
                        <a:pt x="160" y="1435"/>
                      </a:cubicBezTo>
                      <a:cubicBezTo>
                        <a:pt x="206" y="1469"/>
                        <a:pt x="262" y="1486"/>
                        <a:pt x="318" y="1486"/>
                      </a:cubicBezTo>
                      <a:cubicBezTo>
                        <a:pt x="383" y="1486"/>
                        <a:pt x="449" y="1463"/>
                        <a:pt x="498" y="1416"/>
                      </a:cubicBezTo>
                      <a:cubicBezTo>
                        <a:pt x="548" y="1349"/>
                        <a:pt x="572" y="1269"/>
                        <a:pt x="566" y="1183"/>
                      </a:cubicBezTo>
                      <a:cubicBezTo>
                        <a:pt x="566" y="1103"/>
                        <a:pt x="541" y="1023"/>
                        <a:pt x="535" y="937"/>
                      </a:cubicBezTo>
                      <a:cubicBezTo>
                        <a:pt x="517" y="740"/>
                        <a:pt x="591" y="543"/>
                        <a:pt x="597" y="341"/>
                      </a:cubicBezTo>
                      <a:cubicBezTo>
                        <a:pt x="603" y="255"/>
                        <a:pt x="584" y="168"/>
                        <a:pt x="548" y="95"/>
                      </a:cubicBezTo>
                      <a:cubicBezTo>
                        <a:pt x="509" y="33"/>
                        <a:pt x="445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1" name="Google Shape;15001;p147"/>
                <p:cNvSpPr/>
                <p:nvPr/>
              </p:nvSpPr>
              <p:spPr>
                <a:xfrm>
                  <a:off x="5465850" y="2254150"/>
                  <a:ext cx="100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624" extrusionOk="0">
                      <a:moveTo>
                        <a:pt x="188" y="0"/>
                      </a:moveTo>
                      <a:cubicBezTo>
                        <a:pt x="152" y="0"/>
                        <a:pt x="117" y="14"/>
                        <a:pt x="87" y="39"/>
                      </a:cubicBezTo>
                      <a:cubicBezTo>
                        <a:pt x="56" y="70"/>
                        <a:pt x="38" y="107"/>
                        <a:pt x="32" y="150"/>
                      </a:cubicBezTo>
                      <a:cubicBezTo>
                        <a:pt x="1" y="316"/>
                        <a:pt x="38" y="488"/>
                        <a:pt x="142" y="623"/>
                      </a:cubicBezTo>
                      <a:cubicBezTo>
                        <a:pt x="314" y="568"/>
                        <a:pt x="400" y="254"/>
                        <a:pt x="376" y="76"/>
                      </a:cubicBezTo>
                      <a:cubicBezTo>
                        <a:pt x="333" y="45"/>
                        <a:pt x="284" y="21"/>
                        <a:pt x="234" y="9"/>
                      </a:cubicBezTo>
                      <a:cubicBezTo>
                        <a:pt x="219" y="3"/>
                        <a:pt x="203" y="0"/>
                        <a:pt x="18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2" name="Google Shape;15002;p147"/>
                <p:cNvSpPr/>
                <p:nvPr/>
              </p:nvSpPr>
              <p:spPr>
                <a:xfrm>
                  <a:off x="5466175" y="2275925"/>
                  <a:ext cx="585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417" extrusionOk="0">
                      <a:moveTo>
                        <a:pt x="145" y="0"/>
                      </a:moveTo>
                      <a:cubicBezTo>
                        <a:pt x="112" y="0"/>
                        <a:pt x="79" y="14"/>
                        <a:pt x="56" y="41"/>
                      </a:cubicBezTo>
                      <a:cubicBezTo>
                        <a:pt x="19" y="84"/>
                        <a:pt x="0" y="152"/>
                        <a:pt x="19" y="207"/>
                      </a:cubicBezTo>
                      <a:cubicBezTo>
                        <a:pt x="37" y="269"/>
                        <a:pt x="62" y="324"/>
                        <a:pt x="92" y="373"/>
                      </a:cubicBezTo>
                      <a:cubicBezTo>
                        <a:pt x="105" y="392"/>
                        <a:pt x="117" y="416"/>
                        <a:pt x="142" y="416"/>
                      </a:cubicBezTo>
                      <a:cubicBezTo>
                        <a:pt x="160" y="416"/>
                        <a:pt x="185" y="385"/>
                        <a:pt x="197" y="355"/>
                      </a:cubicBezTo>
                      <a:cubicBezTo>
                        <a:pt x="228" y="250"/>
                        <a:pt x="234" y="139"/>
                        <a:pt x="221" y="29"/>
                      </a:cubicBezTo>
                      <a:cubicBezTo>
                        <a:pt x="199" y="9"/>
                        <a:pt x="172" y="0"/>
                        <a:pt x="1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3" name="Google Shape;15003;p147"/>
                <p:cNvSpPr/>
                <p:nvPr/>
              </p:nvSpPr>
              <p:spPr>
                <a:xfrm>
                  <a:off x="5483225" y="2216675"/>
                  <a:ext cx="13400" cy="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1484" extrusionOk="0">
                      <a:moveTo>
                        <a:pt x="248" y="1"/>
                      </a:moveTo>
                      <a:cubicBezTo>
                        <a:pt x="187" y="1"/>
                        <a:pt x="133" y="31"/>
                        <a:pt x="99" y="82"/>
                      </a:cubicBezTo>
                      <a:cubicBezTo>
                        <a:pt x="62" y="137"/>
                        <a:pt x="37" y="198"/>
                        <a:pt x="31" y="266"/>
                      </a:cubicBezTo>
                      <a:cubicBezTo>
                        <a:pt x="0" y="530"/>
                        <a:pt x="0" y="801"/>
                        <a:pt x="31" y="1065"/>
                      </a:cubicBezTo>
                      <a:cubicBezTo>
                        <a:pt x="37" y="1163"/>
                        <a:pt x="56" y="1256"/>
                        <a:pt x="99" y="1348"/>
                      </a:cubicBezTo>
                      <a:cubicBezTo>
                        <a:pt x="140" y="1429"/>
                        <a:pt x="219" y="1483"/>
                        <a:pt x="311" y="1483"/>
                      </a:cubicBezTo>
                      <a:cubicBezTo>
                        <a:pt x="316" y="1483"/>
                        <a:pt x="321" y="1483"/>
                        <a:pt x="326" y="1483"/>
                      </a:cubicBezTo>
                      <a:cubicBezTo>
                        <a:pt x="412" y="1465"/>
                        <a:pt x="480" y="1403"/>
                        <a:pt x="505" y="1323"/>
                      </a:cubicBezTo>
                      <a:cubicBezTo>
                        <a:pt x="529" y="1243"/>
                        <a:pt x="535" y="1157"/>
                        <a:pt x="529" y="1077"/>
                      </a:cubicBezTo>
                      <a:cubicBezTo>
                        <a:pt x="529" y="788"/>
                        <a:pt x="492" y="500"/>
                        <a:pt x="425" y="217"/>
                      </a:cubicBezTo>
                      <a:cubicBezTo>
                        <a:pt x="400" y="125"/>
                        <a:pt x="357" y="20"/>
                        <a:pt x="265" y="2"/>
                      </a:cubicBezTo>
                      <a:cubicBezTo>
                        <a:pt x="259" y="1"/>
                        <a:pt x="253" y="1"/>
                        <a:pt x="24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4" name="Google Shape;15004;p147"/>
                <p:cNvSpPr/>
                <p:nvPr/>
              </p:nvSpPr>
              <p:spPr>
                <a:xfrm>
                  <a:off x="5489075" y="2258950"/>
                  <a:ext cx="10300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912" extrusionOk="0">
                      <a:moveTo>
                        <a:pt x="191" y="1"/>
                      </a:moveTo>
                      <a:cubicBezTo>
                        <a:pt x="111" y="1"/>
                        <a:pt x="55" y="87"/>
                        <a:pt x="31" y="173"/>
                      </a:cubicBezTo>
                      <a:cubicBezTo>
                        <a:pt x="0" y="327"/>
                        <a:pt x="6" y="487"/>
                        <a:pt x="49" y="640"/>
                      </a:cubicBezTo>
                      <a:cubicBezTo>
                        <a:pt x="55" y="708"/>
                        <a:pt x="80" y="769"/>
                        <a:pt x="111" y="825"/>
                      </a:cubicBezTo>
                      <a:cubicBezTo>
                        <a:pt x="144" y="881"/>
                        <a:pt x="204" y="911"/>
                        <a:pt x="266" y="911"/>
                      </a:cubicBezTo>
                      <a:cubicBezTo>
                        <a:pt x="271" y="911"/>
                        <a:pt x="277" y="911"/>
                        <a:pt x="283" y="911"/>
                      </a:cubicBezTo>
                      <a:cubicBezTo>
                        <a:pt x="363" y="880"/>
                        <a:pt x="412" y="806"/>
                        <a:pt x="406" y="726"/>
                      </a:cubicBezTo>
                      <a:cubicBezTo>
                        <a:pt x="400" y="646"/>
                        <a:pt x="387" y="573"/>
                        <a:pt x="369" y="493"/>
                      </a:cubicBezTo>
                      <a:cubicBezTo>
                        <a:pt x="363" y="401"/>
                        <a:pt x="369" y="308"/>
                        <a:pt x="363" y="216"/>
                      </a:cubicBezTo>
                      <a:cubicBezTo>
                        <a:pt x="357" y="161"/>
                        <a:pt x="344" y="112"/>
                        <a:pt x="320" y="69"/>
                      </a:cubicBezTo>
                      <a:cubicBezTo>
                        <a:pt x="289" y="26"/>
                        <a:pt x="240" y="1"/>
                        <a:pt x="19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5" name="Google Shape;15005;p147"/>
                <p:cNvSpPr/>
                <p:nvPr/>
              </p:nvSpPr>
              <p:spPr>
                <a:xfrm>
                  <a:off x="5483075" y="2286450"/>
                  <a:ext cx="11075" cy="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688" extrusionOk="0">
                      <a:moveTo>
                        <a:pt x="330" y="1"/>
                      </a:moveTo>
                      <a:cubicBezTo>
                        <a:pt x="327" y="1"/>
                        <a:pt x="323" y="1"/>
                        <a:pt x="320" y="1"/>
                      </a:cubicBezTo>
                      <a:cubicBezTo>
                        <a:pt x="259" y="20"/>
                        <a:pt x="234" y="81"/>
                        <a:pt x="215" y="136"/>
                      </a:cubicBezTo>
                      <a:cubicBezTo>
                        <a:pt x="172" y="247"/>
                        <a:pt x="117" y="358"/>
                        <a:pt x="56" y="462"/>
                      </a:cubicBezTo>
                      <a:cubicBezTo>
                        <a:pt x="37" y="493"/>
                        <a:pt x="19" y="530"/>
                        <a:pt x="6" y="567"/>
                      </a:cubicBezTo>
                      <a:cubicBezTo>
                        <a:pt x="0" y="604"/>
                        <a:pt x="6" y="641"/>
                        <a:pt x="31" y="665"/>
                      </a:cubicBezTo>
                      <a:cubicBezTo>
                        <a:pt x="47" y="681"/>
                        <a:pt x="67" y="688"/>
                        <a:pt x="87" y="688"/>
                      </a:cubicBezTo>
                      <a:cubicBezTo>
                        <a:pt x="130" y="688"/>
                        <a:pt x="176" y="658"/>
                        <a:pt x="197" y="616"/>
                      </a:cubicBezTo>
                      <a:cubicBezTo>
                        <a:pt x="228" y="561"/>
                        <a:pt x="252" y="499"/>
                        <a:pt x="271" y="432"/>
                      </a:cubicBezTo>
                      <a:cubicBezTo>
                        <a:pt x="302" y="376"/>
                        <a:pt x="338" y="327"/>
                        <a:pt x="381" y="278"/>
                      </a:cubicBezTo>
                      <a:cubicBezTo>
                        <a:pt x="424" y="235"/>
                        <a:pt x="443" y="173"/>
                        <a:pt x="443" y="112"/>
                      </a:cubicBezTo>
                      <a:cubicBezTo>
                        <a:pt x="437" y="48"/>
                        <a:pt x="388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6" name="Google Shape;15006;p147"/>
                <p:cNvSpPr/>
                <p:nvPr/>
              </p:nvSpPr>
              <p:spPr>
                <a:xfrm>
                  <a:off x="5478150" y="2306150"/>
                  <a:ext cx="5250" cy="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320" extrusionOk="0">
                      <a:moveTo>
                        <a:pt x="154" y="0"/>
                      </a:moveTo>
                      <a:cubicBezTo>
                        <a:pt x="87" y="6"/>
                        <a:pt x="25" y="55"/>
                        <a:pt x="13" y="117"/>
                      </a:cubicBezTo>
                      <a:cubicBezTo>
                        <a:pt x="1" y="184"/>
                        <a:pt x="1" y="252"/>
                        <a:pt x="19" y="320"/>
                      </a:cubicBezTo>
                      <a:cubicBezTo>
                        <a:pt x="148" y="270"/>
                        <a:pt x="210" y="123"/>
                        <a:pt x="15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7" name="Google Shape;15007;p147"/>
                <p:cNvSpPr/>
                <p:nvPr/>
              </p:nvSpPr>
              <p:spPr>
                <a:xfrm>
                  <a:off x="5312500" y="1823150"/>
                  <a:ext cx="82800" cy="19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" h="7852" extrusionOk="0">
                      <a:moveTo>
                        <a:pt x="621" y="1"/>
                      </a:moveTo>
                      <a:cubicBezTo>
                        <a:pt x="621" y="1"/>
                        <a:pt x="326" y="25"/>
                        <a:pt x="0" y="25"/>
                      </a:cubicBezTo>
                      <a:lnTo>
                        <a:pt x="0" y="4937"/>
                      </a:lnTo>
                      <a:cubicBezTo>
                        <a:pt x="0" y="4937"/>
                        <a:pt x="1009" y="5342"/>
                        <a:pt x="1316" y="6092"/>
                      </a:cubicBezTo>
                      <a:cubicBezTo>
                        <a:pt x="1617" y="6842"/>
                        <a:pt x="1961" y="7801"/>
                        <a:pt x="2527" y="7850"/>
                      </a:cubicBezTo>
                      <a:cubicBezTo>
                        <a:pt x="2538" y="7851"/>
                        <a:pt x="2549" y="7852"/>
                        <a:pt x="2560" y="7852"/>
                      </a:cubicBezTo>
                      <a:cubicBezTo>
                        <a:pt x="3095" y="7852"/>
                        <a:pt x="3312" y="6839"/>
                        <a:pt x="3215" y="6682"/>
                      </a:cubicBezTo>
                      <a:cubicBezTo>
                        <a:pt x="3207" y="6668"/>
                        <a:pt x="3197" y="6662"/>
                        <a:pt x="3185" y="6662"/>
                      </a:cubicBezTo>
                      <a:cubicBezTo>
                        <a:pt x="3069" y="6662"/>
                        <a:pt x="2813" y="7318"/>
                        <a:pt x="2558" y="7318"/>
                      </a:cubicBezTo>
                      <a:cubicBezTo>
                        <a:pt x="2549" y="7318"/>
                        <a:pt x="2541" y="7317"/>
                        <a:pt x="2533" y="7315"/>
                      </a:cubicBezTo>
                      <a:cubicBezTo>
                        <a:pt x="2250" y="7260"/>
                        <a:pt x="2109" y="6400"/>
                        <a:pt x="1611" y="5619"/>
                      </a:cubicBezTo>
                      <a:cubicBezTo>
                        <a:pt x="1101" y="4808"/>
                        <a:pt x="701" y="4562"/>
                        <a:pt x="621" y="4494"/>
                      </a:cubicBezTo>
                      <a:cubicBezTo>
                        <a:pt x="548" y="4427"/>
                        <a:pt x="621" y="1"/>
                        <a:pt x="6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8" name="Google Shape;15008;p147"/>
                <p:cNvSpPr/>
                <p:nvPr/>
              </p:nvSpPr>
              <p:spPr>
                <a:xfrm>
                  <a:off x="5324175" y="1823375"/>
                  <a:ext cx="68925" cy="1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7" h="557" extrusionOk="0">
                      <a:moveTo>
                        <a:pt x="2241" y="0"/>
                      </a:moveTo>
                      <a:cubicBezTo>
                        <a:pt x="2193" y="0"/>
                        <a:pt x="2141" y="3"/>
                        <a:pt x="2084" y="10"/>
                      </a:cubicBezTo>
                      <a:cubicBezTo>
                        <a:pt x="1773" y="49"/>
                        <a:pt x="1071" y="56"/>
                        <a:pt x="587" y="56"/>
                      </a:cubicBezTo>
                      <a:cubicBezTo>
                        <a:pt x="298" y="56"/>
                        <a:pt x="87" y="53"/>
                        <a:pt x="87" y="53"/>
                      </a:cubicBezTo>
                      <a:lnTo>
                        <a:pt x="1" y="490"/>
                      </a:lnTo>
                      <a:cubicBezTo>
                        <a:pt x="210" y="537"/>
                        <a:pt x="490" y="556"/>
                        <a:pt x="791" y="556"/>
                      </a:cubicBezTo>
                      <a:cubicBezTo>
                        <a:pt x="1620" y="556"/>
                        <a:pt x="2602" y="411"/>
                        <a:pt x="2674" y="312"/>
                      </a:cubicBezTo>
                      <a:cubicBezTo>
                        <a:pt x="2756" y="197"/>
                        <a:pt x="2620" y="0"/>
                        <a:pt x="22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9" name="Google Shape;15009;p147"/>
                <p:cNvSpPr/>
                <p:nvPr/>
              </p:nvSpPr>
              <p:spPr>
                <a:xfrm>
                  <a:off x="5316650" y="1794500"/>
                  <a:ext cx="352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402" extrusionOk="0">
                      <a:moveTo>
                        <a:pt x="1162" y="0"/>
                      </a:moveTo>
                      <a:cubicBezTo>
                        <a:pt x="1134" y="0"/>
                        <a:pt x="1103" y="3"/>
                        <a:pt x="1070" y="10"/>
                      </a:cubicBezTo>
                      <a:cubicBezTo>
                        <a:pt x="812" y="59"/>
                        <a:pt x="50" y="71"/>
                        <a:pt x="50" y="71"/>
                      </a:cubicBezTo>
                      <a:lnTo>
                        <a:pt x="0" y="366"/>
                      </a:lnTo>
                      <a:cubicBezTo>
                        <a:pt x="90" y="391"/>
                        <a:pt x="205" y="401"/>
                        <a:pt x="330" y="401"/>
                      </a:cubicBezTo>
                      <a:cubicBezTo>
                        <a:pt x="765" y="401"/>
                        <a:pt x="1322" y="278"/>
                        <a:pt x="1365" y="206"/>
                      </a:cubicBezTo>
                      <a:cubicBezTo>
                        <a:pt x="1408" y="126"/>
                        <a:pt x="1344" y="0"/>
                        <a:pt x="116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0" name="Google Shape;15010;p147"/>
                <p:cNvSpPr/>
                <p:nvPr/>
              </p:nvSpPr>
              <p:spPr>
                <a:xfrm>
                  <a:off x="5312650" y="1779250"/>
                  <a:ext cx="2737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" h="370" extrusionOk="0">
                      <a:moveTo>
                        <a:pt x="915" y="1"/>
                      </a:moveTo>
                      <a:cubicBezTo>
                        <a:pt x="892" y="1"/>
                        <a:pt x="865" y="4"/>
                        <a:pt x="837" y="11"/>
                      </a:cubicBezTo>
                      <a:cubicBezTo>
                        <a:pt x="634" y="54"/>
                        <a:pt x="44" y="79"/>
                        <a:pt x="44" y="79"/>
                      </a:cubicBezTo>
                      <a:lnTo>
                        <a:pt x="1" y="343"/>
                      </a:lnTo>
                      <a:cubicBezTo>
                        <a:pt x="63" y="362"/>
                        <a:pt x="141" y="370"/>
                        <a:pt x="227" y="370"/>
                      </a:cubicBezTo>
                      <a:cubicBezTo>
                        <a:pt x="568" y="370"/>
                        <a:pt x="1028" y="247"/>
                        <a:pt x="1058" y="183"/>
                      </a:cubicBezTo>
                      <a:cubicBezTo>
                        <a:pt x="1095" y="110"/>
                        <a:pt x="1051" y="1"/>
                        <a:pt x="91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1" name="Google Shape;15011;p147"/>
                <p:cNvSpPr/>
                <p:nvPr/>
              </p:nvSpPr>
              <p:spPr>
                <a:xfrm>
                  <a:off x="5314650" y="1973650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835" y="1"/>
                      </a:moveTo>
                      <a:cubicBezTo>
                        <a:pt x="820" y="1"/>
                        <a:pt x="804" y="2"/>
                        <a:pt x="787" y="5"/>
                      </a:cubicBezTo>
                      <a:cubicBezTo>
                        <a:pt x="719" y="16"/>
                        <a:pt x="597" y="20"/>
                        <a:pt x="474" y="20"/>
                      </a:cubicBezTo>
                      <a:cubicBezTo>
                        <a:pt x="277" y="20"/>
                        <a:pt x="74" y="11"/>
                        <a:pt x="74" y="11"/>
                      </a:cubicBezTo>
                      <a:lnTo>
                        <a:pt x="1" y="287"/>
                      </a:lnTo>
                      <a:cubicBezTo>
                        <a:pt x="81" y="325"/>
                        <a:pt x="198" y="339"/>
                        <a:pt x="323" y="339"/>
                      </a:cubicBezTo>
                      <a:cubicBezTo>
                        <a:pt x="609" y="339"/>
                        <a:pt x="937" y="263"/>
                        <a:pt x="972" y="208"/>
                      </a:cubicBezTo>
                      <a:cubicBezTo>
                        <a:pt x="1016" y="129"/>
                        <a:pt x="980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2" name="Google Shape;15012;p147"/>
                <p:cNvSpPr/>
                <p:nvPr/>
              </p:nvSpPr>
              <p:spPr>
                <a:xfrm>
                  <a:off x="5314650" y="1991775"/>
                  <a:ext cx="2542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841" y="1"/>
                      </a:moveTo>
                      <a:cubicBezTo>
                        <a:pt x="826" y="1"/>
                        <a:pt x="810" y="2"/>
                        <a:pt x="793" y="5"/>
                      </a:cubicBezTo>
                      <a:cubicBezTo>
                        <a:pt x="723" y="17"/>
                        <a:pt x="600" y="20"/>
                        <a:pt x="476" y="20"/>
                      </a:cubicBezTo>
                      <a:cubicBezTo>
                        <a:pt x="277" y="20"/>
                        <a:pt x="74" y="11"/>
                        <a:pt x="74" y="11"/>
                      </a:cubicBezTo>
                      <a:lnTo>
                        <a:pt x="1" y="288"/>
                      </a:lnTo>
                      <a:cubicBezTo>
                        <a:pt x="81" y="325"/>
                        <a:pt x="198" y="340"/>
                        <a:pt x="323" y="340"/>
                      </a:cubicBezTo>
                      <a:cubicBezTo>
                        <a:pt x="609" y="340"/>
                        <a:pt x="937" y="263"/>
                        <a:pt x="972" y="208"/>
                      </a:cubicBezTo>
                      <a:cubicBezTo>
                        <a:pt x="1016" y="130"/>
                        <a:pt x="985" y="1"/>
                        <a:pt x="84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3" name="Google Shape;15013;p147"/>
                <p:cNvSpPr/>
                <p:nvPr/>
              </p:nvSpPr>
              <p:spPr>
                <a:xfrm>
                  <a:off x="5314650" y="2009925"/>
                  <a:ext cx="25425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1" extrusionOk="0">
                      <a:moveTo>
                        <a:pt x="841" y="0"/>
                      </a:moveTo>
                      <a:cubicBezTo>
                        <a:pt x="826" y="0"/>
                        <a:pt x="810" y="1"/>
                        <a:pt x="793" y="4"/>
                      </a:cubicBezTo>
                      <a:cubicBezTo>
                        <a:pt x="724" y="18"/>
                        <a:pt x="606" y="22"/>
                        <a:pt x="485" y="22"/>
                      </a:cubicBezTo>
                      <a:cubicBezTo>
                        <a:pt x="283" y="22"/>
                        <a:pt x="74" y="10"/>
                        <a:pt x="74" y="10"/>
                      </a:cubicBezTo>
                      <a:lnTo>
                        <a:pt x="1" y="287"/>
                      </a:lnTo>
                      <a:cubicBezTo>
                        <a:pt x="83" y="325"/>
                        <a:pt x="203" y="340"/>
                        <a:pt x="331" y="340"/>
                      </a:cubicBezTo>
                      <a:cubicBezTo>
                        <a:pt x="615" y="340"/>
                        <a:pt x="938" y="266"/>
                        <a:pt x="972" y="207"/>
                      </a:cubicBezTo>
                      <a:cubicBezTo>
                        <a:pt x="1016" y="129"/>
                        <a:pt x="985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4" name="Google Shape;15014;p147"/>
                <p:cNvSpPr/>
                <p:nvPr/>
              </p:nvSpPr>
              <p:spPr>
                <a:xfrm>
                  <a:off x="5314650" y="2028050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841" y="0"/>
                      </a:moveTo>
                      <a:cubicBezTo>
                        <a:pt x="826" y="0"/>
                        <a:pt x="810" y="2"/>
                        <a:pt x="793" y="5"/>
                      </a:cubicBezTo>
                      <a:cubicBezTo>
                        <a:pt x="724" y="18"/>
                        <a:pt x="606" y="23"/>
                        <a:pt x="485" y="23"/>
                      </a:cubicBezTo>
                      <a:cubicBezTo>
                        <a:pt x="283" y="23"/>
                        <a:pt x="74" y="11"/>
                        <a:pt x="74" y="11"/>
                      </a:cubicBezTo>
                      <a:lnTo>
                        <a:pt x="1" y="294"/>
                      </a:lnTo>
                      <a:cubicBezTo>
                        <a:pt x="81" y="331"/>
                        <a:pt x="197" y="345"/>
                        <a:pt x="321" y="345"/>
                      </a:cubicBezTo>
                      <a:cubicBezTo>
                        <a:pt x="607" y="345"/>
                        <a:pt x="937" y="267"/>
                        <a:pt x="972" y="207"/>
                      </a:cubicBezTo>
                      <a:cubicBezTo>
                        <a:pt x="1016" y="129"/>
                        <a:pt x="985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5" name="Google Shape;15015;p147"/>
                <p:cNvSpPr/>
                <p:nvPr/>
              </p:nvSpPr>
              <p:spPr>
                <a:xfrm>
                  <a:off x="5314650" y="2046175"/>
                  <a:ext cx="25425" cy="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6" extrusionOk="0">
                      <a:moveTo>
                        <a:pt x="841" y="1"/>
                      </a:moveTo>
                      <a:cubicBezTo>
                        <a:pt x="826" y="1"/>
                        <a:pt x="810" y="2"/>
                        <a:pt x="793" y="5"/>
                      </a:cubicBezTo>
                      <a:cubicBezTo>
                        <a:pt x="724" y="19"/>
                        <a:pt x="606" y="23"/>
                        <a:pt x="485" y="23"/>
                      </a:cubicBezTo>
                      <a:cubicBezTo>
                        <a:pt x="283" y="23"/>
                        <a:pt x="74" y="11"/>
                        <a:pt x="74" y="11"/>
                      </a:cubicBezTo>
                      <a:lnTo>
                        <a:pt x="1" y="294"/>
                      </a:lnTo>
                      <a:cubicBezTo>
                        <a:pt x="81" y="331"/>
                        <a:pt x="197" y="346"/>
                        <a:pt x="321" y="346"/>
                      </a:cubicBezTo>
                      <a:cubicBezTo>
                        <a:pt x="607" y="346"/>
                        <a:pt x="937" y="268"/>
                        <a:pt x="972" y="208"/>
                      </a:cubicBezTo>
                      <a:cubicBezTo>
                        <a:pt x="1016" y="130"/>
                        <a:pt x="985" y="1"/>
                        <a:pt x="84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6" name="Google Shape;15016;p147"/>
                <p:cNvSpPr/>
                <p:nvPr/>
              </p:nvSpPr>
              <p:spPr>
                <a:xfrm>
                  <a:off x="5314650" y="2064425"/>
                  <a:ext cx="25400" cy="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2" extrusionOk="0">
                      <a:moveTo>
                        <a:pt x="847" y="1"/>
                      </a:moveTo>
                      <a:cubicBezTo>
                        <a:pt x="830" y="1"/>
                        <a:pt x="813" y="2"/>
                        <a:pt x="793" y="6"/>
                      </a:cubicBezTo>
                      <a:cubicBezTo>
                        <a:pt x="725" y="18"/>
                        <a:pt x="603" y="22"/>
                        <a:pt x="478" y="22"/>
                      </a:cubicBezTo>
                      <a:cubicBezTo>
                        <a:pt x="279" y="22"/>
                        <a:pt x="74" y="13"/>
                        <a:pt x="74" y="13"/>
                      </a:cubicBezTo>
                      <a:lnTo>
                        <a:pt x="1" y="289"/>
                      </a:lnTo>
                      <a:cubicBezTo>
                        <a:pt x="81" y="326"/>
                        <a:pt x="197" y="341"/>
                        <a:pt x="321" y="341"/>
                      </a:cubicBezTo>
                      <a:cubicBezTo>
                        <a:pt x="607" y="341"/>
                        <a:pt x="937" y="263"/>
                        <a:pt x="972" y="203"/>
                      </a:cubicBezTo>
                      <a:cubicBezTo>
                        <a:pt x="1016" y="126"/>
                        <a:pt x="981" y="1"/>
                        <a:pt x="84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7" name="Google Shape;15017;p147"/>
                <p:cNvSpPr/>
                <p:nvPr/>
              </p:nvSpPr>
              <p:spPr>
                <a:xfrm>
                  <a:off x="5314800" y="2082600"/>
                  <a:ext cx="25275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340" extrusionOk="0">
                      <a:moveTo>
                        <a:pt x="835" y="1"/>
                      </a:moveTo>
                      <a:cubicBezTo>
                        <a:pt x="820" y="1"/>
                        <a:pt x="804" y="2"/>
                        <a:pt x="787" y="5"/>
                      </a:cubicBezTo>
                      <a:cubicBezTo>
                        <a:pt x="717" y="17"/>
                        <a:pt x="594" y="20"/>
                        <a:pt x="470" y="20"/>
                      </a:cubicBezTo>
                      <a:cubicBezTo>
                        <a:pt x="271" y="20"/>
                        <a:pt x="68" y="11"/>
                        <a:pt x="68" y="11"/>
                      </a:cubicBezTo>
                      <a:lnTo>
                        <a:pt x="1" y="287"/>
                      </a:lnTo>
                      <a:cubicBezTo>
                        <a:pt x="79" y="325"/>
                        <a:pt x="195" y="340"/>
                        <a:pt x="319" y="340"/>
                      </a:cubicBezTo>
                      <a:cubicBezTo>
                        <a:pt x="603" y="340"/>
                        <a:pt x="931" y="263"/>
                        <a:pt x="966" y="208"/>
                      </a:cubicBezTo>
                      <a:cubicBezTo>
                        <a:pt x="1010" y="129"/>
                        <a:pt x="979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8" name="Google Shape;15018;p147"/>
                <p:cNvSpPr/>
                <p:nvPr/>
              </p:nvSpPr>
              <p:spPr>
                <a:xfrm>
                  <a:off x="5314800" y="2100700"/>
                  <a:ext cx="25400" cy="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1" extrusionOk="0">
                      <a:moveTo>
                        <a:pt x="841" y="0"/>
                      </a:moveTo>
                      <a:cubicBezTo>
                        <a:pt x="824" y="0"/>
                        <a:pt x="807" y="2"/>
                        <a:pt x="787" y="6"/>
                      </a:cubicBezTo>
                      <a:cubicBezTo>
                        <a:pt x="717" y="18"/>
                        <a:pt x="594" y="21"/>
                        <a:pt x="470" y="21"/>
                      </a:cubicBezTo>
                      <a:cubicBezTo>
                        <a:pt x="271" y="21"/>
                        <a:pt x="68" y="12"/>
                        <a:pt x="68" y="12"/>
                      </a:cubicBezTo>
                      <a:lnTo>
                        <a:pt x="1" y="289"/>
                      </a:lnTo>
                      <a:cubicBezTo>
                        <a:pt x="79" y="326"/>
                        <a:pt x="194" y="341"/>
                        <a:pt x="318" y="341"/>
                      </a:cubicBezTo>
                      <a:cubicBezTo>
                        <a:pt x="604" y="341"/>
                        <a:pt x="938" y="263"/>
                        <a:pt x="972" y="203"/>
                      </a:cubicBezTo>
                      <a:cubicBezTo>
                        <a:pt x="1016" y="131"/>
                        <a:pt x="981" y="0"/>
                        <a:pt x="84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9" name="Google Shape;15019;p147"/>
                <p:cNvSpPr/>
                <p:nvPr/>
              </p:nvSpPr>
              <p:spPr>
                <a:xfrm>
                  <a:off x="5314800" y="2118875"/>
                  <a:ext cx="25400" cy="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" h="340" extrusionOk="0">
                      <a:moveTo>
                        <a:pt x="833" y="0"/>
                      </a:moveTo>
                      <a:cubicBezTo>
                        <a:pt x="819" y="0"/>
                        <a:pt x="804" y="1"/>
                        <a:pt x="787" y="4"/>
                      </a:cubicBezTo>
                      <a:cubicBezTo>
                        <a:pt x="719" y="16"/>
                        <a:pt x="597" y="20"/>
                        <a:pt x="472" y="20"/>
                      </a:cubicBezTo>
                      <a:cubicBezTo>
                        <a:pt x="273" y="20"/>
                        <a:pt x="68" y="10"/>
                        <a:pt x="68" y="10"/>
                      </a:cubicBezTo>
                      <a:lnTo>
                        <a:pt x="1" y="287"/>
                      </a:lnTo>
                      <a:cubicBezTo>
                        <a:pt x="81" y="324"/>
                        <a:pt x="197" y="339"/>
                        <a:pt x="322" y="339"/>
                      </a:cubicBezTo>
                      <a:cubicBezTo>
                        <a:pt x="606" y="339"/>
                        <a:pt x="931" y="263"/>
                        <a:pt x="966" y="207"/>
                      </a:cubicBezTo>
                      <a:cubicBezTo>
                        <a:pt x="1016" y="129"/>
                        <a:pt x="975" y="0"/>
                        <a:pt x="8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0" name="Google Shape;15020;p147"/>
                <p:cNvSpPr/>
                <p:nvPr/>
              </p:nvSpPr>
              <p:spPr>
                <a:xfrm>
                  <a:off x="5323400" y="1840700"/>
                  <a:ext cx="83125" cy="1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" h="697" extrusionOk="0">
                      <a:moveTo>
                        <a:pt x="3020" y="1"/>
                      </a:moveTo>
                      <a:cubicBezTo>
                        <a:pt x="2980" y="1"/>
                        <a:pt x="2935" y="6"/>
                        <a:pt x="2884" y="18"/>
                      </a:cubicBezTo>
                      <a:cubicBezTo>
                        <a:pt x="2054" y="215"/>
                        <a:pt x="56" y="295"/>
                        <a:pt x="56" y="295"/>
                      </a:cubicBezTo>
                      <a:lnTo>
                        <a:pt x="1" y="676"/>
                      </a:lnTo>
                      <a:cubicBezTo>
                        <a:pt x="88" y="690"/>
                        <a:pt x="243" y="696"/>
                        <a:pt x="440" y="696"/>
                      </a:cubicBezTo>
                      <a:cubicBezTo>
                        <a:pt x="1258" y="696"/>
                        <a:pt x="2787" y="585"/>
                        <a:pt x="3025" y="461"/>
                      </a:cubicBezTo>
                      <a:cubicBezTo>
                        <a:pt x="3281" y="325"/>
                        <a:pt x="3325" y="1"/>
                        <a:pt x="302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1" name="Google Shape;15021;p147"/>
                <p:cNvSpPr/>
                <p:nvPr/>
              </p:nvSpPr>
              <p:spPr>
                <a:xfrm>
                  <a:off x="5322950" y="1889900"/>
                  <a:ext cx="93325" cy="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" h="570" extrusionOk="0">
                      <a:moveTo>
                        <a:pt x="3356" y="1"/>
                      </a:moveTo>
                      <a:cubicBezTo>
                        <a:pt x="3321" y="1"/>
                        <a:pt x="3283" y="4"/>
                        <a:pt x="3240" y="11"/>
                      </a:cubicBezTo>
                      <a:cubicBezTo>
                        <a:pt x="2842" y="68"/>
                        <a:pt x="2216" y="85"/>
                        <a:pt x="1627" y="85"/>
                      </a:cubicBezTo>
                      <a:cubicBezTo>
                        <a:pt x="823" y="85"/>
                        <a:pt x="86" y="54"/>
                        <a:pt x="86" y="54"/>
                      </a:cubicBezTo>
                      <a:lnTo>
                        <a:pt x="0" y="453"/>
                      </a:lnTo>
                      <a:cubicBezTo>
                        <a:pt x="289" y="522"/>
                        <a:pt x="1281" y="569"/>
                        <a:pt x="2118" y="569"/>
                      </a:cubicBezTo>
                      <a:cubicBezTo>
                        <a:pt x="2705" y="569"/>
                        <a:pt x="3217" y="546"/>
                        <a:pt x="3357" y="490"/>
                      </a:cubicBezTo>
                      <a:cubicBezTo>
                        <a:pt x="3660" y="367"/>
                        <a:pt x="3732" y="1"/>
                        <a:pt x="33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2" name="Google Shape;15022;p147"/>
                <p:cNvSpPr/>
                <p:nvPr/>
              </p:nvSpPr>
              <p:spPr>
                <a:xfrm>
                  <a:off x="5320500" y="1863550"/>
                  <a:ext cx="94175" cy="1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779" extrusionOk="0">
                      <a:moveTo>
                        <a:pt x="3386" y="0"/>
                      </a:moveTo>
                      <a:cubicBezTo>
                        <a:pt x="3345" y="0"/>
                        <a:pt x="3300" y="7"/>
                        <a:pt x="3252" y="20"/>
                      </a:cubicBezTo>
                      <a:cubicBezTo>
                        <a:pt x="2439" y="251"/>
                        <a:pt x="1143" y="283"/>
                        <a:pt x="485" y="283"/>
                      </a:cubicBezTo>
                      <a:cubicBezTo>
                        <a:pt x="232" y="283"/>
                        <a:pt x="74" y="278"/>
                        <a:pt x="74" y="278"/>
                      </a:cubicBezTo>
                      <a:lnTo>
                        <a:pt x="0" y="745"/>
                      </a:lnTo>
                      <a:cubicBezTo>
                        <a:pt x="112" y="768"/>
                        <a:pt x="335" y="779"/>
                        <a:pt x="616" y="779"/>
                      </a:cubicBezTo>
                      <a:cubicBezTo>
                        <a:pt x="1536" y="779"/>
                        <a:pt x="3079" y="666"/>
                        <a:pt x="3399" y="506"/>
                      </a:cubicBezTo>
                      <a:cubicBezTo>
                        <a:pt x="3767" y="322"/>
                        <a:pt x="3683" y="0"/>
                        <a:pt x="338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3" name="Google Shape;15023;p147"/>
                <p:cNvSpPr/>
                <p:nvPr/>
              </p:nvSpPr>
              <p:spPr>
                <a:xfrm>
                  <a:off x="5319725" y="1912125"/>
                  <a:ext cx="91400" cy="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576" extrusionOk="0">
                      <a:moveTo>
                        <a:pt x="105" y="1"/>
                      </a:moveTo>
                      <a:lnTo>
                        <a:pt x="0" y="413"/>
                      </a:lnTo>
                      <a:cubicBezTo>
                        <a:pt x="293" y="498"/>
                        <a:pt x="1444" y="575"/>
                        <a:pt x="2313" y="575"/>
                      </a:cubicBezTo>
                      <a:cubicBezTo>
                        <a:pt x="2758" y="575"/>
                        <a:pt x="3129" y="555"/>
                        <a:pt x="3270" y="505"/>
                      </a:cubicBezTo>
                      <a:cubicBezTo>
                        <a:pt x="3656" y="369"/>
                        <a:pt x="3581" y="55"/>
                        <a:pt x="3259" y="55"/>
                      </a:cubicBezTo>
                      <a:cubicBezTo>
                        <a:pt x="3232" y="55"/>
                        <a:pt x="3203" y="58"/>
                        <a:pt x="3172" y="62"/>
                      </a:cubicBezTo>
                      <a:cubicBezTo>
                        <a:pt x="2872" y="113"/>
                        <a:pt x="2507" y="131"/>
                        <a:pt x="2136" y="131"/>
                      </a:cubicBezTo>
                      <a:cubicBezTo>
                        <a:pt x="1145" y="131"/>
                        <a:pt x="105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4" name="Google Shape;15024;p147"/>
                <p:cNvSpPr/>
                <p:nvPr/>
              </p:nvSpPr>
              <p:spPr>
                <a:xfrm>
                  <a:off x="5316025" y="1931650"/>
                  <a:ext cx="89525" cy="1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1" h="622" extrusionOk="0">
                      <a:moveTo>
                        <a:pt x="118" y="0"/>
                      </a:moveTo>
                      <a:lnTo>
                        <a:pt x="1" y="351"/>
                      </a:lnTo>
                      <a:cubicBezTo>
                        <a:pt x="343" y="460"/>
                        <a:pt x="1942" y="621"/>
                        <a:pt x="2763" y="621"/>
                      </a:cubicBezTo>
                      <a:cubicBezTo>
                        <a:pt x="2960" y="621"/>
                        <a:pt x="3112" y="612"/>
                        <a:pt x="3191" y="591"/>
                      </a:cubicBezTo>
                      <a:cubicBezTo>
                        <a:pt x="3581" y="486"/>
                        <a:pt x="3503" y="194"/>
                        <a:pt x="3165" y="194"/>
                      </a:cubicBezTo>
                      <a:cubicBezTo>
                        <a:pt x="3146" y="194"/>
                        <a:pt x="3126" y="195"/>
                        <a:pt x="3105" y="197"/>
                      </a:cubicBezTo>
                      <a:cubicBezTo>
                        <a:pt x="2941" y="214"/>
                        <a:pt x="2757" y="221"/>
                        <a:pt x="2564" y="221"/>
                      </a:cubicBezTo>
                      <a:cubicBezTo>
                        <a:pt x="1491" y="221"/>
                        <a:pt x="118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5" name="Google Shape;15025;p147"/>
                <p:cNvSpPr/>
                <p:nvPr/>
              </p:nvSpPr>
              <p:spPr>
                <a:xfrm>
                  <a:off x="5339400" y="1955325"/>
                  <a:ext cx="63850" cy="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4" h="514" extrusionOk="0">
                      <a:moveTo>
                        <a:pt x="92" y="0"/>
                      </a:moveTo>
                      <a:lnTo>
                        <a:pt x="0" y="338"/>
                      </a:lnTo>
                      <a:cubicBezTo>
                        <a:pt x="218" y="422"/>
                        <a:pt x="1153" y="513"/>
                        <a:pt x="1767" y="513"/>
                      </a:cubicBezTo>
                      <a:cubicBezTo>
                        <a:pt x="2003" y="513"/>
                        <a:pt x="2192" y="500"/>
                        <a:pt x="2274" y="467"/>
                      </a:cubicBezTo>
                      <a:cubicBezTo>
                        <a:pt x="2553" y="359"/>
                        <a:pt x="2516" y="93"/>
                        <a:pt x="2290" y="93"/>
                      </a:cubicBezTo>
                      <a:cubicBezTo>
                        <a:pt x="2271" y="93"/>
                        <a:pt x="2252" y="95"/>
                        <a:pt x="2231" y="98"/>
                      </a:cubicBezTo>
                      <a:cubicBezTo>
                        <a:pt x="2056" y="129"/>
                        <a:pt x="1852" y="141"/>
                        <a:pt x="1640" y="141"/>
                      </a:cubicBezTo>
                      <a:cubicBezTo>
                        <a:pt x="909" y="141"/>
                        <a:pt x="92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6" name="Google Shape;15026;p147"/>
                <p:cNvSpPr/>
                <p:nvPr/>
              </p:nvSpPr>
              <p:spPr>
                <a:xfrm>
                  <a:off x="5352450" y="1975750"/>
                  <a:ext cx="4292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428" extrusionOk="0">
                      <a:moveTo>
                        <a:pt x="81" y="1"/>
                      </a:moveTo>
                      <a:lnTo>
                        <a:pt x="1" y="326"/>
                      </a:lnTo>
                      <a:cubicBezTo>
                        <a:pt x="121" y="385"/>
                        <a:pt x="564" y="428"/>
                        <a:pt x="948" y="428"/>
                      </a:cubicBezTo>
                      <a:cubicBezTo>
                        <a:pt x="1212" y="428"/>
                        <a:pt x="1448" y="407"/>
                        <a:pt x="1531" y="357"/>
                      </a:cubicBezTo>
                      <a:cubicBezTo>
                        <a:pt x="1716" y="251"/>
                        <a:pt x="1707" y="6"/>
                        <a:pt x="1559" y="6"/>
                      </a:cubicBezTo>
                      <a:cubicBezTo>
                        <a:pt x="1545" y="6"/>
                        <a:pt x="1529" y="8"/>
                        <a:pt x="1513" y="13"/>
                      </a:cubicBezTo>
                      <a:cubicBezTo>
                        <a:pt x="1345" y="62"/>
                        <a:pt x="1141" y="78"/>
                        <a:pt x="939" y="78"/>
                      </a:cubicBezTo>
                      <a:cubicBezTo>
                        <a:pt x="503" y="78"/>
                        <a:pt x="81" y="1"/>
                        <a:pt x="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7" name="Google Shape;15027;p147"/>
                <p:cNvSpPr/>
                <p:nvPr/>
              </p:nvSpPr>
              <p:spPr>
                <a:xfrm>
                  <a:off x="5312500" y="1774600"/>
                  <a:ext cx="15850" cy="4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993" extrusionOk="0">
                      <a:moveTo>
                        <a:pt x="406" y="1"/>
                      </a:moveTo>
                      <a:cubicBezTo>
                        <a:pt x="302" y="62"/>
                        <a:pt x="0" y="93"/>
                        <a:pt x="0" y="93"/>
                      </a:cubicBezTo>
                      <a:lnTo>
                        <a:pt x="0" y="1967"/>
                      </a:lnTo>
                      <a:cubicBezTo>
                        <a:pt x="32" y="1986"/>
                        <a:pt x="91" y="1992"/>
                        <a:pt x="162" y="1992"/>
                      </a:cubicBezTo>
                      <a:cubicBezTo>
                        <a:pt x="355" y="1992"/>
                        <a:pt x="629" y="1943"/>
                        <a:pt x="634" y="1943"/>
                      </a:cubicBezTo>
                      <a:cubicBezTo>
                        <a:pt x="634" y="1162"/>
                        <a:pt x="406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8" name="Google Shape;15028;p147"/>
                <p:cNvSpPr/>
                <p:nvPr/>
              </p:nvSpPr>
              <p:spPr>
                <a:xfrm>
                  <a:off x="5401000" y="1804725"/>
                  <a:ext cx="29850" cy="1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628" extrusionOk="0">
                      <a:moveTo>
                        <a:pt x="560" y="1"/>
                      </a:moveTo>
                      <a:cubicBezTo>
                        <a:pt x="517" y="1"/>
                        <a:pt x="474" y="4"/>
                        <a:pt x="431" y="13"/>
                      </a:cubicBezTo>
                      <a:cubicBezTo>
                        <a:pt x="198" y="56"/>
                        <a:pt x="26" y="252"/>
                        <a:pt x="7" y="486"/>
                      </a:cubicBezTo>
                      <a:cubicBezTo>
                        <a:pt x="1" y="547"/>
                        <a:pt x="26" y="621"/>
                        <a:pt x="87" y="627"/>
                      </a:cubicBezTo>
                      <a:cubicBezTo>
                        <a:pt x="90" y="628"/>
                        <a:pt x="93" y="628"/>
                        <a:pt x="97" y="628"/>
                      </a:cubicBezTo>
                      <a:cubicBezTo>
                        <a:pt x="136" y="628"/>
                        <a:pt x="169" y="595"/>
                        <a:pt x="198" y="572"/>
                      </a:cubicBezTo>
                      <a:cubicBezTo>
                        <a:pt x="357" y="427"/>
                        <a:pt x="559" y="353"/>
                        <a:pt x="762" y="353"/>
                      </a:cubicBezTo>
                      <a:cubicBezTo>
                        <a:pt x="911" y="353"/>
                        <a:pt x="1061" y="393"/>
                        <a:pt x="1193" y="474"/>
                      </a:cubicBezTo>
                      <a:cubicBezTo>
                        <a:pt x="1187" y="369"/>
                        <a:pt x="1138" y="277"/>
                        <a:pt x="1058" y="209"/>
                      </a:cubicBezTo>
                      <a:cubicBezTo>
                        <a:pt x="923" y="75"/>
                        <a:pt x="744" y="1"/>
                        <a:pt x="56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9" name="Google Shape;15029;p147"/>
                <p:cNvSpPr/>
                <p:nvPr/>
              </p:nvSpPr>
              <p:spPr>
                <a:xfrm>
                  <a:off x="5321725" y="1800025"/>
                  <a:ext cx="83450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" h="754" extrusionOk="0">
                      <a:moveTo>
                        <a:pt x="2966" y="0"/>
                      </a:moveTo>
                      <a:cubicBezTo>
                        <a:pt x="2573" y="0"/>
                        <a:pt x="1910" y="243"/>
                        <a:pt x="1248" y="330"/>
                      </a:cubicBezTo>
                      <a:cubicBezTo>
                        <a:pt x="1037" y="359"/>
                        <a:pt x="856" y="370"/>
                        <a:pt x="704" y="370"/>
                      </a:cubicBezTo>
                      <a:cubicBezTo>
                        <a:pt x="282" y="370"/>
                        <a:pt x="86" y="287"/>
                        <a:pt x="86" y="287"/>
                      </a:cubicBezTo>
                      <a:lnTo>
                        <a:pt x="0" y="631"/>
                      </a:lnTo>
                      <a:cubicBezTo>
                        <a:pt x="244" y="720"/>
                        <a:pt x="531" y="753"/>
                        <a:pt x="828" y="753"/>
                      </a:cubicBezTo>
                      <a:cubicBezTo>
                        <a:pt x="1532" y="753"/>
                        <a:pt x="2292" y="567"/>
                        <a:pt x="2668" y="502"/>
                      </a:cubicBezTo>
                      <a:cubicBezTo>
                        <a:pt x="3203" y="403"/>
                        <a:pt x="3338" y="108"/>
                        <a:pt x="3172" y="35"/>
                      </a:cubicBezTo>
                      <a:cubicBezTo>
                        <a:pt x="3116" y="10"/>
                        <a:pt x="3047" y="0"/>
                        <a:pt x="29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0" name="Google Shape;15030;p147"/>
                <p:cNvSpPr/>
                <p:nvPr/>
              </p:nvSpPr>
              <p:spPr>
                <a:xfrm>
                  <a:off x="5312500" y="1955325"/>
                  <a:ext cx="13075" cy="17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7057" extrusionOk="0">
                      <a:moveTo>
                        <a:pt x="0" y="0"/>
                      </a:moveTo>
                      <a:lnTo>
                        <a:pt x="0" y="7056"/>
                      </a:lnTo>
                      <a:cubicBezTo>
                        <a:pt x="0" y="7056"/>
                        <a:pt x="336" y="6921"/>
                        <a:pt x="512" y="6921"/>
                      </a:cubicBezTo>
                      <a:cubicBezTo>
                        <a:pt x="516" y="6921"/>
                        <a:pt x="519" y="6921"/>
                        <a:pt x="523" y="6921"/>
                      </a:cubicBezTo>
                      <a:cubicBezTo>
                        <a:pt x="523" y="6921"/>
                        <a:pt x="474" y="959"/>
                        <a:pt x="523" y="338"/>
                      </a:cubicBezTo>
                      <a:cubicBezTo>
                        <a:pt x="517" y="338"/>
                        <a:pt x="314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1" name="Google Shape;15031;p147"/>
                <p:cNvSpPr/>
                <p:nvPr/>
              </p:nvSpPr>
              <p:spPr>
                <a:xfrm>
                  <a:off x="5253500" y="1613550"/>
                  <a:ext cx="11802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1" h="6056" extrusionOk="0">
                      <a:moveTo>
                        <a:pt x="1334" y="2097"/>
                      </a:moveTo>
                      <a:cubicBezTo>
                        <a:pt x="1422" y="2097"/>
                        <a:pt x="1511" y="2111"/>
                        <a:pt x="1592" y="2140"/>
                      </a:cubicBezTo>
                      <a:cubicBezTo>
                        <a:pt x="1826" y="2232"/>
                        <a:pt x="2016" y="2416"/>
                        <a:pt x="2127" y="2644"/>
                      </a:cubicBezTo>
                      <a:cubicBezTo>
                        <a:pt x="2194" y="2779"/>
                        <a:pt x="2238" y="2933"/>
                        <a:pt x="2182" y="3074"/>
                      </a:cubicBezTo>
                      <a:cubicBezTo>
                        <a:pt x="2121" y="3234"/>
                        <a:pt x="1949" y="3332"/>
                        <a:pt x="1783" y="3412"/>
                      </a:cubicBezTo>
                      <a:cubicBezTo>
                        <a:pt x="1635" y="3480"/>
                        <a:pt x="1481" y="3529"/>
                        <a:pt x="1322" y="3547"/>
                      </a:cubicBezTo>
                      <a:cubicBezTo>
                        <a:pt x="1299" y="3550"/>
                        <a:pt x="1276" y="3551"/>
                        <a:pt x="1253" y="3551"/>
                      </a:cubicBezTo>
                      <a:cubicBezTo>
                        <a:pt x="1112" y="3551"/>
                        <a:pt x="978" y="3503"/>
                        <a:pt x="867" y="3418"/>
                      </a:cubicBezTo>
                      <a:cubicBezTo>
                        <a:pt x="719" y="3283"/>
                        <a:pt x="695" y="3068"/>
                        <a:pt x="695" y="2877"/>
                      </a:cubicBezTo>
                      <a:cubicBezTo>
                        <a:pt x="695" y="2668"/>
                        <a:pt x="713" y="2435"/>
                        <a:pt x="861" y="2275"/>
                      </a:cubicBezTo>
                      <a:cubicBezTo>
                        <a:pt x="976" y="2156"/>
                        <a:pt x="1154" y="2097"/>
                        <a:pt x="1334" y="2097"/>
                      </a:cubicBezTo>
                      <a:close/>
                      <a:moveTo>
                        <a:pt x="3423" y="2097"/>
                      </a:moveTo>
                      <a:cubicBezTo>
                        <a:pt x="3600" y="2097"/>
                        <a:pt x="3776" y="2156"/>
                        <a:pt x="3891" y="2275"/>
                      </a:cubicBezTo>
                      <a:cubicBezTo>
                        <a:pt x="4045" y="2435"/>
                        <a:pt x="4063" y="2668"/>
                        <a:pt x="4057" y="2877"/>
                      </a:cubicBezTo>
                      <a:cubicBezTo>
                        <a:pt x="4057" y="3068"/>
                        <a:pt x="4032" y="3283"/>
                        <a:pt x="3885" y="3418"/>
                      </a:cubicBezTo>
                      <a:cubicBezTo>
                        <a:pt x="3774" y="3503"/>
                        <a:pt x="3640" y="3551"/>
                        <a:pt x="3499" y="3551"/>
                      </a:cubicBezTo>
                      <a:cubicBezTo>
                        <a:pt x="3476" y="3551"/>
                        <a:pt x="3453" y="3550"/>
                        <a:pt x="3430" y="3547"/>
                      </a:cubicBezTo>
                      <a:cubicBezTo>
                        <a:pt x="3270" y="3529"/>
                        <a:pt x="3117" y="3480"/>
                        <a:pt x="2969" y="3412"/>
                      </a:cubicBezTo>
                      <a:cubicBezTo>
                        <a:pt x="2803" y="3332"/>
                        <a:pt x="2631" y="3234"/>
                        <a:pt x="2569" y="3074"/>
                      </a:cubicBezTo>
                      <a:cubicBezTo>
                        <a:pt x="2514" y="2933"/>
                        <a:pt x="2557" y="2779"/>
                        <a:pt x="2625" y="2644"/>
                      </a:cubicBezTo>
                      <a:cubicBezTo>
                        <a:pt x="2735" y="2416"/>
                        <a:pt x="2926" y="2232"/>
                        <a:pt x="3166" y="2140"/>
                      </a:cubicBezTo>
                      <a:cubicBezTo>
                        <a:pt x="3247" y="2111"/>
                        <a:pt x="3335" y="2097"/>
                        <a:pt x="3423" y="2097"/>
                      </a:cubicBezTo>
                      <a:close/>
                      <a:moveTo>
                        <a:pt x="2360" y="3431"/>
                      </a:moveTo>
                      <a:cubicBezTo>
                        <a:pt x="2496" y="3431"/>
                        <a:pt x="2729" y="3806"/>
                        <a:pt x="2760" y="4008"/>
                      </a:cubicBezTo>
                      <a:cubicBezTo>
                        <a:pt x="2791" y="4181"/>
                        <a:pt x="2756" y="4282"/>
                        <a:pt x="2650" y="4282"/>
                      </a:cubicBezTo>
                      <a:cubicBezTo>
                        <a:pt x="2632" y="4282"/>
                        <a:pt x="2611" y="4279"/>
                        <a:pt x="2588" y="4273"/>
                      </a:cubicBezTo>
                      <a:cubicBezTo>
                        <a:pt x="2434" y="4224"/>
                        <a:pt x="2447" y="4015"/>
                        <a:pt x="2354" y="4015"/>
                      </a:cubicBezTo>
                      <a:cubicBezTo>
                        <a:pt x="2268" y="4015"/>
                        <a:pt x="2281" y="4224"/>
                        <a:pt x="2127" y="4273"/>
                      </a:cubicBezTo>
                      <a:cubicBezTo>
                        <a:pt x="2104" y="4279"/>
                        <a:pt x="2083" y="4282"/>
                        <a:pt x="2064" y="4282"/>
                      </a:cubicBezTo>
                      <a:cubicBezTo>
                        <a:pt x="1959" y="4282"/>
                        <a:pt x="1922" y="4181"/>
                        <a:pt x="1949" y="4008"/>
                      </a:cubicBezTo>
                      <a:cubicBezTo>
                        <a:pt x="1986" y="3806"/>
                        <a:pt x="2219" y="3431"/>
                        <a:pt x="2360" y="3431"/>
                      </a:cubicBezTo>
                      <a:close/>
                      <a:moveTo>
                        <a:pt x="3700" y="4338"/>
                      </a:moveTo>
                      <a:cubicBezTo>
                        <a:pt x="3794" y="4338"/>
                        <a:pt x="3820" y="4791"/>
                        <a:pt x="3670" y="4986"/>
                      </a:cubicBezTo>
                      <a:cubicBezTo>
                        <a:pt x="3504" y="5201"/>
                        <a:pt x="2864" y="5674"/>
                        <a:pt x="2360" y="5674"/>
                      </a:cubicBezTo>
                      <a:cubicBezTo>
                        <a:pt x="1856" y="5674"/>
                        <a:pt x="1217" y="5201"/>
                        <a:pt x="1057" y="4986"/>
                      </a:cubicBezTo>
                      <a:cubicBezTo>
                        <a:pt x="907" y="4791"/>
                        <a:pt x="928" y="4338"/>
                        <a:pt x="1025" y="4338"/>
                      </a:cubicBezTo>
                      <a:cubicBezTo>
                        <a:pt x="1035" y="4338"/>
                        <a:pt x="1046" y="4342"/>
                        <a:pt x="1057" y="4353"/>
                      </a:cubicBezTo>
                      <a:cubicBezTo>
                        <a:pt x="1174" y="4457"/>
                        <a:pt x="1715" y="4721"/>
                        <a:pt x="2360" y="4721"/>
                      </a:cubicBezTo>
                      <a:cubicBezTo>
                        <a:pt x="3012" y="4721"/>
                        <a:pt x="3553" y="4457"/>
                        <a:pt x="3670" y="4353"/>
                      </a:cubicBezTo>
                      <a:cubicBezTo>
                        <a:pt x="3681" y="4342"/>
                        <a:pt x="3691" y="4338"/>
                        <a:pt x="3700" y="4338"/>
                      </a:cubicBezTo>
                      <a:close/>
                      <a:moveTo>
                        <a:pt x="2360" y="1"/>
                      </a:moveTo>
                      <a:cubicBezTo>
                        <a:pt x="43" y="1"/>
                        <a:pt x="0" y="990"/>
                        <a:pt x="172" y="2945"/>
                      </a:cubicBezTo>
                      <a:cubicBezTo>
                        <a:pt x="344" y="4900"/>
                        <a:pt x="1543" y="6055"/>
                        <a:pt x="2360" y="6055"/>
                      </a:cubicBezTo>
                      <a:cubicBezTo>
                        <a:pt x="3172" y="6055"/>
                        <a:pt x="4377" y="4900"/>
                        <a:pt x="4549" y="2945"/>
                      </a:cubicBezTo>
                      <a:cubicBezTo>
                        <a:pt x="4721" y="990"/>
                        <a:pt x="4678" y="1"/>
                        <a:pt x="236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2" name="Google Shape;15032;p147"/>
                <p:cNvSpPr/>
                <p:nvPr/>
              </p:nvSpPr>
              <p:spPr>
                <a:xfrm>
                  <a:off x="5303575" y="1732350"/>
                  <a:ext cx="850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432" extrusionOk="0">
                      <a:moveTo>
                        <a:pt x="192" y="0"/>
                      </a:moveTo>
                      <a:cubicBezTo>
                        <a:pt x="150" y="0"/>
                        <a:pt x="109" y="11"/>
                        <a:pt x="93" y="37"/>
                      </a:cubicBezTo>
                      <a:cubicBezTo>
                        <a:pt x="50" y="99"/>
                        <a:pt x="1" y="283"/>
                        <a:pt x="50" y="351"/>
                      </a:cubicBezTo>
                      <a:cubicBezTo>
                        <a:pt x="84" y="401"/>
                        <a:pt x="164" y="432"/>
                        <a:pt x="227" y="432"/>
                      </a:cubicBezTo>
                      <a:cubicBezTo>
                        <a:pt x="256" y="432"/>
                        <a:pt x="281" y="425"/>
                        <a:pt x="296" y="412"/>
                      </a:cubicBezTo>
                      <a:cubicBezTo>
                        <a:pt x="339" y="375"/>
                        <a:pt x="321" y="86"/>
                        <a:pt x="308" y="43"/>
                      </a:cubicBezTo>
                      <a:cubicBezTo>
                        <a:pt x="305" y="19"/>
                        <a:pt x="247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3" name="Google Shape;15033;p147"/>
                <p:cNvSpPr/>
                <p:nvPr/>
              </p:nvSpPr>
              <p:spPr>
                <a:xfrm>
                  <a:off x="5302675" y="1743875"/>
                  <a:ext cx="8775" cy="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424" extrusionOk="0">
                      <a:moveTo>
                        <a:pt x="125" y="0"/>
                      </a:moveTo>
                      <a:cubicBezTo>
                        <a:pt x="99" y="0"/>
                        <a:pt x="78" y="5"/>
                        <a:pt x="68" y="19"/>
                      </a:cubicBezTo>
                      <a:cubicBezTo>
                        <a:pt x="25" y="68"/>
                        <a:pt x="0" y="338"/>
                        <a:pt x="37" y="363"/>
                      </a:cubicBezTo>
                      <a:cubicBezTo>
                        <a:pt x="64" y="381"/>
                        <a:pt x="181" y="423"/>
                        <a:pt x="256" y="423"/>
                      </a:cubicBezTo>
                      <a:cubicBezTo>
                        <a:pt x="282" y="423"/>
                        <a:pt x="303" y="418"/>
                        <a:pt x="314" y="406"/>
                      </a:cubicBezTo>
                      <a:cubicBezTo>
                        <a:pt x="350" y="351"/>
                        <a:pt x="332" y="86"/>
                        <a:pt x="314" y="56"/>
                      </a:cubicBezTo>
                      <a:cubicBezTo>
                        <a:pt x="300" y="38"/>
                        <a:pt x="195" y="0"/>
                        <a:pt x="1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4" name="Google Shape;15034;p147"/>
                <p:cNvSpPr/>
                <p:nvPr/>
              </p:nvSpPr>
              <p:spPr>
                <a:xfrm>
                  <a:off x="5298200" y="1731850"/>
                  <a:ext cx="5725" cy="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60" extrusionOk="0">
                      <a:moveTo>
                        <a:pt x="117" y="0"/>
                      </a:moveTo>
                      <a:cubicBezTo>
                        <a:pt x="88" y="0"/>
                        <a:pt x="59" y="10"/>
                        <a:pt x="44" y="32"/>
                      </a:cubicBezTo>
                      <a:cubicBezTo>
                        <a:pt x="7" y="119"/>
                        <a:pt x="1" y="211"/>
                        <a:pt x="25" y="297"/>
                      </a:cubicBezTo>
                      <a:cubicBezTo>
                        <a:pt x="53" y="335"/>
                        <a:pt x="100" y="359"/>
                        <a:pt x="154" y="359"/>
                      </a:cubicBezTo>
                      <a:cubicBezTo>
                        <a:pt x="160" y="359"/>
                        <a:pt x="167" y="359"/>
                        <a:pt x="173" y="358"/>
                      </a:cubicBezTo>
                      <a:cubicBezTo>
                        <a:pt x="216" y="352"/>
                        <a:pt x="228" y="94"/>
                        <a:pt x="210" y="45"/>
                      </a:cubicBezTo>
                      <a:cubicBezTo>
                        <a:pt x="203" y="19"/>
                        <a:pt x="159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5" name="Google Shape;15035;p147"/>
                <p:cNvSpPr/>
                <p:nvPr/>
              </p:nvSpPr>
              <p:spPr>
                <a:xfrm>
                  <a:off x="5296975" y="1741950"/>
                  <a:ext cx="5725" cy="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45" extrusionOk="0">
                      <a:moveTo>
                        <a:pt x="98" y="1"/>
                      </a:moveTo>
                      <a:cubicBezTo>
                        <a:pt x="76" y="1"/>
                        <a:pt x="53" y="8"/>
                        <a:pt x="31" y="22"/>
                      </a:cubicBezTo>
                      <a:cubicBezTo>
                        <a:pt x="7" y="102"/>
                        <a:pt x="1" y="188"/>
                        <a:pt x="13" y="268"/>
                      </a:cubicBezTo>
                      <a:cubicBezTo>
                        <a:pt x="44" y="315"/>
                        <a:pt x="94" y="344"/>
                        <a:pt x="146" y="344"/>
                      </a:cubicBezTo>
                      <a:cubicBezTo>
                        <a:pt x="155" y="344"/>
                        <a:pt x="164" y="343"/>
                        <a:pt x="173" y="341"/>
                      </a:cubicBezTo>
                      <a:cubicBezTo>
                        <a:pt x="222" y="329"/>
                        <a:pt x="228" y="108"/>
                        <a:pt x="197" y="53"/>
                      </a:cubicBezTo>
                      <a:cubicBezTo>
                        <a:pt x="171" y="19"/>
                        <a:pt x="135" y="1"/>
                        <a:pt x="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6" name="Google Shape;15036;p147"/>
                <p:cNvSpPr/>
                <p:nvPr/>
              </p:nvSpPr>
              <p:spPr>
                <a:xfrm>
                  <a:off x="5292400" y="1730950"/>
                  <a:ext cx="737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370" extrusionOk="0">
                      <a:moveTo>
                        <a:pt x="77" y="1"/>
                      </a:moveTo>
                      <a:cubicBezTo>
                        <a:pt x="23" y="1"/>
                        <a:pt x="1" y="272"/>
                        <a:pt x="122" y="370"/>
                      </a:cubicBezTo>
                      <a:cubicBezTo>
                        <a:pt x="159" y="320"/>
                        <a:pt x="184" y="259"/>
                        <a:pt x="190" y="204"/>
                      </a:cubicBezTo>
                      <a:cubicBezTo>
                        <a:pt x="202" y="112"/>
                        <a:pt x="294" y="19"/>
                        <a:pt x="79" y="1"/>
                      </a:cubicBezTo>
                      <a:cubicBezTo>
                        <a:pt x="79" y="1"/>
                        <a:pt x="78" y="1"/>
                        <a:pt x="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7" name="Google Shape;15037;p147"/>
                <p:cNvSpPr/>
                <p:nvPr/>
              </p:nvSpPr>
              <p:spPr>
                <a:xfrm>
                  <a:off x="5290975" y="1739575"/>
                  <a:ext cx="4950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319" extrusionOk="0">
                      <a:moveTo>
                        <a:pt x="105" y="0"/>
                      </a:moveTo>
                      <a:cubicBezTo>
                        <a:pt x="7" y="49"/>
                        <a:pt x="1" y="154"/>
                        <a:pt x="7" y="228"/>
                      </a:cubicBezTo>
                      <a:cubicBezTo>
                        <a:pt x="7" y="281"/>
                        <a:pt x="72" y="318"/>
                        <a:pt x="114" y="318"/>
                      </a:cubicBezTo>
                      <a:cubicBezTo>
                        <a:pt x="130" y="318"/>
                        <a:pt x="143" y="313"/>
                        <a:pt x="148" y="301"/>
                      </a:cubicBezTo>
                      <a:cubicBezTo>
                        <a:pt x="198" y="191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8" name="Google Shape;15038;p147"/>
                <p:cNvSpPr/>
                <p:nvPr/>
              </p:nvSpPr>
              <p:spPr>
                <a:xfrm>
                  <a:off x="5287300" y="1728425"/>
                  <a:ext cx="5550" cy="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348" extrusionOk="0">
                      <a:moveTo>
                        <a:pt x="59" y="1"/>
                      </a:moveTo>
                      <a:cubicBezTo>
                        <a:pt x="48" y="1"/>
                        <a:pt x="39" y="3"/>
                        <a:pt x="31" y="10"/>
                      </a:cubicBezTo>
                      <a:cubicBezTo>
                        <a:pt x="0" y="40"/>
                        <a:pt x="0" y="206"/>
                        <a:pt x="7" y="262"/>
                      </a:cubicBezTo>
                      <a:cubicBezTo>
                        <a:pt x="13" y="311"/>
                        <a:pt x="111" y="348"/>
                        <a:pt x="154" y="348"/>
                      </a:cubicBezTo>
                      <a:cubicBezTo>
                        <a:pt x="197" y="348"/>
                        <a:pt x="222" y="90"/>
                        <a:pt x="185" y="65"/>
                      </a:cubicBezTo>
                      <a:cubicBezTo>
                        <a:pt x="160" y="41"/>
                        <a:pt x="101" y="1"/>
                        <a:pt x="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9" name="Google Shape;15039;p147"/>
                <p:cNvSpPr/>
                <p:nvPr/>
              </p:nvSpPr>
              <p:spPr>
                <a:xfrm>
                  <a:off x="5286075" y="1737300"/>
                  <a:ext cx="4925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278" extrusionOk="0">
                      <a:moveTo>
                        <a:pt x="62" y="1"/>
                      </a:moveTo>
                      <a:cubicBezTo>
                        <a:pt x="54" y="1"/>
                        <a:pt x="48" y="2"/>
                        <a:pt x="43" y="5"/>
                      </a:cubicBezTo>
                      <a:cubicBezTo>
                        <a:pt x="13" y="60"/>
                        <a:pt x="0" y="128"/>
                        <a:pt x="13" y="196"/>
                      </a:cubicBezTo>
                      <a:cubicBezTo>
                        <a:pt x="24" y="229"/>
                        <a:pt x="85" y="277"/>
                        <a:pt x="124" y="277"/>
                      </a:cubicBezTo>
                      <a:cubicBezTo>
                        <a:pt x="128" y="277"/>
                        <a:pt x="132" y="277"/>
                        <a:pt x="135" y="275"/>
                      </a:cubicBezTo>
                      <a:cubicBezTo>
                        <a:pt x="166" y="269"/>
                        <a:pt x="197" y="91"/>
                        <a:pt x="191" y="60"/>
                      </a:cubicBezTo>
                      <a:cubicBezTo>
                        <a:pt x="186" y="39"/>
                        <a:pt x="105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0" name="Google Shape;15040;p147"/>
                <p:cNvSpPr/>
                <p:nvPr/>
              </p:nvSpPr>
              <p:spPr>
                <a:xfrm>
                  <a:off x="5281300" y="1734425"/>
                  <a:ext cx="4800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251" extrusionOk="0">
                      <a:moveTo>
                        <a:pt x="42" y="0"/>
                      </a:moveTo>
                      <a:cubicBezTo>
                        <a:pt x="37" y="0"/>
                        <a:pt x="34" y="1"/>
                        <a:pt x="31" y="3"/>
                      </a:cubicBezTo>
                      <a:cubicBezTo>
                        <a:pt x="7" y="59"/>
                        <a:pt x="1" y="120"/>
                        <a:pt x="19" y="181"/>
                      </a:cubicBezTo>
                      <a:cubicBezTo>
                        <a:pt x="41" y="204"/>
                        <a:pt x="98" y="251"/>
                        <a:pt x="132" y="251"/>
                      </a:cubicBezTo>
                      <a:cubicBezTo>
                        <a:pt x="136" y="251"/>
                        <a:pt x="139" y="250"/>
                        <a:pt x="142" y="249"/>
                      </a:cubicBezTo>
                      <a:cubicBezTo>
                        <a:pt x="167" y="237"/>
                        <a:pt x="191" y="95"/>
                        <a:pt x="179" y="71"/>
                      </a:cubicBezTo>
                      <a:cubicBezTo>
                        <a:pt x="168" y="55"/>
                        <a:pt x="76" y="0"/>
                        <a:pt x="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1" name="Google Shape;15041;p147"/>
                <p:cNvSpPr/>
                <p:nvPr/>
              </p:nvSpPr>
              <p:spPr>
                <a:xfrm>
                  <a:off x="5278550" y="1731675"/>
                  <a:ext cx="2450" cy="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207" extrusionOk="0">
                      <a:moveTo>
                        <a:pt x="26" y="1"/>
                      </a:moveTo>
                      <a:cubicBezTo>
                        <a:pt x="23" y="1"/>
                        <a:pt x="20" y="1"/>
                        <a:pt x="18" y="3"/>
                      </a:cubicBezTo>
                      <a:cubicBezTo>
                        <a:pt x="6" y="9"/>
                        <a:pt x="0" y="169"/>
                        <a:pt x="74" y="205"/>
                      </a:cubicBezTo>
                      <a:cubicBezTo>
                        <a:pt x="75" y="206"/>
                        <a:pt x="76" y="206"/>
                        <a:pt x="77" y="206"/>
                      </a:cubicBezTo>
                      <a:cubicBezTo>
                        <a:pt x="98" y="206"/>
                        <a:pt x="92" y="81"/>
                        <a:pt x="92" y="58"/>
                      </a:cubicBezTo>
                      <a:cubicBezTo>
                        <a:pt x="92" y="41"/>
                        <a:pt x="48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2" name="Google Shape;15042;p147"/>
                <p:cNvSpPr/>
                <p:nvPr/>
              </p:nvSpPr>
              <p:spPr>
                <a:xfrm>
                  <a:off x="5312950" y="1732425"/>
                  <a:ext cx="8325" cy="1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431" extrusionOk="0">
                      <a:moveTo>
                        <a:pt x="156" y="1"/>
                      </a:moveTo>
                      <a:cubicBezTo>
                        <a:pt x="96" y="1"/>
                        <a:pt x="29" y="22"/>
                        <a:pt x="25" y="40"/>
                      </a:cubicBezTo>
                      <a:cubicBezTo>
                        <a:pt x="19" y="77"/>
                        <a:pt x="1" y="378"/>
                        <a:pt x="44" y="415"/>
                      </a:cubicBezTo>
                      <a:cubicBezTo>
                        <a:pt x="56" y="426"/>
                        <a:pt x="79" y="431"/>
                        <a:pt x="104" y="431"/>
                      </a:cubicBezTo>
                      <a:cubicBezTo>
                        <a:pt x="167" y="431"/>
                        <a:pt x="253" y="402"/>
                        <a:pt x="284" y="354"/>
                      </a:cubicBezTo>
                      <a:cubicBezTo>
                        <a:pt x="333" y="280"/>
                        <a:pt x="284" y="96"/>
                        <a:pt x="247" y="34"/>
                      </a:cubicBezTo>
                      <a:cubicBezTo>
                        <a:pt x="232" y="10"/>
                        <a:pt x="195" y="1"/>
                        <a:pt x="1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3" name="Google Shape;15043;p147"/>
                <p:cNvSpPr/>
                <p:nvPr/>
              </p:nvSpPr>
              <p:spPr>
                <a:xfrm>
                  <a:off x="5313425" y="1743775"/>
                  <a:ext cx="8775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428" extrusionOk="0">
                      <a:moveTo>
                        <a:pt x="224" y="0"/>
                      </a:moveTo>
                      <a:cubicBezTo>
                        <a:pt x="153" y="0"/>
                        <a:pt x="56" y="38"/>
                        <a:pt x="43" y="60"/>
                      </a:cubicBezTo>
                      <a:cubicBezTo>
                        <a:pt x="19" y="90"/>
                        <a:pt x="0" y="355"/>
                        <a:pt x="43" y="410"/>
                      </a:cubicBezTo>
                      <a:cubicBezTo>
                        <a:pt x="53" y="422"/>
                        <a:pt x="73" y="427"/>
                        <a:pt x="97" y="427"/>
                      </a:cubicBezTo>
                      <a:cubicBezTo>
                        <a:pt x="170" y="427"/>
                        <a:pt x="286" y="385"/>
                        <a:pt x="314" y="367"/>
                      </a:cubicBezTo>
                      <a:cubicBezTo>
                        <a:pt x="351" y="342"/>
                        <a:pt x="326" y="72"/>
                        <a:pt x="289" y="23"/>
                      </a:cubicBezTo>
                      <a:cubicBezTo>
                        <a:pt x="277" y="7"/>
                        <a:pt x="252" y="0"/>
                        <a:pt x="2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4" name="Google Shape;15044;p147"/>
                <p:cNvSpPr/>
                <p:nvPr/>
              </p:nvSpPr>
              <p:spPr>
                <a:xfrm>
                  <a:off x="5320950" y="1731850"/>
                  <a:ext cx="5700" cy="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360" extrusionOk="0">
                      <a:moveTo>
                        <a:pt x="117" y="0"/>
                      </a:moveTo>
                      <a:cubicBezTo>
                        <a:pt x="76" y="0"/>
                        <a:pt x="32" y="19"/>
                        <a:pt x="25" y="45"/>
                      </a:cubicBezTo>
                      <a:cubicBezTo>
                        <a:pt x="1" y="94"/>
                        <a:pt x="25" y="352"/>
                        <a:pt x="62" y="358"/>
                      </a:cubicBezTo>
                      <a:cubicBezTo>
                        <a:pt x="68" y="359"/>
                        <a:pt x="73" y="359"/>
                        <a:pt x="79" y="359"/>
                      </a:cubicBezTo>
                      <a:cubicBezTo>
                        <a:pt x="128" y="359"/>
                        <a:pt x="176" y="335"/>
                        <a:pt x="210" y="297"/>
                      </a:cubicBezTo>
                      <a:cubicBezTo>
                        <a:pt x="228" y="211"/>
                        <a:pt x="222" y="119"/>
                        <a:pt x="185" y="32"/>
                      </a:cubicBezTo>
                      <a:cubicBezTo>
                        <a:pt x="172" y="10"/>
                        <a:pt x="145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5" name="Google Shape;15045;p147"/>
                <p:cNvSpPr/>
                <p:nvPr/>
              </p:nvSpPr>
              <p:spPr>
                <a:xfrm>
                  <a:off x="5322325" y="1742100"/>
                  <a:ext cx="572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" h="343" extrusionOk="0">
                      <a:moveTo>
                        <a:pt x="127" y="1"/>
                      </a:moveTo>
                      <a:cubicBezTo>
                        <a:pt x="90" y="1"/>
                        <a:pt x="54" y="17"/>
                        <a:pt x="32" y="47"/>
                      </a:cubicBezTo>
                      <a:cubicBezTo>
                        <a:pt x="1" y="108"/>
                        <a:pt x="7" y="323"/>
                        <a:pt x="50" y="342"/>
                      </a:cubicBezTo>
                      <a:cubicBezTo>
                        <a:pt x="56" y="342"/>
                        <a:pt x="61" y="342"/>
                        <a:pt x="67" y="342"/>
                      </a:cubicBezTo>
                      <a:cubicBezTo>
                        <a:pt x="128" y="342"/>
                        <a:pt x="182" y="312"/>
                        <a:pt x="216" y="262"/>
                      </a:cubicBezTo>
                      <a:cubicBezTo>
                        <a:pt x="228" y="182"/>
                        <a:pt x="222" y="96"/>
                        <a:pt x="198" y="22"/>
                      </a:cubicBezTo>
                      <a:cubicBezTo>
                        <a:pt x="176" y="7"/>
                        <a:pt x="151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6" name="Google Shape;15046;p147"/>
                <p:cNvSpPr/>
                <p:nvPr/>
              </p:nvSpPr>
              <p:spPr>
                <a:xfrm>
                  <a:off x="5325250" y="1730950"/>
                  <a:ext cx="7525" cy="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70" extrusionOk="0">
                      <a:moveTo>
                        <a:pt x="217" y="1"/>
                      </a:moveTo>
                      <a:cubicBezTo>
                        <a:pt x="217" y="1"/>
                        <a:pt x="216" y="1"/>
                        <a:pt x="216" y="1"/>
                      </a:cubicBezTo>
                      <a:cubicBezTo>
                        <a:pt x="1" y="13"/>
                        <a:pt x="93" y="112"/>
                        <a:pt x="99" y="204"/>
                      </a:cubicBezTo>
                      <a:cubicBezTo>
                        <a:pt x="111" y="259"/>
                        <a:pt x="136" y="320"/>
                        <a:pt x="167" y="370"/>
                      </a:cubicBezTo>
                      <a:cubicBezTo>
                        <a:pt x="300" y="272"/>
                        <a:pt x="266" y="1"/>
                        <a:pt x="2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7" name="Google Shape;15047;p147"/>
                <p:cNvSpPr/>
                <p:nvPr/>
              </p:nvSpPr>
              <p:spPr>
                <a:xfrm>
                  <a:off x="5328950" y="1739725"/>
                  <a:ext cx="5075" cy="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" h="315" extrusionOk="0">
                      <a:moveTo>
                        <a:pt x="99" y="0"/>
                      </a:moveTo>
                      <a:cubicBezTo>
                        <a:pt x="99" y="0"/>
                        <a:pt x="0" y="185"/>
                        <a:pt x="49" y="301"/>
                      </a:cubicBezTo>
                      <a:cubicBezTo>
                        <a:pt x="54" y="311"/>
                        <a:pt x="65" y="315"/>
                        <a:pt x="79" y="315"/>
                      </a:cubicBezTo>
                      <a:cubicBezTo>
                        <a:pt x="122" y="315"/>
                        <a:pt x="192" y="277"/>
                        <a:pt x="197" y="222"/>
                      </a:cubicBezTo>
                      <a:cubicBezTo>
                        <a:pt x="203" y="154"/>
                        <a:pt x="197" y="43"/>
                        <a:pt x="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8" name="Google Shape;15048;p147"/>
                <p:cNvSpPr/>
                <p:nvPr/>
              </p:nvSpPr>
              <p:spPr>
                <a:xfrm>
                  <a:off x="5332175" y="1728450"/>
                  <a:ext cx="5400" cy="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" h="347" extrusionOk="0">
                      <a:moveTo>
                        <a:pt x="158" y="0"/>
                      </a:moveTo>
                      <a:cubicBezTo>
                        <a:pt x="115" y="0"/>
                        <a:pt x="51" y="44"/>
                        <a:pt x="31" y="64"/>
                      </a:cubicBezTo>
                      <a:cubicBezTo>
                        <a:pt x="0" y="82"/>
                        <a:pt x="25" y="341"/>
                        <a:pt x="68" y="347"/>
                      </a:cubicBezTo>
                      <a:cubicBezTo>
                        <a:pt x="111" y="347"/>
                        <a:pt x="209" y="310"/>
                        <a:pt x="209" y="261"/>
                      </a:cubicBezTo>
                      <a:cubicBezTo>
                        <a:pt x="215" y="205"/>
                        <a:pt x="215" y="39"/>
                        <a:pt x="185" y="9"/>
                      </a:cubicBezTo>
                      <a:cubicBezTo>
                        <a:pt x="178" y="3"/>
                        <a:pt x="168" y="0"/>
                        <a:pt x="1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9" name="Google Shape;15049;p147"/>
                <p:cNvSpPr/>
                <p:nvPr/>
              </p:nvSpPr>
              <p:spPr>
                <a:xfrm>
                  <a:off x="5334025" y="1737300"/>
                  <a:ext cx="4925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278" extrusionOk="0">
                      <a:moveTo>
                        <a:pt x="129" y="1"/>
                      </a:moveTo>
                      <a:cubicBezTo>
                        <a:pt x="87" y="1"/>
                        <a:pt x="11" y="39"/>
                        <a:pt x="6" y="60"/>
                      </a:cubicBezTo>
                      <a:cubicBezTo>
                        <a:pt x="0" y="91"/>
                        <a:pt x="25" y="263"/>
                        <a:pt x="61" y="275"/>
                      </a:cubicBezTo>
                      <a:cubicBezTo>
                        <a:pt x="65" y="277"/>
                        <a:pt x="69" y="277"/>
                        <a:pt x="73" y="277"/>
                      </a:cubicBezTo>
                      <a:cubicBezTo>
                        <a:pt x="111" y="277"/>
                        <a:pt x="168" y="229"/>
                        <a:pt x="184" y="196"/>
                      </a:cubicBezTo>
                      <a:cubicBezTo>
                        <a:pt x="197" y="128"/>
                        <a:pt x="184" y="60"/>
                        <a:pt x="148" y="5"/>
                      </a:cubicBezTo>
                      <a:cubicBezTo>
                        <a:pt x="143" y="2"/>
                        <a:pt x="136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0" name="Google Shape;15050;p147"/>
                <p:cNvSpPr/>
                <p:nvPr/>
              </p:nvSpPr>
              <p:spPr>
                <a:xfrm>
                  <a:off x="5338925" y="1734425"/>
                  <a:ext cx="4650" cy="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251" extrusionOk="0">
                      <a:moveTo>
                        <a:pt x="150" y="0"/>
                      </a:moveTo>
                      <a:cubicBezTo>
                        <a:pt x="116" y="0"/>
                        <a:pt x="24" y="55"/>
                        <a:pt x="13" y="77"/>
                      </a:cubicBezTo>
                      <a:cubicBezTo>
                        <a:pt x="1" y="95"/>
                        <a:pt x="19" y="237"/>
                        <a:pt x="50" y="249"/>
                      </a:cubicBezTo>
                      <a:cubicBezTo>
                        <a:pt x="52" y="250"/>
                        <a:pt x="55" y="251"/>
                        <a:pt x="58" y="251"/>
                      </a:cubicBezTo>
                      <a:cubicBezTo>
                        <a:pt x="88" y="251"/>
                        <a:pt x="150" y="204"/>
                        <a:pt x="167" y="181"/>
                      </a:cubicBezTo>
                      <a:cubicBezTo>
                        <a:pt x="185" y="120"/>
                        <a:pt x="185" y="59"/>
                        <a:pt x="161" y="3"/>
                      </a:cubicBezTo>
                      <a:cubicBezTo>
                        <a:pt x="158" y="1"/>
                        <a:pt x="155" y="0"/>
                        <a:pt x="1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1" name="Google Shape;15051;p147"/>
                <p:cNvSpPr/>
                <p:nvPr/>
              </p:nvSpPr>
              <p:spPr>
                <a:xfrm>
                  <a:off x="5343875" y="1731700"/>
                  <a:ext cx="2600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212" extrusionOk="0">
                      <a:moveTo>
                        <a:pt x="76" y="1"/>
                      </a:moveTo>
                      <a:cubicBezTo>
                        <a:pt x="59" y="1"/>
                        <a:pt x="12" y="35"/>
                        <a:pt x="12" y="63"/>
                      </a:cubicBezTo>
                      <a:cubicBezTo>
                        <a:pt x="12" y="87"/>
                        <a:pt x="0" y="211"/>
                        <a:pt x="21" y="211"/>
                      </a:cubicBezTo>
                      <a:cubicBezTo>
                        <a:pt x="22" y="211"/>
                        <a:pt x="23" y="211"/>
                        <a:pt x="24" y="211"/>
                      </a:cubicBezTo>
                      <a:cubicBezTo>
                        <a:pt x="104" y="174"/>
                        <a:pt x="98" y="14"/>
                        <a:pt x="79" y="2"/>
                      </a:cubicBezTo>
                      <a:cubicBezTo>
                        <a:pt x="78" y="1"/>
                        <a:pt x="77" y="1"/>
                        <a:pt x="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2" name="Google Shape;15052;p147"/>
                <p:cNvSpPr/>
                <p:nvPr/>
              </p:nvSpPr>
              <p:spPr>
                <a:xfrm>
                  <a:off x="5339292" y="1726059"/>
                  <a:ext cx="3700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278" extrusionOk="0">
                      <a:moveTo>
                        <a:pt x="77" y="1"/>
                      </a:moveTo>
                      <a:cubicBezTo>
                        <a:pt x="43" y="1"/>
                        <a:pt x="6" y="13"/>
                        <a:pt x="6" y="32"/>
                      </a:cubicBezTo>
                      <a:cubicBezTo>
                        <a:pt x="6" y="57"/>
                        <a:pt x="0" y="266"/>
                        <a:pt x="19" y="272"/>
                      </a:cubicBezTo>
                      <a:cubicBezTo>
                        <a:pt x="24" y="275"/>
                        <a:pt x="33" y="277"/>
                        <a:pt x="45" y="277"/>
                      </a:cubicBezTo>
                      <a:cubicBezTo>
                        <a:pt x="74" y="277"/>
                        <a:pt x="114" y="264"/>
                        <a:pt x="123" y="229"/>
                      </a:cubicBezTo>
                      <a:cubicBezTo>
                        <a:pt x="135" y="180"/>
                        <a:pt x="148" y="38"/>
                        <a:pt x="123" y="14"/>
                      </a:cubicBezTo>
                      <a:cubicBezTo>
                        <a:pt x="114" y="5"/>
                        <a:pt x="96" y="1"/>
                        <a:pt x="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3" name="Google Shape;15053;p147"/>
                <p:cNvSpPr/>
                <p:nvPr/>
              </p:nvSpPr>
              <p:spPr>
                <a:xfrm>
                  <a:off x="5343592" y="1723309"/>
                  <a:ext cx="35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85" extrusionOk="0">
                      <a:moveTo>
                        <a:pt x="93" y="0"/>
                      </a:moveTo>
                      <a:cubicBezTo>
                        <a:pt x="57" y="0"/>
                        <a:pt x="7" y="58"/>
                        <a:pt x="7" y="93"/>
                      </a:cubicBezTo>
                      <a:cubicBezTo>
                        <a:pt x="1" y="123"/>
                        <a:pt x="0" y="284"/>
                        <a:pt x="28" y="284"/>
                      </a:cubicBezTo>
                      <a:cubicBezTo>
                        <a:pt x="29" y="284"/>
                        <a:pt x="30" y="284"/>
                        <a:pt x="31" y="283"/>
                      </a:cubicBezTo>
                      <a:cubicBezTo>
                        <a:pt x="74" y="271"/>
                        <a:pt x="111" y="240"/>
                        <a:pt x="123" y="197"/>
                      </a:cubicBezTo>
                      <a:cubicBezTo>
                        <a:pt x="136" y="161"/>
                        <a:pt x="142" y="13"/>
                        <a:pt x="99" y="1"/>
                      </a:cubicBezTo>
                      <a:cubicBezTo>
                        <a:pt x="97" y="0"/>
                        <a:pt x="95" y="0"/>
                        <a:pt x="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4" name="Google Shape;15054;p147"/>
                <p:cNvSpPr/>
                <p:nvPr/>
              </p:nvSpPr>
              <p:spPr>
                <a:xfrm>
                  <a:off x="5282477" y="1726059"/>
                  <a:ext cx="3700" cy="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" h="278" extrusionOk="0">
                      <a:moveTo>
                        <a:pt x="71" y="1"/>
                      </a:moveTo>
                      <a:cubicBezTo>
                        <a:pt x="52" y="1"/>
                        <a:pt x="34" y="5"/>
                        <a:pt x="25" y="14"/>
                      </a:cubicBezTo>
                      <a:cubicBezTo>
                        <a:pt x="0" y="38"/>
                        <a:pt x="12" y="180"/>
                        <a:pt x="25" y="229"/>
                      </a:cubicBezTo>
                      <a:cubicBezTo>
                        <a:pt x="34" y="264"/>
                        <a:pt x="71" y="277"/>
                        <a:pt x="101" y="277"/>
                      </a:cubicBezTo>
                      <a:cubicBezTo>
                        <a:pt x="112" y="277"/>
                        <a:pt x="122" y="275"/>
                        <a:pt x="129" y="272"/>
                      </a:cubicBezTo>
                      <a:cubicBezTo>
                        <a:pt x="148" y="266"/>
                        <a:pt x="142" y="57"/>
                        <a:pt x="142" y="32"/>
                      </a:cubicBezTo>
                      <a:cubicBezTo>
                        <a:pt x="142" y="13"/>
                        <a:pt x="105" y="1"/>
                        <a:pt x="7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5" name="Google Shape;15055;p147"/>
                <p:cNvSpPr/>
                <p:nvPr/>
              </p:nvSpPr>
              <p:spPr>
                <a:xfrm>
                  <a:off x="5278327" y="1723434"/>
                  <a:ext cx="3550" cy="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85" extrusionOk="0">
                      <a:moveTo>
                        <a:pt x="45" y="0"/>
                      </a:moveTo>
                      <a:cubicBezTo>
                        <a:pt x="42" y="0"/>
                        <a:pt x="40" y="1"/>
                        <a:pt x="37" y="2"/>
                      </a:cubicBezTo>
                      <a:cubicBezTo>
                        <a:pt x="6" y="8"/>
                        <a:pt x="0" y="156"/>
                        <a:pt x="12" y="199"/>
                      </a:cubicBezTo>
                      <a:cubicBezTo>
                        <a:pt x="31" y="235"/>
                        <a:pt x="62" y="266"/>
                        <a:pt x="105" y="285"/>
                      </a:cubicBezTo>
                      <a:cubicBezTo>
                        <a:pt x="105" y="285"/>
                        <a:pt x="106" y="285"/>
                        <a:pt x="107" y="285"/>
                      </a:cubicBezTo>
                      <a:cubicBezTo>
                        <a:pt x="141" y="285"/>
                        <a:pt x="135" y="118"/>
                        <a:pt x="135" y="88"/>
                      </a:cubicBezTo>
                      <a:cubicBezTo>
                        <a:pt x="135" y="60"/>
                        <a:pt x="78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056" name="Google Shape;15056;p147"/>
            <p:cNvSpPr/>
            <p:nvPr/>
          </p:nvSpPr>
          <p:spPr>
            <a:xfrm>
              <a:off x="5206775" y="1548900"/>
              <a:ext cx="193800" cy="222950"/>
            </a:xfrm>
            <a:custGeom>
              <a:avLst/>
              <a:gdLst/>
              <a:ahLst/>
              <a:cxnLst/>
              <a:rect l="l" t="t" r="r" b="b"/>
              <a:pathLst>
                <a:path w="7752" h="8918" extrusionOk="0">
                  <a:moveTo>
                    <a:pt x="3748" y="1"/>
                  </a:moveTo>
                  <a:cubicBezTo>
                    <a:pt x="3379" y="1"/>
                    <a:pt x="2960" y="60"/>
                    <a:pt x="2502" y="220"/>
                  </a:cubicBezTo>
                  <a:cubicBezTo>
                    <a:pt x="670" y="853"/>
                    <a:pt x="0" y="3460"/>
                    <a:pt x="738" y="5888"/>
                  </a:cubicBezTo>
                  <a:cubicBezTo>
                    <a:pt x="1482" y="8322"/>
                    <a:pt x="2889" y="8918"/>
                    <a:pt x="2889" y="8918"/>
                  </a:cubicBezTo>
                  <a:cubicBezTo>
                    <a:pt x="1869" y="7615"/>
                    <a:pt x="1832" y="5525"/>
                    <a:pt x="1832" y="5525"/>
                  </a:cubicBezTo>
                  <a:lnTo>
                    <a:pt x="1832" y="5525"/>
                  </a:lnTo>
                  <a:cubicBezTo>
                    <a:pt x="2041" y="6459"/>
                    <a:pt x="2644" y="6914"/>
                    <a:pt x="2644" y="6914"/>
                  </a:cubicBezTo>
                  <a:cubicBezTo>
                    <a:pt x="2183" y="6422"/>
                    <a:pt x="2115" y="4941"/>
                    <a:pt x="2644" y="4695"/>
                  </a:cubicBezTo>
                  <a:cubicBezTo>
                    <a:pt x="3172" y="4449"/>
                    <a:pt x="4229" y="3779"/>
                    <a:pt x="4229" y="3779"/>
                  </a:cubicBezTo>
                  <a:lnTo>
                    <a:pt x="4229" y="3779"/>
                  </a:lnTo>
                  <a:cubicBezTo>
                    <a:pt x="3947" y="4308"/>
                    <a:pt x="3277" y="4621"/>
                    <a:pt x="3277" y="4621"/>
                  </a:cubicBezTo>
                  <a:cubicBezTo>
                    <a:pt x="4826" y="4375"/>
                    <a:pt x="5287" y="3460"/>
                    <a:pt x="5287" y="3460"/>
                  </a:cubicBezTo>
                  <a:cubicBezTo>
                    <a:pt x="5287" y="3460"/>
                    <a:pt x="6375" y="4375"/>
                    <a:pt x="5987" y="6490"/>
                  </a:cubicBezTo>
                  <a:cubicBezTo>
                    <a:pt x="6264" y="6109"/>
                    <a:pt x="6436" y="5654"/>
                    <a:pt x="6479" y="5187"/>
                  </a:cubicBezTo>
                  <a:cubicBezTo>
                    <a:pt x="6479" y="5138"/>
                    <a:pt x="6479" y="5088"/>
                    <a:pt x="6485" y="5045"/>
                  </a:cubicBezTo>
                  <a:cubicBezTo>
                    <a:pt x="6485" y="4961"/>
                    <a:pt x="6489" y="4922"/>
                    <a:pt x="6493" y="4922"/>
                  </a:cubicBezTo>
                  <a:lnTo>
                    <a:pt x="6493" y="4922"/>
                  </a:lnTo>
                  <a:cubicBezTo>
                    <a:pt x="6534" y="4922"/>
                    <a:pt x="6671" y="7783"/>
                    <a:pt x="5569" y="8918"/>
                  </a:cubicBezTo>
                  <a:cubicBezTo>
                    <a:pt x="5569" y="8918"/>
                    <a:pt x="7610" y="7725"/>
                    <a:pt x="7678" y="5045"/>
                  </a:cubicBezTo>
                  <a:cubicBezTo>
                    <a:pt x="7752" y="2365"/>
                    <a:pt x="7192" y="608"/>
                    <a:pt x="5533" y="540"/>
                  </a:cubicBezTo>
                  <a:cubicBezTo>
                    <a:pt x="5533" y="540"/>
                    <a:pt x="4858" y="1"/>
                    <a:pt x="3748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57" name="Google Shape;15057;p147"/>
          <p:cNvGrpSpPr/>
          <p:nvPr/>
        </p:nvGrpSpPr>
        <p:grpSpPr>
          <a:xfrm>
            <a:off x="6644350" y="1548975"/>
            <a:ext cx="389275" cy="1356650"/>
            <a:chOff x="6644350" y="1548975"/>
            <a:chExt cx="389275" cy="1356650"/>
          </a:xfrm>
        </p:grpSpPr>
        <p:sp>
          <p:nvSpPr>
            <p:cNvPr id="15058" name="Google Shape;15058;p147"/>
            <p:cNvSpPr/>
            <p:nvPr/>
          </p:nvSpPr>
          <p:spPr>
            <a:xfrm>
              <a:off x="6746525" y="1620325"/>
              <a:ext cx="178750" cy="170600"/>
            </a:xfrm>
            <a:custGeom>
              <a:avLst/>
              <a:gdLst/>
              <a:ahLst/>
              <a:cxnLst/>
              <a:rect l="l" t="t" r="r" b="b"/>
              <a:pathLst>
                <a:path w="7150" h="6824" extrusionOk="0">
                  <a:moveTo>
                    <a:pt x="3572" y="0"/>
                  </a:moveTo>
                  <a:lnTo>
                    <a:pt x="1" y="2109"/>
                  </a:lnTo>
                  <a:cubicBezTo>
                    <a:pt x="1" y="2109"/>
                    <a:pt x="794" y="5114"/>
                    <a:pt x="247" y="6823"/>
                  </a:cubicBezTo>
                  <a:lnTo>
                    <a:pt x="7150" y="6823"/>
                  </a:lnTo>
                  <a:cubicBezTo>
                    <a:pt x="7150" y="6823"/>
                    <a:pt x="6867" y="5077"/>
                    <a:pt x="7150" y="2188"/>
                  </a:cubicBezTo>
                  <a:lnTo>
                    <a:pt x="357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59" name="Google Shape;15059;p147"/>
            <p:cNvGrpSpPr/>
            <p:nvPr/>
          </p:nvGrpSpPr>
          <p:grpSpPr>
            <a:xfrm>
              <a:off x="6644350" y="1606500"/>
              <a:ext cx="389275" cy="1299125"/>
              <a:chOff x="6644350" y="1606500"/>
              <a:chExt cx="389275" cy="1299125"/>
            </a:xfrm>
          </p:grpSpPr>
          <p:sp>
            <p:nvSpPr>
              <p:cNvPr id="15060" name="Google Shape;15060;p147"/>
              <p:cNvSpPr/>
              <p:nvPr/>
            </p:nvSpPr>
            <p:spPr>
              <a:xfrm>
                <a:off x="6774350" y="1606500"/>
                <a:ext cx="129250" cy="1656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6627" extrusionOk="0">
                    <a:moveTo>
                      <a:pt x="2588" y="0"/>
                    </a:moveTo>
                    <a:cubicBezTo>
                      <a:pt x="50" y="0"/>
                      <a:pt x="0" y="1082"/>
                      <a:pt x="191" y="3221"/>
                    </a:cubicBezTo>
                    <a:cubicBezTo>
                      <a:pt x="382" y="5360"/>
                      <a:pt x="1691" y="6626"/>
                      <a:pt x="2588" y="6626"/>
                    </a:cubicBezTo>
                    <a:cubicBezTo>
                      <a:pt x="3480" y="6626"/>
                      <a:pt x="4795" y="5360"/>
                      <a:pt x="4979" y="3221"/>
                    </a:cubicBezTo>
                    <a:cubicBezTo>
                      <a:pt x="5170" y="1082"/>
                      <a:pt x="5121" y="0"/>
                      <a:pt x="2588" y="0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1" name="Google Shape;15061;p147"/>
              <p:cNvSpPr/>
              <p:nvPr/>
            </p:nvSpPr>
            <p:spPr>
              <a:xfrm>
                <a:off x="6644350" y="1721575"/>
                <a:ext cx="389275" cy="1184050"/>
              </a:xfrm>
              <a:custGeom>
                <a:avLst/>
                <a:gdLst/>
                <a:ahLst/>
                <a:cxnLst/>
                <a:rect l="l" t="t" r="r" b="b"/>
                <a:pathLst>
                  <a:path w="15571" h="47362" extrusionOk="0">
                    <a:moveTo>
                      <a:pt x="9374" y="1"/>
                    </a:moveTo>
                    <a:lnTo>
                      <a:pt x="7788" y="38"/>
                    </a:lnTo>
                    <a:lnTo>
                      <a:pt x="6202" y="7"/>
                    </a:lnTo>
                    <a:lnTo>
                      <a:pt x="6202" y="7"/>
                    </a:lnTo>
                    <a:cubicBezTo>
                      <a:pt x="6202" y="7"/>
                      <a:pt x="6270" y="1525"/>
                      <a:pt x="6202" y="1771"/>
                    </a:cubicBezTo>
                    <a:cubicBezTo>
                      <a:pt x="6129" y="2017"/>
                      <a:pt x="5957" y="2367"/>
                      <a:pt x="5287" y="2576"/>
                    </a:cubicBezTo>
                    <a:cubicBezTo>
                      <a:pt x="4617" y="2792"/>
                      <a:pt x="3910" y="2718"/>
                      <a:pt x="3098" y="3216"/>
                    </a:cubicBezTo>
                    <a:cubicBezTo>
                      <a:pt x="2287" y="3707"/>
                      <a:pt x="2078" y="5680"/>
                      <a:pt x="2078" y="6947"/>
                    </a:cubicBezTo>
                    <a:cubicBezTo>
                      <a:pt x="2078" y="8213"/>
                      <a:pt x="1973" y="11034"/>
                      <a:pt x="1728" y="12128"/>
                    </a:cubicBezTo>
                    <a:cubicBezTo>
                      <a:pt x="1482" y="13216"/>
                      <a:pt x="812" y="16179"/>
                      <a:pt x="775" y="17058"/>
                    </a:cubicBezTo>
                    <a:cubicBezTo>
                      <a:pt x="738" y="17937"/>
                      <a:pt x="424" y="19173"/>
                      <a:pt x="351" y="19701"/>
                    </a:cubicBezTo>
                    <a:cubicBezTo>
                      <a:pt x="283" y="20230"/>
                      <a:pt x="0" y="22234"/>
                      <a:pt x="209" y="22658"/>
                    </a:cubicBezTo>
                    <a:cubicBezTo>
                      <a:pt x="681" y="23602"/>
                      <a:pt x="1024" y="23870"/>
                      <a:pt x="1191" y="23870"/>
                    </a:cubicBezTo>
                    <a:cubicBezTo>
                      <a:pt x="1276" y="23870"/>
                      <a:pt x="1316" y="23800"/>
                      <a:pt x="1303" y="23715"/>
                    </a:cubicBezTo>
                    <a:cubicBezTo>
                      <a:pt x="1267" y="23469"/>
                      <a:pt x="984" y="22977"/>
                      <a:pt x="916" y="22486"/>
                    </a:cubicBezTo>
                    <a:cubicBezTo>
                      <a:pt x="862" y="22089"/>
                      <a:pt x="943" y="21530"/>
                      <a:pt x="1031" y="21530"/>
                    </a:cubicBezTo>
                    <a:cubicBezTo>
                      <a:pt x="1052" y="21530"/>
                      <a:pt x="1074" y="21562"/>
                      <a:pt x="1094" y="21637"/>
                    </a:cubicBezTo>
                    <a:cubicBezTo>
                      <a:pt x="1187" y="21980"/>
                      <a:pt x="1308" y="22847"/>
                      <a:pt x="1484" y="22847"/>
                    </a:cubicBezTo>
                    <a:cubicBezTo>
                      <a:pt x="1507" y="22847"/>
                      <a:pt x="1531" y="22832"/>
                      <a:pt x="1555" y="22799"/>
                    </a:cubicBezTo>
                    <a:cubicBezTo>
                      <a:pt x="1771" y="22522"/>
                      <a:pt x="1838" y="21391"/>
                      <a:pt x="1838" y="20832"/>
                    </a:cubicBezTo>
                    <a:cubicBezTo>
                      <a:pt x="1838" y="20267"/>
                      <a:pt x="1555" y="19701"/>
                      <a:pt x="1592" y="19142"/>
                    </a:cubicBezTo>
                    <a:cubicBezTo>
                      <a:pt x="1629" y="18576"/>
                      <a:pt x="2932" y="15226"/>
                      <a:pt x="3178" y="13819"/>
                    </a:cubicBezTo>
                    <a:cubicBezTo>
                      <a:pt x="3424" y="12411"/>
                      <a:pt x="3774" y="8569"/>
                      <a:pt x="3774" y="8569"/>
                    </a:cubicBezTo>
                    <a:cubicBezTo>
                      <a:pt x="3916" y="9448"/>
                      <a:pt x="4481" y="10579"/>
                      <a:pt x="4518" y="12233"/>
                    </a:cubicBezTo>
                    <a:cubicBezTo>
                      <a:pt x="4549" y="13886"/>
                      <a:pt x="3104" y="16603"/>
                      <a:pt x="2828" y="18890"/>
                    </a:cubicBezTo>
                    <a:cubicBezTo>
                      <a:pt x="2545" y="21182"/>
                      <a:pt x="3356" y="27981"/>
                      <a:pt x="3670" y="30556"/>
                    </a:cubicBezTo>
                    <a:cubicBezTo>
                      <a:pt x="3990" y="33126"/>
                      <a:pt x="3320" y="35806"/>
                      <a:pt x="3565" y="37355"/>
                    </a:cubicBezTo>
                    <a:cubicBezTo>
                      <a:pt x="3811" y="38903"/>
                      <a:pt x="4623" y="42671"/>
                      <a:pt x="4623" y="43200"/>
                    </a:cubicBezTo>
                    <a:cubicBezTo>
                      <a:pt x="4623" y="43729"/>
                      <a:pt x="4586" y="44190"/>
                      <a:pt x="4727" y="44540"/>
                    </a:cubicBezTo>
                    <a:cubicBezTo>
                      <a:pt x="4869" y="44890"/>
                      <a:pt x="4408" y="45456"/>
                      <a:pt x="4266" y="46058"/>
                    </a:cubicBezTo>
                    <a:cubicBezTo>
                      <a:pt x="4119" y="46654"/>
                      <a:pt x="4512" y="47361"/>
                      <a:pt x="5145" y="47361"/>
                    </a:cubicBezTo>
                    <a:cubicBezTo>
                      <a:pt x="5778" y="47361"/>
                      <a:pt x="6374" y="46833"/>
                      <a:pt x="6276" y="46378"/>
                    </a:cubicBezTo>
                    <a:cubicBezTo>
                      <a:pt x="6172" y="45917"/>
                      <a:pt x="6166" y="44792"/>
                      <a:pt x="6239" y="44190"/>
                    </a:cubicBezTo>
                    <a:cubicBezTo>
                      <a:pt x="6307" y="43593"/>
                      <a:pt x="5957" y="43274"/>
                      <a:pt x="5957" y="42714"/>
                    </a:cubicBezTo>
                    <a:cubicBezTo>
                      <a:pt x="5957" y="42149"/>
                      <a:pt x="6166" y="37988"/>
                      <a:pt x="6190" y="34668"/>
                    </a:cubicBezTo>
                    <a:cubicBezTo>
                      <a:pt x="6202" y="33261"/>
                      <a:pt x="6565" y="32179"/>
                      <a:pt x="6946" y="28983"/>
                    </a:cubicBezTo>
                    <a:cubicBezTo>
                      <a:pt x="7321" y="25786"/>
                      <a:pt x="7788" y="21182"/>
                      <a:pt x="7788" y="21182"/>
                    </a:cubicBezTo>
                    <a:cubicBezTo>
                      <a:pt x="7788" y="21182"/>
                      <a:pt x="8255" y="25786"/>
                      <a:pt x="8636" y="28983"/>
                    </a:cubicBezTo>
                    <a:cubicBezTo>
                      <a:pt x="9011" y="32173"/>
                      <a:pt x="9374" y="33255"/>
                      <a:pt x="9386" y="34668"/>
                    </a:cubicBezTo>
                    <a:cubicBezTo>
                      <a:pt x="9411" y="37988"/>
                      <a:pt x="9620" y="42149"/>
                      <a:pt x="9620" y="42714"/>
                    </a:cubicBezTo>
                    <a:cubicBezTo>
                      <a:pt x="9620" y="43274"/>
                      <a:pt x="9270" y="43593"/>
                      <a:pt x="9337" y="44190"/>
                    </a:cubicBezTo>
                    <a:cubicBezTo>
                      <a:pt x="9411" y="44792"/>
                      <a:pt x="9411" y="45917"/>
                      <a:pt x="9300" y="46378"/>
                    </a:cubicBezTo>
                    <a:cubicBezTo>
                      <a:pt x="9196" y="46833"/>
                      <a:pt x="9798" y="47361"/>
                      <a:pt x="10431" y="47361"/>
                    </a:cubicBezTo>
                    <a:cubicBezTo>
                      <a:pt x="11064" y="47361"/>
                      <a:pt x="11452" y="46661"/>
                      <a:pt x="11310" y="46058"/>
                    </a:cubicBezTo>
                    <a:cubicBezTo>
                      <a:pt x="11169" y="45456"/>
                      <a:pt x="10714" y="44897"/>
                      <a:pt x="10849" y="44540"/>
                    </a:cubicBezTo>
                    <a:cubicBezTo>
                      <a:pt x="10991" y="44190"/>
                      <a:pt x="10954" y="43729"/>
                      <a:pt x="10954" y="43200"/>
                    </a:cubicBezTo>
                    <a:cubicBezTo>
                      <a:pt x="10954" y="42671"/>
                      <a:pt x="11765" y="38897"/>
                      <a:pt x="12011" y="37355"/>
                    </a:cubicBezTo>
                    <a:cubicBezTo>
                      <a:pt x="12257" y="35806"/>
                      <a:pt x="11593" y="33126"/>
                      <a:pt x="11907" y="30556"/>
                    </a:cubicBezTo>
                    <a:cubicBezTo>
                      <a:pt x="12220" y="27981"/>
                      <a:pt x="13031" y="21182"/>
                      <a:pt x="12755" y="18890"/>
                    </a:cubicBezTo>
                    <a:cubicBezTo>
                      <a:pt x="12472" y="16603"/>
                      <a:pt x="11028" y="13886"/>
                      <a:pt x="11064" y="12233"/>
                    </a:cubicBezTo>
                    <a:cubicBezTo>
                      <a:pt x="11095" y="10579"/>
                      <a:pt x="11661" y="9448"/>
                      <a:pt x="11802" y="8569"/>
                    </a:cubicBezTo>
                    <a:cubicBezTo>
                      <a:pt x="11802" y="8569"/>
                      <a:pt x="12152" y="12411"/>
                      <a:pt x="12398" y="13819"/>
                    </a:cubicBezTo>
                    <a:cubicBezTo>
                      <a:pt x="12644" y="15226"/>
                      <a:pt x="13947" y="18576"/>
                      <a:pt x="13984" y="19142"/>
                    </a:cubicBezTo>
                    <a:cubicBezTo>
                      <a:pt x="14021" y="19701"/>
                      <a:pt x="13738" y="20267"/>
                      <a:pt x="13738" y="20832"/>
                    </a:cubicBezTo>
                    <a:cubicBezTo>
                      <a:pt x="13738" y="21391"/>
                      <a:pt x="13812" y="22522"/>
                      <a:pt x="14021" y="22799"/>
                    </a:cubicBezTo>
                    <a:cubicBezTo>
                      <a:pt x="14045" y="22832"/>
                      <a:pt x="14069" y="22847"/>
                      <a:pt x="14091" y="22847"/>
                    </a:cubicBezTo>
                    <a:cubicBezTo>
                      <a:pt x="14262" y="22847"/>
                      <a:pt x="14384" y="21985"/>
                      <a:pt x="14482" y="21637"/>
                    </a:cubicBezTo>
                    <a:cubicBezTo>
                      <a:pt x="14504" y="21562"/>
                      <a:pt x="14526" y="21530"/>
                      <a:pt x="14548" y="21530"/>
                    </a:cubicBezTo>
                    <a:cubicBezTo>
                      <a:pt x="14638" y="21530"/>
                      <a:pt x="14715" y="22089"/>
                      <a:pt x="14660" y="22486"/>
                    </a:cubicBezTo>
                    <a:cubicBezTo>
                      <a:pt x="14587" y="22977"/>
                      <a:pt x="14304" y="23469"/>
                      <a:pt x="14273" y="23721"/>
                    </a:cubicBezTo>
                    <a:cubicBezTo>
                      <a:pt x="14263" y="23804"/>
                      <a:pt x="14302" y="23872"/>
                      <a:pt x="14387" y="23872"/>
                    </a:cubicBezTo>
                    <a:cubicBezTo>
                      <a:pt x="14553" y="23872"/>
                      <a:pt x="14894" y="23606"/>
                      <a:pt x="15367" y="22664"/>
                    </a:cubicBezTo>
                    <a:cubicBezTo>
                      <a:pt x="15570" y="22234"/>
                      <a:pt x="15287" y="20230"/>
                      <a:pt x="15220" y="19701"/>
                    </a:cubicBezTo>
                    <a:cubicBezTo>
                      <a:pt x="15152" y="19173"/>
                      <a:pt x="14832" y="17937"/>
                      <a:pt x="14796" y="17058"/>
                    </a:cubicBezTo>
                    <a:cubicBezTo>
                      <a:pt x="14759" y="16173"/>
                      <a:pt x="14095" y="13216"/>
                      <a:pt x="13843" y="12122"/>
                    </a:cubicBezTo>
                    <a:cubicBezTo>
                      <a:pt x="13597" y="11034"/>
                      <a:pt x="13492" y="8213"/>
                      <a:pt x="13492" y="6947"/>
                    </a:cubicBezTo>
                    <a:cubicBezTo>
                      <a:pt x="13492" y="5674"/>
                      <a:pt x="13283" y="3701"/>
                      <a:pt x="12472" y="3209"/>
                    </a:cubicBezTo>
                    <a:cubicBezTo>
                      <a:pt x="11661" y="2718"/>
                      <a:pt x="10954" y="2785"/>
                      <a:pt x="10290" y="2576"/>
                    </a:cubicBezTo>
                    <a:cubicBezTo>
                      <a:pt x="9620" y="2367"/>
                      <a:pt x="9442" y="2011"/>
                      <a:pt x="9374" y="1765"/>
                    </a:cubicBezTo>
                    <a:cubicBezTo>
                      <a:pt x="9300" y="1519"/>
                      <a:pt x="9374" y="1"/>
                      <a:pt x="9374" y="1"/>
                    </a:cubicBezTo>
                    <a:close/>
                  </a:path>
                </a:pathLst>
              </a:custGeom>
              <a:solidFill>
                <a:srgbClr val="F9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2" name="Google Shape;15062;p147"/>
            <p:cNvGrpSpPr/>
            <p:nvPr/>
          </p:nvGrpSpPr>
          <p:grpSpPr>
            <a:xfrm>
              <a:off x="6644800" y="1661800"/>
              <a:ext cx="381750" cy="1218925"/>
              <a:chOff x="6644800" y="1661800"/>
              <a:chExt cx="381750" cy="1218925"/>
            </a:xfrm>
          </p:grpSpPr>
          <p:grpSp>
            <p:nvGrpSpPr>
              <p:cNvPr id="15063" name="Google Shape;15063;p147"/>
              <p:cNvGrpSpPr/>
              <p:nvPr/>
            </p:nvGrpSpPr>
            <p:grpSpPr>
              <a:xfrm>
                <a:off x="6739925" y="1838600"/>
                <a:ext cx="198100" cy="161275"/>
                <a:chOff x="6739925" y="1838600"/>
                <a:chExt cx="198100" cy="161275"/>
              </a:xfrm>
            </p:grpSpPr>
            <p:sp>
              <p:nvSpPr>
                <p:cNvPr id="15064" name="Google Shape;15064;p147"/>
                <p:cNvSpPr/>
                <p:nvPr/>
              </p:nvSpPr>
              <p:spPr>
                <a:xfrm>
                  <a:off x="6739925" y="1838600"/>
                  <a:ext cx="99000" cy="1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0" h="6451" extrusionOk="0">
                      <a:moveTo>
                        <a:pt x="2257" y="1"/>
                      </a:moveTo>
                      <a:cubicBezTo>
                        <a:pt x="1805" y="1"/>
                        <a:pt x="1347" y="144"/>
                        <a:pt x="1003" y="514"/>
                      </a:cubicBezTo>
                      <a:cubicBezTo>
                        <a:pt x="1" y="1583"/>
                        <a:pt x="406" y="4817"/>
                        <a:pt x="1003" y="5880"/>
                      </a:cubicBezTo>
                      <a:cubicBezTo>
                        <a:pt x="1224" y="6270"/>
                        <a:pt x="1638" y="6451"/>
                        <a:pt x="2090" y="6451"/>
                      </a:cubicBezTo>
                      <a:cubicBezTo>
                        <a:pt x="2870" y="6451"/>
                        <a:pt x="3761" y="5913"/>
                        <a:pt x="3959" y="4983"/>
                      </a:cubicBezTo>
                      <a:lnTo>
                        <a:pt x="3959" y="975"/>
                      </a:lnTo>
                      <a:cubicBezTo>
                        <a:pt x="3959" y="519"/>
                        <a:pt x="3119" y="1"/>
                        <a:pt x="2257" y="1"/>
                      </a:cubicBezTo>
                      <a:close/>
                    </a:path>
                  </a:pathLst>
                </a:custGeom>
                <a:solidFill>
                  <a:srgbClr val="D5DD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5" name="Google Shape;15065;p147"/>
                <p:cNvSpPr/>
                <p:nvPr/>
              </p:nvSpPr>
              <p:spPr>
                <a:xfrm>
                  <a:off x="6766200" y="1853800"/>
                  <a:ext cx="72725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5080" extrusionOk="0">
                      <a:moveTo>
                        <a:pt x="1060" y="0"/>
                      </a:moveTo>
                      <a:cubicBezTo>
                        <a:pt x="994" y="0"/>
                        <a:pt x="932" y="5"/>
                        <a:pt x="874" y="17"/>
                      </a:cubicBezTo>
                      <a:cubicBezTo>
                        <a:pt x="831" y="29"/>
                        <a:pt x="812" y="84"/>
                        <a:pt x="849" y="115"/>
                      </a:cubicBezTo>
                      <a:cubicBezTo>
                        <a:pt x="1027" y="262"/>
                        <a:pt x="1218" y="299"/>
                        <a:pt x="1439" y="355"/>
                      </a:cubicBezTo>
                      <a:cubicBezTo>
                        <a:pt x="1783" y="447"/>
                        <a:pt x="1882" y="742"/>
                        <a:pt x="2103" y="963"/>
                      </a:cubicBezTo>
                      <a:cubicBezTo>
                        <a:pt x="2201" y="1068"/>
                        <a:pt x="2318" y="1148"/>
                        <a:pt x="2447" y="1215"/>
                      </a:cubicBezTo>
                      <a:cubicBezTo>
                        <a:pt x="2312" y="1234"/>
                        <a:pt x="2183" y="1270"/>
                        <a:pt x="2060" y="1338"/>
                      </a:cubicBezTo>
                      <a:cubicBezTo>
                        <a:pt x="1753" y="1498"/>
                        <a:pt x="1500" y="1713"/>
                        <a:pt x="1218" y="1910"/>
                      </a:cubicBezTo>
                      <a:cubicBezTo>
                        <a:pt x="855" y="2156"/>
                        <a:pt x="480" y="2199"/>
                        <a:pt x="74" y="2322"/>
                      </a:cubicBezTo>
                      <a:cubicBezTo>
                        <a:pt x="1" y="2346"/>
                        <a:pt x="13" y="2457"/>
                        <a:pt x="93" y="2457"/>
                      </a:cubicBezTo>
                      <a:cubicBezTo>
                        <a:pt x="116" y="2458"/>
                        <a:pt x="139" y="2458"/>
                        <a:pt x="163" y="2458"/>
                      </a:cubicBezTo>
                      <a:cubicBezTo>
                        <a:pt x="579" y="2458"/>
                        <a:pt x="967" y="2304"/>
                        <a:pt x="1322" y="2094"/>
                      </a:cubicBezTo>
                      <a:cubicBezTo>
                        <a:pt x="1568" y="1947"/>
                        <a:pt x="1814" y="1768"/>
                        <a:pt x="2072" y="1639"/>
                      </a:cubicBezTo>
                      <a:lnTo>
                        <a:pt x="2072" y="1639"/>
                      </a:lnTo>
                      <a:cubicBezTo>
                        <a:pt x="2029" y="1713"/>
                        <a:pt x="1986" y="1793"/>
                        <a:pt x="1955" y="1879"/>
                      </a:cubicBezTo>
                      <a:cubicBezTo>
                        <a:pt x="1906" y="2014"/>
                        <a:pt x="1882" y="2156"/>
                        <a:pt x="1875" y="2303"/>
                      </a:cubicBezTo>
                      <a:cubicBezTo>
                        <a:pt x="1839" y="2703"/>
                        <a:pt x="1642" y="2875"/>
                        <a:pt x="1365" y="3127"/>
                      </a:cubicBezTo>
                      <a:cubicBezTo>
                        <a:pt x="1021" y="3440"/>
                        <a:pt x="548" y="3729"/>
                        <a:pt x="308" y="4129"/>
                      </a:cubicBezTo>
                      <a:cubicBezTo>
                        <a:pt x="275" y="4190"/>
                        <a:pt x="322" y="4266"/>
                        <a:pt x="391" y="4266"/>
                      </a:cubicBezTo>
                      <a:cubicBezTo>
                        <a:pt x="398" y="4266"/>
                        <a:pt x="405" y="4266"/>
                        <a:pt x="413" y="4264"/>
                      </a:cubicBezTo>
                      <a:cubicBezTo>
                        <a:pt x="720" y="4159"/>
                        <a:pt x="935" y="3920"/>
                        <a:pt x="1181" y="3705"/>
                      </a:cubicBezTo>
                      <a:cubicBezTo>
                        <a:pt x="1445" y="3465"/>
                        <a:pt x="1796" y="3176"/>
                        <a:pt x="1974" y="2856"/>
                      </a:cubicBezTo>
                      <a:cubicBezTo>
                        <a:pt x="2152" y="2543"/>
                        <a:pt x="2084" y="2180"/>
                        <a:pt x="2244" y="1854"/>
                      </a:cubicBezTo>
                      <a:cubicBezTo>
                        <a:pt x="2293" y="1756"/>
                        <a:pt x="2361" y="1664"/>
                        <a:pt x="2441" y="1590"/>
                      </a:cubicBezTo>
                      <a:lnTo>
                        <a:pt x="2441" y="1590"/>
                      </a:lnTo>
                      <a:cubicBezTo>
                        <a:pt x="2318" y="1842"/>
                        <a:pt x="2281" y="2149"/>
                        <a:pt x="2293" y="2463"/>
                      </a:cubicBezTo>
                      <a:cubicBezTo>
                        <a:pt x="2306" y="3022"/>
                        <a:pt x="2355" y="3483"/>
                        <a:pt x="2103" y="4000"/>
                      </a:cubicBezTo>
                      <a:cubicBezTo>
                        <a:pt x="1931" y="4362"/>
                        <a:pt x="1611" y="4627"/>
                        <a:pt x="1414" y="4971"/>
                      </a:cubicBezTo>
                      <a:cubicBezTo>
                        <a:pt x="1388" y="5014"/>
                        <a:pt x="1422" y="5080"/>
                        <a:pt x="1467" y="5080"/>
                      </a:cubicBezTo>
                      <a:cubicBezTo>
                        <a:pt x="1474" y="5080"/>
                        <a:pt x="1481" y="5078"/>
                        <a:pt x="1488" y="5075"/>
                      </a:cubicBezTo>
                      <a:cubicBezTo>
                        <a:pt x="2035" y="4848"/>
                        <a:pt x="2367" y="4239"/>
                        <a:pt x="2539" y="3698"/>
                      </a:cubicBezTo>
                      <a:cubicBezTo>
                        <a:pt x="2742" y="3078"/>
                        <a:pt x="2324" y="2039"/>
                        <a:pt x="2711" y="1473"/>
                      </a:cubicBezTo>
                      <a:cubicBezTo>
                        <a:pt x="2779" y="1473"/>
                        <a:pt x="2840" y="1486"/>
                        <a:pt x="2908" y="1498"/>
                      </a:cubicBezTo>
                      <a:lnTo>
                        <a:pt x="2908" y="1006"/>
                      </a:lnTo>
                      <a:cubicBezTo>
                        <a:pt x="2877" y="1006"/>
                        <a:pt x="2853" y="1012"/>
                        <a:pt x="2828" y="1018"/>
                      </a:cubicBezTo>
                      <a:cubicBezTo>
                        <a:pt x="2545" y="809"/>
                        <a:pt x="2250" y="619"/>
                        <a:pt x="1998" y="355"/>
                      </a:cubicBezTo>
                      <a:cubicBezTo>
                        <a:pt x="1788" y="139"/>
                        <a:pt x="1392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CCD6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6" name="Google Shape;15066;p147"/>
                <p:cNvSpPr/>
                <p:nvPr/>
              </p:nvSpPr>
              <p:spPr>
                <a:xfrm>
                  <a:off x="6839200" y="1838600"/>
                  <a:ext cx="98825" cy="16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6451" extrusionOk="0">
                      <a:moveTo>
                        <a:pt x="1698" y="1"/>
                      </a:moveTo>
                      <a:cubicBezTo>
                        <a:pt x="838" y="1"/>
                        <a:pt x="0" y="519"/>
                        <a:pt x="0" y="975"/>
                      </a:cubicBezTo>
                      <a:lnTo>
                        <a:pt x="0" y="4983"/>
                      </a:lnTo>
                      <a:cubicBezTo>
                        <a:pt x="195" y="5913"/>
                        <a:pt x="1084" y="6451"/>
                        <a:pt x="1864" y="6451"/>
                      </a:cubicBezTo>
                      <a:cubicBezTo>
                        <a:pt x="2315" y="6451"/>
                        <a:pt x="2730" y="6270"/>
                        <a:pt x="2951" y="5880"/>
                      </a:cubicBezTo>
                      <a:cubicBezTo>
                        <a:pt x="3553" y="4817"/>
                        <a:pt x="3953" y="1583"/>
                        <a:pt x="2951" y="514"/>
                      </a:cubicBezTo>
                      <a:cubicBezTo>
                        <a:pt x="2606" y="144"/>
                        <a:pt x="2149" y="1"/>
                        <a:pt x="1698" y="1"/>
                      </a:cubicBezTo>
                      <a:close/>
                    </a:path>
                  </a:pathLst>
                </a:custGeom>
                <a:solidFill>
                  <a:srgbClr val="D5DD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7" name="Google Shape;15067;p147"/>
                <p:cNvSpPr/>
                <p:nvPr/>
              </p:nvSpPr>
              <p:spPr>
                <a:xfrm>
                  <a:off x="6839200" y="1853800"/>
                  <a:ext cx="72700" cy="12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8" h="5080" extrusionOk="0">
                      <a:moveTo>
                        <a:pt x="1845" y="0"/>
                      </a:moveTo>
                      <a:cubicBezTo>
                        <a:pt x="1517" y="0"/>
                        <a:pt x="1121" y="139"/>
                        <a:pt x="910" y="355"/>
                      </a:cubicBezTo>
                      <a:cubicBezTo>
                        <a:pt x="652" y="619"/>
                        <a:pt x="363" y="809"/>
                        <a:pt x="74" y="1018"/>
                      </a:cubicBezTo>
                      <a:cubicBezTo>
                        <a:pt x="50" y="1012"/>
                        <a:pt x="25" y="1006"/>
                        <a:pt x="0" y="1006"/>
                      </a:cubicBezTo>
                      <a:lnTo>
                        <a:pt x="0" y="1498"/>
                      </a:lnTo>
                      <a:cubicBezTo>
                        <a:pt x="62" y="1486"/>
                        <a:pt x="129" y="1479"/>
                        <a:pt x="191" y="1479"/>
                      </a:cubicBezTo>
                      <a:cubicBezTo>
                        <a:pt x="578" y="2045"/>
                        <a:pt x="166" y="3084"/>
                        <a:pt x="363" y="3711"/>
                      </a:cubicBezTo>
                      <a:cubicBezTo>
                        <a:pt x="541" y="4245"/>
                        <a:pt x="867" y="4848"/>
                        <a:pt x="1420" y="5075"/>
                      </a:cubicBezTo>
                      <a:cubicBezTo>
                        <a:pt x="1427" y="5078"/>
                        <a:pt x="1434" y="5080"/>
                        <a:pt x="1441" y="5080"/>
                      </a:cubicBezTo>
                      <a:cubicBezTo>
                        <a:pt x="1487" y="5080"/>
                        <a:pt x="1521" y="5014"/>
                        <a:pt x="1494" y="4971"/>
                      </a:cubicBezTo>
                      <a:cubicBezTo>
                        <a:pt x="1291" y="4627"/>
                        <a:pt x="978" y="4362"/>
                        <a:pt x="806" y="4000"/>
                      </a:cubicBezTo>
                      <a:cubicBezTo>
                        <a:pt x="554" y="3483"/>
                        <a:pt x="603" y="3022"/>
                        <a:pt x="615" y="2463"/>
                      </a:cubicBezTo>
                      <a:cubicBezTo>
                        <a:pt x="627" y="2149"/>
                        <a:pt x="590" y="1842"/>
                        <a:pt x="468" y="1590"/>
                      </a:cubicBezTo>
                      <a:lnTo>
                        <a:pt x="468" y="1590"/>
                      </a:lnTo>
                      <a:cubicBezTo>
                        <a:pt x="547" y="1664"/>
                        <a:pt x="615" y="1756"/>
                        <a:pt x="664" y="1854"/>
                      </a:cubicBezTo>
                      <a:cubicBezTo>
                        <a:pt x="824" y="2180"/>
                        <a:pt x="756" y="2543"/>
                        <a:pt x="935" y="2856"/>
                      </a:cubicBezTo>
                      <a:cubicBezTo>
                        <a:pt x="1113" y="3176"/>
                        <a:pt x="1463" y="3465"/>
                        <a:pt x="1728" y="3705"/>
                      </a:cubicBezTo>
                      <a:cubicBezTo>
                        <a:pt x="1974" y="3920"/>
                        <a:pt x="2189" y="4159"/>
                        <a:pt x="2496" y="4264"/>
                      </a:cubicBezTo>
                      <a:cubicBezTo>
                        <a:pt x="2503" y="4266"/>
                        <a:pt x="2511" y="4266"/>
                        <a:pt x="2518" y="4266"/>
                      </a:cubicBezTo>
                      <a:cubicBezTo>
                        <a:pt x="2587" y="4266"/>
                        <a:pt x="2634" y="4190"/>
                        <a:pt x="2600" y="4129"/>
                      </a:cubicBezTo>
                      <a:cubicBezTo>
                        <a:pt x="2361" y="3729"/>
                        <a:pt x="1887" y="3440"/>
                        <a:pt x="1543" y="3127"/>
                      </a:cubicBezTo>
                      <a:cubicBezTo>
                        <a:pt x="1267" y="2875"/>
                        <a:pt x="1070" y="2703"/>
                        <a:pt x="1033" y="2303"/>
                      </a:cubicBezTo>
                      <a:cubicBezTo>
                        <a:pt x="1027" y="2156"/>
                        <a:pt x="1002" y="2014"/>
                        <a:pt x="953" y="1879"/>
                      </a:cubicBezTo>
                      <a:cubicBezTo>
                        <a:pt x="922" y="1793"/>
                        <a:pt x="879" y="1719"/>
                        <a:pt x="830" y="1639"/>
                      </a:cubicBezTo>
                      <a:lnTo>
                        <a:pt x="830" y="1639"/>
                      </a:lnTo>
                      <a:cubicBezTo>
                        <a:pt x="1088" y="1768"/>
                        <a:pt x="1340" y="1947"/>
                        <a:pt x="1586" y="2094"/>
                      </a:cubicBezTo>
                      <a:cubicBezTo>
                        <a:pt x="1941" y="2304"/>
                        <a:pt x="2324" y="2458"/>
                        <a:pt x="2745" y="2458"/>
                      </a:cubicBezTo>
                      <a:cubicBezTo>
                        <a:pt x="2768" y="2458"/>
                        <a:pt x="2792" y="2458"/>
                        <a:pt x="2816" y="2457"/>
                      </a:cubicBezTo>
                      <a:cubicBezTo>
                        <a:pt x="2889" y="2457"/>
                        <a:pt x="2908" y="2346"/>
                        <a:pt x="2828" y="2322"/>
                      </a:cubicBezTo>
                      <a:cubicBezTo>
                        <a:pt x="2428" y="2199"/>
                        <a:pt x="2047" y="2156"/>
                        <a:pt x="1691" y="1910"/>
                      </a:cubicBezTo>
                      <a:cubicBezTo>
                        <a:pt x="1408" y="1713"/>
                        <a:pt x="1150" y="1498"/>
                        <a:pt x="842" y="1338"/>
                      </a:cubicBezTo>
                      <a:cubicBezTo>
                        <a:pt x="726" y="1270"/>
                        <a:pt x="597" y="1234"/>
                        <a:pt x="461" y="1215"/>
                      </a:cubicBezTo>
                      <a:lnTo>
                        <a:pt x="455" y="1215"/>
                      </a:lnTo>
                      <a:cubicBezTo>
                        <a:pt x="584" y="1148"/>
                        <a:pt x="701" y="1068"/>
                        <a:pt x="799" y="963"/>
                      </a:cubicBezTo>
                      <a:cubicBezTo>
                        <a:pt x="1021" y="742"/>
                        <a:pt x="1125" y="447"/>
                        <a:pt x="1463" y="355"/>
                      </a:cubicBezTo>
                      <a:cubicBezTo>
                        <a:pt x="1691" y="299"/>
                        <a:pt x="1881" y="262"/>
                        <a:pt x="2060" y="115"/>
                      </a:cubicBezTo>
                      <a:cubicBezTo>
                        <a:pt x="2090" y="84"/>
                        <a:pt x="2072" y="29"/>
                        <a:pt x="2029" y="17"/>
                      </a:cubicBezTo>
                      <a:cubicBezTo>
                        <a:pt x="1971" y="5"/>
                        <a:pt x="1910" y="0"/>
                        <a:pt x="1845" y="0"/>
                      </a:cubicBezTo>
                      <a:close/>
                    </a:path>
                  </a:pathLst>
                </a:custGeom>
                <a:solidFill>
                  <a:srgbClr val="CCD6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68" name="Google Shape;15068;p147"/>
              <p:cNvSpPr/>
              <p:nvPr/>
            </p:nvSpPr>
            <p:spPr>
              <a:xfrm>
                <a:off x="6662475" y="1804975"/>
                <a:ext cx="179825" cy="462475"/>
              </a:xfrm>
              <a:custGeom>
                <a:avLst/>
                <a:gdLst/>
                <a:ahLst/>
                <a:cxnLst/>
                <a:rect l="l" t="t" r="r" b="b"/>
                <a:pathLst>
                  <a:path w="7193" h="18499" extrusionOk="0">
                    <a:moveTo>
                      <a:pt x="3491" y="1"/>
                    </a:moveTo>
                    <a:cubicBezTo>
                      <a:pt x="3439" y="1"/>
                      <a:pt x="3388" y="5"/>
                      <a:pt x="3338" y="15"/>
                    </a:cubicBezTo>
                    <a:cubicBezTo>
                      <a:pt x="3000" y="76"/>
                      <a:pt x="2717" y="285"/>
                      <a:pt x="2490" y="630"/>
                    </a:cubicBezTo>
                    <a:cubicBezTo>
                      <a:pt x="1716" y="1791"/>
                      <a:pt x="1765" y="4164"/>
                      <a:pt x="2140" y="5879"/>
                    </a:cubicBezTo>
                    <a:cubicBezTo>
                      <a:pt x="2361" y="6887"/>
                      <a:pt x="1894" y="8030"/>
                      <a:pt x="1445" y="9130"/>
                    </a:cubicBezTo>
                    <a:cubicBezTo>
                      <a:pt x="1119" y="9930"/>
                      <a:pt x="812" y="10686"/>
                      <a:pt x="757" y="11392"/>
                    </a:cubicBezTo>
                    <a:cubicBezTo>
                      <a:pt x="708" y="11970"/>
                      <a:pt x="714" y="12548"/>
                      <a:pt x="781" y="13126"/>
                    </a:cubicBezTo>
                    <a:cubicBezTo>
                      <a:pt x="830" y="13691"/>
                      <a:pt x="873" y="14140"/>
                      <a:pt x="664" y="14712"/>
                    </a:cubicBezTo>
                    <a:cubicBezTo>
                      <a:pt x="240" y="15873"/>
                      <a:pt x="1" y="17465"/>
                      <a:pt x="603" y="18449"/>
                    </a:cubicBezTo>
                    <a:cubicBezTo>
                      <a:pt x="615" y="18473"/>
                      <a:pt x="646" y="18492"/>
                      <a:pt x="683" y="18492"/>
                    </a:cubicBezTo>
                    <a:lnTo>
                      <a:pt x="677" y="18498"/>
                    </a:lnTo>
                    <a:cubicBezTo>
                      <a:pt x="757" y="18498"/>
                      <a:pt x="800" y="18418"/>
                      <a:pt x="763" y="18357"/>
                    </a:cubicBezTo>
                    <a:cubicBezTo>
                      <a:pt x="197" y="17429"/>
                      <a:pt x="449" y="15849"/>
                      <a:pt x="837" y="14779"/>
                    </a:cubicBezTo>
                    <a:cubicBezTo>
                      <a:pt x="1058" y="14171"/>
                      <a:pt x="1015" y="13710"/>
                      <a:pt x="966" y="13120"/>
                    </a:cubicBezTo>
                    <a:cubicBezTo>
                      <a:pt x="904" y="12554"/>
                      <a:pt x="892" y="11983"/>
                      <a:pt x="941" y="11411"/>
                    </a:cubicBezTo>
                    <a:cubicBezTo>
                      <a:pt x="996" y="10741"/>
                      <a:pt x="1298" y="9997"/>
                      <a:pt x="1617" y="9210"/>
                    </a:cubicBezTo>
                    <a:cubicBezTo>
                      <a:pt x="2078" y="8079"/>
                      <a:pt x="2552" y="6911"/>
                      <a:pt x="2324" y="5848"/>
                    </a:cubicBezTo>
                    <a:cubicBezTo>
                      <a:pt x="1949" y="4121"/>
                      <a:pt x="1937" y="1810"/>
                      <a:pt x="2644" y="740"/>
                    </a:cubicBezTo>
                    <a:cubicBezTo>
                      <a:pt x="2847" y="433"/>
                      <a:pt x="3092" y="261"/>
                      <a:pt x="3375" y="205"/>
                    </a:cubicBezTo>
                    <a:cubicBezTo>
                      <a:pt x="3417" y="197"/>
                      <a:pt x="3459" y="194"/>
                      <a:pt x="3502" y="194"/>
                    </a:cubicBezTo>
                    <a:cubicBezTo>
                      <a:pt x="4857" y="194"/>
                      <a:pt x="6953" y="4005"/>
                      <a:pt x="6971" y="4047"/>
                    </a:cubicBezTo>
                    <a:cubicBezTo>
                      <a:pt x="6989" y="4087"/>
                      <a:pt x="7022" y="4104"/>
                      <a:pt x="7055" y="4104"/>
                    </a:cubicBezTo>
                    <a:cubicBezTo>
                      <a:pt x="7123" y="4104"/>
                      <a:pt x="7193" y="4034"/>
                      <a:pt x="7143" y="3955"/>
                    </a:cubicBezTo>
                    <a:cubicBezTo>
                      <a:pt x="7048" y="3789"/>
                      <a:pt x="4967" y="1"/>
                      <a:pt x="349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9" name="Google Shape;15069;p147"/>
              <p:cNvSpPr/>
              <p:nvPr/>
            </p:nvSpPr>
            <p:spPr>
              <a:xfrm>
                <a:off x="6644800" y="2204650"/>
                <a:ext cx="29925" cy="93050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3722" extrusionOk="0">
                    <a:moveTo>
                      <a:pt x="1065" y="1"/>
                    </a:moveTo>
                    <a:cubicBezTo>
                      <a:pt x="1030" y="1"/>
                      <a:pt x="995" y="19"/>
                      <a:pt x="978" y="65"/>
                    </a:cubicBezTo>
                    <a:cubicBezTo>
                      <a:pt x="941" y="151"/>
                      <a:pt x="1" y="2210"/>
                      <a:pt x="585" y="3667"/>
                    </a:cubicBezTo>
                    <a:cubicBezTo>
                      <a:pt x="597" y="3704"/>
                      <a:pt x="634" y="3722"/>
                      <a:pt x="671" y="3722"/>
                    </a:cubicBezTo>
                    <a:cubicBezTo>
                      <a:pt x="738" y="3722"/>
                      <a:pt x="788" y="3654"/>
                      <a:pt x="763" y="3593"/>
                    </a:cubicBezTo>
                    <a:cubicBezTo>
                      <a:pt x="210" y="2210"/>
                      <a:pt x="1144" y="163"/>
                      <a:pt x="1156" y="145"/>
                    </a:cubicBezTo>
                    <a:cubicBezTo>
                      <a:pt x="1196" y="65"/>
                      <a:pt x="1130" y="1"/>
                      <a:pt x="106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0" name="Google Shape;15070;p147"/>
              <p:cNvSpPr/>
              <p:nvPr/>
            </p:nvSpPr>
            <p:spPr>
              <a:xfrm>
                <a:off x="6874700" y="1817825"/>
                <a:ext cx="136025" cy="44547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17819" extrusionOk="0">
                    <a:moveTo>
                      <a:pt x="2096" y="1"/>
                    </a:moveTo>
                    <a:cubicBezTo>
                      <a:pt x="2033" y="1"/>
                      <a:pt x="1970" y="6"/>
                      <a:pt x="1906" y="17"/>
                    </a:cubicBezTo>
                    <a:cubicBezTo>
                      <a:pt x="836" y="195"/>
                      <a:pt x="338" y="1597"/>
                      <a:pt x="172" y="2193"/>
                    </a:cubicBezTo>
                    <a:cubicBezTo>
                      <a:pt x="86" y="2507"/>
                      <a:pt x="0" y="2900"/>
                      <a:pt x="92" y="2980"/>
                    </a:cubicBezTo>
                    <a:cubicBezTo>
                      <a:pt x="110" y="2994"/>
                      <a:pt x="133" y="3000"/>
                      <a:pt x="154" y="3000"/>
                    </a:cubicBezTo>
                    <a:cubicBezTo>
                      <a:pt x="169" y="3000"/>
                      <a:pt x="184" y="2997"/>
                      <a:pt x="197" y="2992"/>
                    </a:cubicBezTo>
                    <a:cubicBezTo>
                      <a:pt x="246" y="2968"/>
                      <a:pt x="271" y="2912"/>
                      <a:pt x="246" y="2863"/>
                    </a:cubicBezTo>
                    <a:cubicBezTo>
                      <a:pt x="246" y="2863"/>
                      <a:pt x="246" y="2857"/>
                      <a:pt x="240" y="2857"/>
                    </a:cubicBezTo>
                    <a:cubicBezTo>
                      <a:pt x="234" y="2562"/>
                      <a:pt x="719" y="411"/>
                      <a:pt x="1930" y="208"/>
                    </a:cubicBezTo>
                    <a:cubicBezTo>
                      <a:pt x="1988" y="197"/>
                      <a:pt x="2044" y="192"/>
                      <a:pt x="2100" y="192"/>
                    </a:cubicBezTo>
                    <a:cubicBezTo>
                      <a:pt x="2365" y="192"/>
                      <a:pt x="2608" y="313"/>
                      <a:pt x="2822" y="552"/>
                    </a:cubicBezTo>
                    <a:cubicBezTo>
                      <a:pt x="3535" y="1333"/>
                      <a:pt x="3756" y="3164"/>
                      <a:pt x="3326" y="4719"/>
                    </a:cubicBezTo>
                    <a:cubicBezTo>
                      <a:pt x="2748" y="6846"/>
                      <a:pt x="3664" y="9293"/>
                      <a:pt x="4469" y="10276"/>
                    </a:cubicBezTo>
                    <a:cubicBezTo>
                      <a:pt x="5121" y="11075"/>
                      <a:pt x="5286" y="16681"/>
                      <a:pt x="4942" y="17695"/>
                    </a:cubicBezTo>
                    <a:cubicBezTo>
                      <a:pt x="4924" y="17744"/>
                      <a:pt x="4948" y="17794"/>
                      <a:pt x="4998" y="17812"/>
                    </a:cubicBezTo>
                    <a:cubicBezTo>
                      <a:pt x="5010" y="17818"/>
                      <a:pt x="5022" y="17818"/>
                      <a:pt x="5034" y="17818"/>
                    </a:cubicBezTo>
                    <a:cubicBezTo>
                      <a:pt x="5071" y="17818"/>
                      <a:pt x="5114" y="17794"/>
                      <a:pt x="5127" y="17757"/>
                    </a:cubicBezTo>
                    <a:cubicBezTo>
                      <a:pt x="5440" y="16828"/>
                      <a:pt x="5373" y="11069"/>
                      <a:pt x="4623" y="10153"/>
                    </a:cubicBezTo>
                    <a:cubicBezTo>
                      <a:pt x="4014" y="9416"/>
                      <a:pt x="2902" y="7031"/>
                      <a:pt x="3516" y="4769"/>
                    </a:cubicBezTo>
                    <a:cubicBezTo>
                      <a:pt x="3959" y="3158"/>
                      <a:pt x="3713" y="1247"/>
                      <a:pt x="2969" y="423"/>
                    </a:cubicBezTo>
                    <a:cubicBezTo>
                      <a:pt x="2717" y="145"/>
                      <a:pt x="2418" y="1"/>
                      <a:pt x="20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1" name="Google Shape;15071;p147"/>
              <p:cNvSpPr/>
              <p:nvPr/>
            </p:nvSpPr>
            <p:spPr>
              <a:xfrm>
                <a:off x="7004850" y="2187825"/>
                <a:ext cx="21700" cy="933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732" fill="none" extrusionOk="0">
                    <a:moveTo>
                      <a:pt x="1" y="0"/>
                    </a:moveTo>
                    <a:cubicBezTo>
                      <a:pt x="1" y="0"/>
                      <a:pt x="867" y="2010"/>
                      <a:pt x="628" y="3731"/>
                    </a:cubicBezTo>
                  </a:path>
                </a:pathLst>
              </a:custGeom>
              <a:noFill/>
              <a:ln w="3850" cap="rnd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2" name="Google Shape;15072;p147"/>
              <p:cNvSpPr/>
              <p:nvPr/>
            </p:nvSpPr>
            <p:spPr>
              <a:xfrm>
                <a:off x="6733625" y="1928075"/>
                <a:ext cx="127575" cy="952650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38106" extrusionOk="0">
                    <a:moveTo>
                      <a:pt x="2121" y="6782"/>
                    </a:moveTo>
                    <a:cubicBezTo>
                      <a:pt x="2638" y="6782"/>
                      <a:pt x="3283" y="7046"/>
                      <a:pt x="3418" y="7304"/>
                    </a:cubicBezTo>
                    <a:cubicBezTo>
                      <a:pt x="3517" y="7495"/>
                      <a:pt x="3412" y="7913"/>
                      <a:pt x="3197" y="8448"/>
                    </a:cubicBezTo>
                    <a:lnTo>
                      <a:pt x="3172" y="8448"/>
                    </a:lnTo>
                    <a:cubicBezTo>
                      <a:pt x="2392" y="8380"/>
                      <a:pt x="1531" y="7765"/>
                      <a:pt x="1494" y="7255"/>
                    </a:cubicBezTo>
                    <a:cubicBezTo>
                      <a:pt x="1476" y="7034"/>
                      <a:pt x="1586" y="6893"/>
                      <a:pt x="1814" y="6825"/>
                    </a:cubicBezTo>
                    <a:cubicBezTo>
                      <a:pt x="1918" y="6794"/>
                      <a:pt x="2017" y="6782"/>
                      <a:pt x="2121" y="6782"/>
                    </a:cubicBezTo>
                    <a:close/>
                    <a:moveTo>
                      <a:pt x="5004" y="1"/>
                    </a:moveTo>
                    <a:cubicBezTo>
                      <a:pt x="4957" y="1"/>
                      <a:pt x="4912" y="31"/>
                      <a:pt x="4912" y="94"/>
                    </a:cubicBezTo>
                    <a:cubicBezTo>
                      <a:pt x="4912" y="156"/>
                      <a:pt x="4740" y="6075"/>
                      <a:pt x="4316" y="7692"/>
                    </a:cubicBezTo>
                    <a:cubicBezTo>
                      <a:pt x="4162" y="8282"/>
                      <a:pt x="3738" y="8429"/>
                      <a:pt x="3400" y="8454"/>
                    </a:cubicBezTo>
                    <a:cubicBezTo>
                      <a:pt x="3627" y="7876"/>
                      <a:pt x="3707" y="7452"/>
                      <a:pt x="3584" y="7224"/>
                    </a:cubicBezTo>
                    <a:cubicBezTo>
                      <a:pt x="3399" y="6873"/>
                      <a:pt x="2697" y="6596"/>
                      <a:pt x="2121" y="6596"/>
                    </a:cubicBezTo>
                    <a:cubicBezTo>
                      <a:pt x="1992" y="6596"/>
                      <a:pt x="1868" y="6610"/>
                      <a:pt x="1759" y="6641"/>
                    </a:cubicBezTo>
                    <a:cubicBezTo>
                      <a:pt x="1439" y="6739"/>
                      <a:pt x="1279" y="6960"/>
                      <a:pt x="1298" y="7274"/>
                    </a:cubicBezTo>
                    <a:cubicBezTo>
                      <a:pt x="1347" y="7876"/>
                      <a:pt x="2238" y="8546"/>
                      <a:pt x="3117" y="8638"/>
                    </a:cubicBezTo>
                    <a:cubicBezTo>
                      <a:pt x="2779" y="9425"/>
                      <a:pt x="2250" y="10415"/>
                      <a:pt x="1783" y="11287"/>
                    </a:cubicBezTo>
                    <a:lnTo>
                      <a:pt x="1648" y="11546"/>
                    </a:lnTo>
                    <a:cubicBezTo>
                      <a:pt x="794" y="13131"/>
                      <a:pt x="1" y="15719"/>
                      <a:pt x="560" y="17778"/>
                    </a:cubicBezTo>
                    <a:cubicBezTo>
                      <a:pt x="1052" y="19573"/>
                      <a:pt x="1728" y="22026"/>
                      <a:pt x="1802" y="23968"/>
                    </a:cubicBezTo>
                    <a:cubicBezTo>
                      <a:pt x="1863" y="25536"/>
                      <a:pt x="1494" y="29568"/>
                      <a:pt x="1298" y="31725"/>
                    </a:cubicBezTo>
                    <a:cubicBezTo>
                      <a:pt x="1255" y="32149"/>
                      <a:pt x="1224" y="32500"/>
                      <a:pt x="1205" y="32746"/>
                    </a:cubicBezTo>
                    <a:cubicBezTo>
                      <a:pt x="1144" y="33422"/>
                      <a:pt x="1298" y="34190"/>
                      <a:pt x="1451" y="35002"/>
                    </a:cubicBezTo>
                    <a:cubicBezTo>
                      <a:pt x="1648" y="36003"/>
                      <a:pt x="1851" y="37036"/>
                      <a:pt x="1679" y="37995"/>
                    </a:cubicBezTo>
                    <a:cubicBezTo>
                      <a:pt x="1666" y="38044"/>
                      <a:pt x="1703" y="38093"/>
                      <a:pt x="1752" y="38106"/>
                    </a:cubicBezTo>
                    <a:lnTo>
                      <a:pt x="1771" y="38106"/>
                    </a:lnTo>
                    <a:cubicBezTo>
                      <a:pt x="1820" y="38106"/>
                      <a:pt x="1857" y="38069"/>
                      <a:pt x="1869" y="38026"/>
                    </a:cubicBezTo>
                    <a:cubicBezTo>
                      <a:pt x="2041" y="37036"/>
                      <a:pt x="1838" y="35985"/>
                      <a:pt x="1642" y="34965"/>
                    </a:cubicBezTo>
                    <a:cubicBezTo>
                      <a:pt x="1488" y="34166"/>
                      <a:pt x="1341" y="33416"/>
                      <a:pt x="1396" y="32758"/>
                    </a:cubicBezTo>
                    <a:cubicBezTo>
                      <a:pt x="1414" y="32512"/>
                      <a:pt x="1451" y="32168"/>
                      <a:pt x="1488" y="31744"/>
                    </a:cubicBezTo>
                    <a:cubicBezTo>
                      <a:pt x="1685" y="29580"/>
                      <a:pt x="2054" y="25542"/>
                      <a:pt x="1992" y="23956"/>
                    </a:cubicBezTo>
                    <a:cubicBezTo>
                      <a:pt x="1918" y="21995"/>
                      <a:pt x="1242" y="19530"/>
                      <a:pt x="750" y="17723"/>
                    </a:cubicBezTo>
                    <a:cubicBezTo>
                      <a:pt x="234" y="15848"/>
                      <a:pt x="910" y="13316"/>
                      <a:pt x="1814" y="11632"/>
                    </a:cubicBezTo>
                    <a:lnTo>
                      <a:pt x="1949" y="11380"/>
                    </a:lnTo>
                    <a:cubicBezTo>
                      <a:pt x="2545" y="10273"/>
                      <a:pt x="3025" y="9351"/>
                      <a:pt x="3326" y="8644"/>
                    </a:cubicBezTo>
                    <a:cubicBezTo>
                      <a:pt x="3922" y="8644"/>
                      <a:pt x="4346" y="8319"/>
                      <a:pt x="4500" y="7741"/>
                    </a:cubicBezTo>
                    <a:cubicBezTo>
                      <a:pt x="4930" y="6100"/>
                      <a:pt x="5096" y="346"/>
                      <a:pt x="5102" y="100"/>
                    </a:cubicBezTo>
                    <a:cubicBezTo>
                      <a:pt x="5102" y="34"/>
                      <a:pt x="5052" y="1"/>
                      <a:pt x="5004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3" name="Google Shape;15073;p147"/>
              <p:cNvSpPr/>
              <p:nvPr/>
            </p:nvSpPr>
            <p:spPr>
              <a:xfrm>
                <a:off x="6840900" y="1921975"/>
                <a:ext cx="88525" cy="958750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8350" extrusionOk="0">
                    <a:moveTo>
                      <a:pt x="2436" y="7239"/>
                    </a:moveTo>
                    <a:cubicBezTo>
                      <a:pt x="2780" y="7239"/>
                      <a:pt x="3073" y="7357"/>
                      <a:pt x="3190" y="7555"/>
                    </a:cubicBezTo>
                    <a:cubicBezTo>
                      <a:pt x="3301" y="7751"/>
                      <a:pt x="3073" y="8132"/>
                      <a:pt x="2680" y="8409"/>
                    </a:cubicBezTo>
                    <a:cubicBezTo>
                      <a:pt x="2438" y="8578"/>
                      <a:pt x="2126" y="8707"/>
                      <a:pt x="1817" y="8707"/>
                    </a:cubicBezTo>
                    <a:cubicBezTo>
                      <a:pt x="1608" y="8707"/>
                      <a:pt x="1401" y="8648"/>
                      <a:pt x="1217" y="8501"/>
                    </a:cubicBezTo>
                    <a:cubicBezTo>
                      <a:pt x="1260" y="8274"/>
                      <a:pt x="1322" y="8059"/>
                      <a:pt x="1383" y="7856"/>
                    </a:cubicBezTo>
                    <a:cubicBezTo>
                      <a:pt x="1506" y="7475"/>
                      <a:pt x="1918" y="7290"/>
                      <a:pt x="2274" y="7247"/>
                    </a:cubicBezTo>
                    <a:cubicBezTo>
                      <a:pt x="2329" y="7241"/>
                      <a:pt x="2383" y="7239"/>
                      <a:pt x="2436" y="7239"/>
                    </a:cubicBezTo>
                    <a:close/>
                    <a:moveTo>
                      <a:pt x="1085" y="1"/>
                    </a:moveTo>
                    <a:cubicBezTo>
                      <a:pt x="1042" y="1"/>
                      <a:pt x="998" y="28"/>
                      <a:pt x="990" y="86"/>
                    </a:cubicBezTo>
                    <a:cubicBezTo>
                      <a:pt x="953" y="381"/>
                      <a:pt x="0" y="7370"/>
                      <a:pt x="916" y="8470"/>
                    </a:cubicBezTo>
                    <a:cubicBezTo>
                      <a:pt x="940" y="8507"/>
                      <a:pt x="971" y="8538"/>
                      <a:pt x="1008" y="8575"/>
                    </a:cubicBezTo>
                    <a:cubicBezTo>
                      <a:pt x="867" y="9362"/>
                      <a:pt x="873" y="10345"/>
                      <a:pt x="1408" y="11753"/>
                    </a:cubicBezTo>
                    <a:cubicBezTo>
                      <a:pt x="1512" y="12036"/>
                      <a:pt x="1635" y="12331"/>
                      <a:pt x="1758" y="12644"/>
                    </a:cubicBezTo>
                    <a:cubicBezTo>
                      <a:pt x="2453" y="14390"/>
                      <a:pt x="3319" y="16566"/>
                      <a:pt x="3172" y="19043"/>
                    </a:cubicBezTo>
                    <a:cubicBezTo>
                      <a:pt x="3086" y="20493"/>
                      <a:pt x="2741" y="21471"/>
                      <a:pt x="2434" y="22337"/>
                    </a:cubicBezTo>
                    <a:cubicBezTo>
                      <a:pt x="2114" y="23235"/>
                      <a:pt x="1838" y="24015"/>
                      <a:pt x="1893" y="25103"/>
                    </a:cubicBezTo>
                    <a:cubicBezTo>
                      <a:pt x="1936" y="25909"/>
                      <a:pt x="2065" y="26972"/>
                      <a:pt x="2194" y="28103"/>
                    </a:cubicBezTo>
                    <a:cubicBezTo>
                      <a:pt x="2422" y="30002"/>
                      <a:pt x="2649" y="31969"/>
                      <a:pt x="2551" y="33113"/>
                    </a:cubicBezTo>
                    <a:cubicBezTo>
                      <a:pt x="2502" y="33684"/>
                      <a:pt x="2416" y="34262"/>
                      <a:pt x="2336" y="34815"/>
                    </a:cubicBezTo>
                    <a:cubicBezTo>
                      <a:pt x="2145" y="36088"/>
                      <a:pt x="1967" y="37286"/>
                      <a:pt x="2225" y="38276"/>
                    </a:cubicBezTo>
                    <a:cubicBezTo>
                      <a:pt x="2231" y="38319"/>
                      <a:pt x="2274" y="38343"/>
                      <a:pt x="2317" y="38350"/>
                    </a:cubicBezTo>
                    <a:lnTo>
                      <a:pt x="2336" y="38350"/>
                    </a:lnTo>
                    <a:cubicBezTo>
                      <a:pt x="2391" y="38331"/>
                      <a:pt x="2422" y="38282"/>
                      <a:pt x="2403" y="38233"/>
                    </a:cubicBezTo>
                    <a:cubicBezTo>
                      <a:pt x="2158" y="37280"/>
                      <a:pt x="2336" y="36100"/>
                      <a:pt x="2520" y="34852"/>
                    </a:cubicBezTo>
                    <a:cubicBezTo>
                      <a:pt x="2606" y="34287"/>
                      <a:pt x="2692" y="33709"/>
                      <a:pt x="2741" y="33137"/>
                    </a:cubicBezTo>
                    <a:cubicBezTo>
                      <a:pt x="2840" y="31969"/>
                      <a:pt x="2606" y="29996"/>
                      <a:pt x="2385" y="28085"/>
                    </a:cubicBezTo>
                    <a:cubicBezTo>
                      <a:pt x="2250" y="26960"/>
                      <a:pt x="2127" y="25896"/>
                      <a:pt x="2084" y="25097"/>
                    </a:cubicBezTo>
                    <a:cubicBezTo>
                      <a:pt x="2028" y="24046"/>
                      <a:pt x="2299" y="23272"/>
                      <a:pt x="2612" y="22399"/>
                    </a:cubicBezTo>
                    <a:cubicBezTo>
                      <a:pt x="2920" y="21520"/>
                      <a:pt x="3270" y="20530"/>
                      <a:pt x="3362" y="19055"/>
                    </a:cubicBezTo>
                    <a:cubicBezTo>
                      <a:pt x="3510" y="16535"/>
                      <a:pt x="2637" y="14341"/>
                      <a:pt x="1930" y="12570"/>
                    </a:cubicBezTo>
                    <a:cubicBezTo>
                      <a:pt x="1807" y="12263"/>
                      <a:pt x="1690" y="11968"/>
                      <a:pt x="1580" y="11685"/>
                    </a:cubicBezTo>
                    <a:cubicBezTo>
                      <a:pt x="1088" y="10382"/>
                      <a:pt x="1057" y="9454"/>
                      <a:pt x="1174" y="8716"/>
                    </a:cubicBezTo>
                    <a:lnTo>
                      <a:pt x="1174" y="8716"/>
                    </a:lnTo>
                    <a:cubicBezTo>
                      <a:pt x="1373" y="8850"/>
                      <a:pt x="1590" y="8905"/>
                      <a:pt x="1807" y="8905"/>
                    </a:cubicBezTo>
                    <a:cubicBezTo>
                      <a:pt x="2159" y="8905"/>
                      <a:pt x="2513" y="8759"/>
                      <a:pt x="2791" y="8569"/>
                    </a:cubicBezTo>
                    <a:cubicBezTo>
                      <a:pt x="3215" y="8268"/>
                      <a:pt x="3541" y="7794"/>
                      <a:pt x="3350" y="7462"/>
                    </a:cubicBezTo>
                    <a:cubicBezTo>
                      <a:pt x="3198" y="7205"/>
                      <a:pt x="2862" y="7056"/>
                      <a:pt x="2461" y="7056"/>
                    </a:cubicBezTo>
                    <a:cubicBezTo>
                      <a:pt x="2392" y="7056"/>
                      <a:pt x="2322" y="7060"/>
                      <a:pt x="2250" y="7069"/>
                    </a:cubicBezTo>
                    <a:cubicBezTo>
                      <a:pt x="1838" y="7118"/>
                      <a:pt x="1340" y="7333"/>
                      <a:pt x="1199" y="7807"/>
                    </a:cubicBezTo>
                    <a:cubicBezTo>
                      <a:pt x="1149" y="7979"/>
                      <a:pt x="1094" y="8157"/>
                      <a:pt x="1051" y="8341"/>
                    </a:cubicBezTo>
                    <a:cubicBezTo>
                      <a:pt x="375" y="7493"/>
                      <a:pt x="836" y="2588"/>
                      <a:pt x="1180" y="111"/>
                    </a:cubicBezTo>
                    <a:cubicBezTo>
                      <a:pt x="1190" y="40"/>
                      <a:pt x="1138" y="1"/>
                      <a:pt x="1085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4" name="Google Shape;15074;p147"/>
              <p:cNvSpPr/>
              <p:nvPr/>
            </p:nvSpPr>
            <p:spPr>
              <a:xfrm>
                <a:off x="6782350" y="1682025"/>
                <a:ext cx="7515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8265" extrusionOk="0">
                    <a:moveTo>
                      <a:pt x="790" y="1"/>
                    </a:moveTo>
                    <a:cubicBezTo>
                      <a:pt x="777" y="1"/>
                      <a:pt x="764" y="3"/>
                      <a:pt x="750" y="9"/>
                    </a:cubicBezTo>
                    <a:cubicBezTo>
                      <a:pt x="0" y="298"/>
                      <a:pt x="203" y="1060"/>
                      <a:pt x="314" y="1472"/>
                    </a:cubicBezTo>
                    <a:cubicBezTo>
                      <a:pt x="430" y="1915"/>
                      <a:pt x="676" y="2314"/>
                      <a:pt x="904" y="2695"/>
                    </a:cubicBezTo>
                    <a:cubicBezTo>
                      <a:pt x="947" y="2763"/>
                      <a:pt x="984" y="2825"/>
                      <a:pt x="1027" y="2892"/>
                    </a:cubicBezTo>
                    <a:cubicBezTo>
                      <a:pt x="1992" y="4503"/>
                      <a:pt x="2600" y="6310"/>
                      <a:pt x="2815" y="8178"/>
                    </a:cubicBezTo>
                    <a:cubicBezTo>
                      <a:pt x="2815" y="8228"/>
                      <a:pt x="2858" y="8258"/>
                      <a:pt x="2908" y="8264"/>
                    </a:cubicBezTo>
                    <a:lnTo>
                      <a:pt x="2920" y="8258"/>
                    </a:lnTo>
                    <a:cubicBezTo>
                      <a:pt x="2969" y="8252"/>
                      <a:pt x="3006" y="8209"/>
                      <a:pt x="3006" y="8154"/>
                    </a:cubicBezTo>
                    <a:cubicBezTo>
                      <a:pt x="2785" y="6261"/>
                      <a:pt x="2164" y="4429"/>
                      <a:pt x="1186" y="2794"/>
                    </a:cubicBezTo>
                    <a:cubicBezTo>
                      <a:pt x="1143" y="2726"/>
                      <a:pt x="1107" y="2659"/>
                      <a:pt x="1070" y="2597"/>
                    </a:cubicBezTo>
                    <a:cubicBezTo>
                      <a:pt x="842" y="2228"/>
                      <a:pt x="609" y="1841"/>
                      <a:pt x="498" y="1423"/>
                    </a:cubicBezTo>
                    <a:cubicBezTo>
                      <a:pt x="357" y="894"/>
                      <a:pt x="271" y="397"/>
                      <a:pt x="818" y="188"/>
                    </a:cubicBezTo>
                    <a:cubicBezTo>
                      <a:pt x="926" y="144"/>
                      <a:pt x="882" y="1"/>
                      <a:pt x="7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5" name="Google Shape;15075;p147"/>
              <p:cNvSpPr/>
              <p:nvPr/>
            </p:nvSpPr>
            <p:spPr>
              <a:xfrm>
                <a:off x="6843500" y="1674825"/>
                <a:ext cx="4965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8657" extrusionOk="0">
                    <a:moveTo>
                      <a:pt x="1141" y="0"/>
                    </a:moveTo>
                    <a:cubicBezTo>
                      <a:pt x="1025" y="0"/>
                      <a:pt x="1016" y="187"/>
                      <a:pt x="1144" y="193"/>
                    </a:cubicBezTo>
                    <a:cubicBezTo>
                      <a:pt x="1402" y="224"/>
                      <a:pt x="1765" y="500"/>
                      <a:pt x="1783" y="746"/>
                    </a:cubicBezTo>
                    <a:cubicBezTo>
                      <a:pt x="1789" y="937"/>
                      <a:pt x="1691" y="1090"/>
                      <a:pt x="1574" y="1269"/>
                    </a:cubicBezTo>
                    <a:cubicBezTo>
                      <a:pt x="1525" y="1336"/>
                      <a:pt x="1482" y="1404"/>
                      <a:pt x="1445" y="1478"/>
                    </a:cubicBezTo>
                    <a:cubicBezTo>
                      <a:pt x="253" y="3653"/>
                      <a:pt x="1" y="6223"/>
                      <a:pt x="744" y="8589"/>
                    </a:cubicBezTo>
                    <a:cubicBezTo>
                      <a:pt x="757" y="8632"/>
                      <a:pt x="793" y="8657"/>
                      <a:pt x="836" y="8657"/>
                    </a:cubicBezTo>
                    <a:lnTo>
                      <a:pt x="861" y="8657"/>
                    </a:lnTo>
                    <a:cubicBezTo>
                      <a:pt x="916" y="8638"/>
                      <a:pt x="941" y="8583"/>
                      <a:pt x="923" y="8534"/>
                    </a:cubicBezTo>
                    <a:cubicBezTo>
                      <a:pt x="197" y="6217"/>
                      <a:pt x="443" y="3703"/>
                      <a:pt x="1611" y="1570"/>
                    </a:cubicBezTo>
                    <a:cubicBezTo>
                      <a:pt x="1648" y="1502"/>
                      <a:pt x="1691" y="1441"/>
                      <a:pt x="1734" y="1373"/>
                    </a:cubicBezTo>
                    <a:cubicBezTo>
                      <a:pt x="1857" y="1189"/>
                      <a:pt x="1986" y="992"/>
                      <a:pt x="1974" y="734"/>
                    </a:cubicBezTo>
                    <a:cubicBezTo>
                      <a:pt x="1955" y="383"/>
                      <a:pt x="1513" y="39"/>
                      <a:pt x="1162" y="2"/>
                    </a:cubicBezTo>
                    <a:cubicBezTo>
                      <a:pt x="1155" y="1"/>
                      <a:pt x="1148" y="0"/>
                      <a:pt x="114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6" name="Google Shape;15076;p147"/>
              <p:cNvSpPr/>
              <p:nvPr/>
            </p:nvSpPr>
            <p:spPr>
              <a:xfrm>
                <a:off x="6663250" y="1824700"/>
                <a:ext cx="1898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7594" h="16917" extrusionOk="0">
                    <a:moveTo>
                      <a:pt x="3701" y="0"/>
                    </a:moveTo>
                    <a:cubicBezTo>
                      <a:pt x="3307" y="7"/>
                      <a:pt x="2939" y="185"/>
                      <a:pt x="2686" y="486"/>
                    </a:cubicBezTo>
                    <a:cubicBezTo>
                      <a:pt x="1697" y="1580"/>
                      <a:pt x="1660" y="4346"/>
                      <a:pt x="1789" y="5809"/>
                    </a:cubicBezTo>
                    <a:cubicBezTo>
                      <a:pt x="1949" y="7549"/>
                      <a:pt x="1949" y="9976"/>
                      <a:pt x="1039" y="11648"/>
                    </a:cubicBezTo>
                    <a:cubicBezTo>
                      <a:pt x="0" y="13554"/>
                      <a:pt x="117" y="16148"/>
                      <a:pt x="529" y="16867"/>
                    </a:cubicBezTo>
                    <a:cubicBezTo>
                      <a:pt x="547" y="16898"/>
                      <a:pt x="578" y="16916"/>
                      <a:pt x="609" y="16916"/>
                    </a:cubicBezTo>
                    <a:cubicBezTo>
                      <a:pt x="627" y="16916"/>
                      <a:pt x="646" y="16910"/>
                      <a:pt x="658" y="16904"/>
                    </a:cubicBezTo>
                    <a:cubicBezTo>
                      <a:pt x="701" y="16879"/>
                      <a:pt x="720" y="16818"/>
                      <a:pt x="695" y="16775"/>
                    </a:cubicBezTo>
                    <a:cubicBezTo>
                      <a:pt x="295" y="16068"/>
                      <a:pt x="240" y="13517"/>
                      <a:pt x="1205" y="11734"/>
                    </a:cubicBezTo>
                    <a:cubicBezTo>
                      <a:pt x="2133" y="10026"/>
                      <a:pt x="2139" y="7555"/>
                      <a:pt x="1980" y="5791"/>
                    </a:cubicBezTo>
                    <a:cubicBezTo>
                      <a:pt x="1851" y="4365"/>
                      <a:pt x="1881" y="1666"/>
                      <a:pt x="2828" y="615"/>
                    </a:cubicBezTo>
                    <a:cubicBezTo>
                      <a:pt x="3043" y="351"/>
                      <a:pt x="3363" y="197"/>
                      <a:pt x="3701" y="191"/>
                    </a:cubicBezTo>
                    <a:lnTo>
                      <a:pt x="3744" y="191"/>
                    </a:lnTo>
                    <a:cubicBezTo>
                      <a:pt x="5545" y="191"/>
                      <a:pt x="7370" y="2305"/>
                      <a:pt x="7389" y="2324"/>
                    </a:cubicBezTo>
                    <a:cubicBezTo>
                      <a:pt x="7410" y="2349"/>
                      <a:pt x="7435" y="2360"/>
                      <a:pt x="7459" y="2360"/>
                    </a:cubicBezTo>
                    <a:cubicBezTo>
                      <a:pt x="7530" y="2360"/>
                      <a:pt x="7594" y="2274"/>
                      <a:pt x="7530" y="2201"/>
                    </a:cubicBezTo>
                    <a:cubicBezTo>
                      <a:pt x="7456" y="2109"/>
                      <a:pt x="5631" y="0"/>
                      <a:pt x="374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7" name="Google Shape;15077;p147"/>
              <p:cNvSpPr/>
              <p:nvPr/>
            </p:nvSpPr>
            <p:spPr>
              <a:xfrm>
                <a:off x="6649875" y="2188025"/>
                <a:ext cx="2435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545" extrusionOk="0">
                    <a:moveTo>
                      <a:pt x="856" y="0"/>
                    </a:moveTo>
                    <a:cubicBezTo>
                      <a:pt x="824" y="0"/>
                      <a:pt x="793" y="16"/>
                      <a:pt x="775" y="54"/>
                    </a:cubicBezTo>
                    <a:cubicBezTo>
                      <a:pt x="738" y="133"/>
                      <a:pt x="1" y="2008"/>
                      <a:pt x="222" y="3465"/>
                    </a:cubicBezTo>
                    <a:cubicBezTo>
                      <a:pt x="228" y="3508"/>
                      <a:pt x="271" y="3545"/>
                      <a:pt x="320" y="3545"/>
                    </a:cubicBezTo>
                    <a:lnTo>
                      <a:pt x="339" y="3545"/>
                    </a:lnTo>
                    <a:cubicBezTo>
                      <a:pt x="388" y="3533"/>
                      <a:pt x="419" y="3483"/>
                      <a:pt x="412" y="3434"/>
                    </a:cubicBezTo>
                    <a:cubicBezTo>
                      <a:pt x="197" y="2033"/>
                      <a:pt x="941" y="146"/>
                      <a:pt x="953" y="127"/>
                    </a:cubicBezTo>
                    <a:cubicBezTo>
                      <a:pt x="973" y="52"/>
                      <a:pt x="914" y="0"/>
                      <a:pt x="85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8" name="Google Shape;15078;p147"/>
              <p:cNvSpPr/>
              <p:nvPr/>
            </p:nvSpPr>
            <p:spPr>
              <a:xfrm>
                <a:off x="6750075" y="1931500"/>
                <a:ext cx="118350" cy="761450"/>
              </a:xfrm>
              <a:custGeom>
                <a:avLst/>
                <a:gdLst/>
                <a:ahLst/>
                <a:cxnLst/>
                <a:rect l="l" t="t" r="r" b="b"/>
                <a:pathLst>
                  <a:path w="4734" h="30458" extrusionOk="0">
                    <a:moveTo>
                      <a:pt x="1972" y="6287"/>
                    </a:moveTo>
                    <a:cubicBezTo>
                      <a:pt x="1993" y="6287"/>
                      <a:pt x="2014" y="6287"/>
                      <a:pt x="2035" y="6288"/>
                    </a:cubicBezTo>
                    <a:cubicBezTo>
                      <a:pt x="2490" y="6288"/>
                      <a:pt x="2994" y="6424"/>
                      <a:pt x="3252" y="6756"/>
                    </a:cubicBezTo>
                    <a:cubicBezTo>
                      <a:pt x="3363" y="6891"/>
                      <a:pt x="3418" y="7063"/>
                      <a:pt x="3424" y="7235"/>
                    </a:cubicBezTo>
                    <a:cubicBezTo>
                      <a:pt x="3210" y="7437"/>
                      <a:pt x="2865" y="7527"/>
                      <a:pt x="2500" y="7527"/>
                    </a:cubicBezTo>
                    <a:cubicBezTo>
                      <a:pt x="2142" y="7527"/>
                      <a:pt x="1765" y="7440"/>
                      <a:pt x="1476" y="7284"/>
                    </a:cubicBezTo>
                    <a:cubicBezTo>
                      <a:pt x="1291" y="7186"/>
                      <a:pt x="996" y="6977"/>
                      <a:pt x="1082" y="6688"/>
                    </a:cubicBezTo>
                    <a:cubicBezTo>
                      <a:pt x="1137" y="6516"/>
                      <a:pt x="1359" y="6381"/>
                      <a:pt x="1678" y="6319"/>
                    </a:cubicBezTo>
                    <a:cubicBezTo>
                      <a:pt x="1775" y="6299"/>
                      <a:pt x="1872" y="6287"/>
                      <a:pt x="1972" y="6287"/>
                    </a:cubicBezTo>
                    <a:close/>
                    <a:moveTo>
                      <a:pt x="4168" y="0"/>
                    </a:moveTo>
                    <a:cubicBezTo>
                      <a:pt x="4119" y="6"/>
                      <a:pt x="4076" y="50"/>
                      <a:pt x="4082" y="105"/>
                    </a:cubicBezTo>
                    <a:cubicBezTo>
                      <a:pt x="4088" y="160"/>
                      <a:pt x="4512" y="5495"/>
                      <a:pt x="3590" y="7020"/>
                    </a:cubicBezTo>
                    <a:cubicBezTo>
                      <a:pt x="3553" y="6879"/>
                      <a:pt x="3492" y="6743"/>
                      <a:pt x="3399" y="6633"/>
                    </a:cubicBezTo>
                    <a:cubicBezTo>
                      <a:pt x="3101" y="6257"/>
                      <a:pt x="2548" y="6092"/>
                      <a:pt x="2042" y="6092"/>
                    </a:cubicBezTo>
                    <a:cubicBezTo>
                      <a:pt x="1903" y="6092"/>
                      <a:pt x="1767" y="6105"/>
                      <a:pt x="1641" y="6129"/>
                    </a:cubicBezTo>
                    <a:cubicBezTo>
                      <a:pt x="1248" y="6202"/>
                      <a:pt x="978" y="6381"/>
                      <a:pt x="904" y="6626"/>
                    </a:cubicBezTo>
                    <a:cubicBezTo>
                      <a:pt x="806" y="6934"/>
                      <a:pt x="984" y="7235"/>
                      <a:pt x="1383" y="7450"/>
                    </a:cubicBezTo>
                    <a:cubicBezTo>
                      <a:pt x="1679" y="7608"/>
                      <a:pt x="2099" y="7713"/>
                      <a:pt x="2509" y="7713"/>
                    </a:cubicBezTo>
                    <a:cubicBezTo>
                      <a:pt x="2833" y="7713"/>
                      <a:pt x="3149" y="7648"/>
                      <a:pt x="3393" y="7493"/>
                    </a:cubicBezTo>
                    <a:lnTo>
                      <a:pt x="3393" y="7493"/>
                    </a:lnTo>
                    <a:cubicBezTo>
                      <a:pt x="3369" y="7598"/>
                      <a:pt x="3338" y="7702"/>
                      <a:pt x="3295" y="7794"/>
                    </a:cubicBezTo>
                    <a:cubicBezTo>
                      <a:pt x="3086" y="8268"/>
                      <a:pt x="2815" y="8747"/>
                      <a:pt x="2533" y="9257"/>
                    </a:cubicBezTo>
                    <a:cubicBezTo>
                      <a:pt x="1721" y="10720"/>
                      <a:pt x="793" y="12374"/>
                      <a:pt x="547" y="15047"/>
                    </a:cubicBezTo>
                    <a:cubicBezTo>
                      <a:pt x="344" y="17223"/>
                      <a:pt x="437" y="19977"/>
                      <a:pt x="510" y="22190"/>
                    </a:cubicBezTo>
                    <a:cubicBezTo>
                      <a:pt x="560" y="23634"/>
                      <a:pt x="603" y="24876"/>
                      <a:pt x="547" y="25534"/>
                    </a:cubicBezTo>
                    <a:cubicBezTo>
                      <a:pt x="498" y="26081"/>
                      <a:pt x="418" y="26634"/>
                      <a:pt x="332" y="27163"/>
                    </a:cubicBezTo>
                    <a:cubicBezTo>
                      <a:pt x="166" y="28294"/>
                      <a:pt x="0" y="29363"/>
                      <a:pt x="166" y="30377"/>
                    </a:cubicBezTo>
                    <a:cubicBezTo>
                      <a:pt x="172" y="30420"/>
                      <a:pt x="209" y="30457"/>
                      <a:pt x="258" y="30457"/>
                    </a:cubicBezTo>
                    <a:lnTo>
                      <a:pt x="277" y="30457"/>
                    </a:lnTo>
                    <a:cubicBezTo>
                      <a:pt x="326" y="30445"/>
                      <a:pt x="363" y="30396"/>
                      <a:pt x="351" y="30347"/>
                    </a:cubicBezTo>
                    <a:cubicBezTo>
                      <a:pt x="191" y="29363"/>
                      <a:pt x="357" y="28312"/>
                      <a:pt x="523" y="27200"/>
                    </a:cubicBezTo>
                    <a:cubicBezTo>
                      <a:pt x="603" y="26659"/>
                      <a:pt x="689" y="26105"/>
                      <a:pt x="738" y="25552"/>
                    </a:cubicBezTo>
                    <a:cubicBezTo>
                      <a:pt x="793" y="24882"/>
                      <a:pt x="750" y="23634"/>
                      <a:pt x="701" y="22190"/>
                    </a:cubicBezTo>
                    <a:cubicBezTo>
                      <a:pt x="627" y="19983"/>
                      <a:pt x="535" y="17236"/>
                      <a:pt x="738" y="15072"/>
                    </a:cubicBezTo>
                    <a:cubicBezTo>
                      <a:pt x="984" y="12435"/>
                      <a:pt x="1893" y="10800"/>
                      <a:pt x="2699" y="9356"/>
                    </a:cubicBezTo>
                    <a:cubicBezTo>
                      <a:pt x="2988" y="8845"/>
                      <a:pt x="3258" y="8360"/>
                      <a:pt x="3467" y="7874"/>
                    </a:cubicBezTo>
                    <a:cubicBezTo>
                      <a:pt x="3547" y="7696"/>
                      <a:pt x="3596" y="7512"/>
                      <a:pt x="3615" y="7315"/>
                    </a:cubicBezTo>
                    <a:lnTo>
                      <a:pt x="3633" y="7290"/>
                    </a:lnTo>
                    <a:cubicBezTo>
                      <a:pt x="4733" y="5944"/>
                      <a:pt x="4291" y="326"/>
                      <a:pt x="4272" y="93"/>
                    </a:cubicBezTo>
                    <a:cubicBezTo>
                      <a:pt x="4266" y="37"/>
                      <a:pt x="4223" y="0"/>
                      <a:pt x="4168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9" name="Google Shape;15079;p147"/>
              <p:cNvSpPr/>
              <p:nvPr/>
            </p:nvSpPr>
            <p:spPr>
              <a:xfrm>
                <a:off x="6856000" y="1835150"/>
                <a:ext cx="157625" cy="41492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6597" extrusionOk="0">
                    <a:moveTo>
                      <a:pt x="2683" y="1"/>
                    </a:moveTo>
                    <a:cubicBezTo>
                      <a:pt x="2626" y="1"/>
                      <a:pt x="2569" y="5"/>
                      <a:pt x="2512" y="13"/>
                    </a:cubicBezTo>
                    <a:cubicBezTo>
                      <a:pt x="269" y="289"/>
                      <a:pt x="23" y="1678"/>
                      <a:pt x="11" y="1740"/>
                    </a:cubicBezTo>
                    <a:cubicBezTo>
                      <a:pt x="0" y="1809"/>
                      <a:pt x="56" y="1849"/>
                      <a:pt x="110" y="1849"/>
                    </a:cubicBezTo>
                    <a:cubicBezTo>
                      <a:pt x="152" y="1849"/>
                      <a:pt x="193" y="1824"/>
                      <a:pt x="201" y="1771"/>
                    </a:cubicBezTo>
                    <a:cubicBezTo>
                      <a:pt x="207" y="1715"/>
                      <a:pt x="441" y="461"/>
                      <a:pt x="2537" y="203"/>
                    </a:cubicBezTo>
                    <a:cubicBezTo>
                      <a:pt x="2587" y="196"/>
                      <a:pt x="2636" y="192"/>
                      <a:pt x="2686" y="192"/>
                    </a:cubicBezTo>
                    <a:cubicBezTo>
                      <a:pt x="2933" y="192"/>
                      <a:pt x="3178" y="280"/>
                      <a:pt x="3367" y="449"/>
                    </a:cubicBezTo>
                    <a:cubicBezTo>
                      <a:pt x="4332" y="1297"/>
                      <a:pt x="4375" y="4076"/>
                      <a:pt x="4406" y="6110"/>
                    </a:cubicBezTo>
                    <a:cubicBezTo>
                      <a:pt x="4412" y="6534"/>
                      <a:pt x="4418" y="6934"/>
                      <a:pt x="4430" y="7284"/>
                    </a:cubicBezTo>
                    <a:cubicBezTo>
                      <a:pt x="4467" y="8188"/>
                      <a:pt x="4738" y="9233"/>
                      <a:pt x="5026" y="10333"/>
                    </a:cubicBezTo>
                    <a:cubicBezTo>
                      <a:pt x="5530" y="12263"/>
                      <a:pt x="6108" y="14451"/>
                      <a:pt x="5530" y="16474"/>
                    </a:cubicBezTo>
                    <a:cubicBezTo>
                      <a:pt x="5518" y="16523"/>
                      <a:pt x="5549" y="16578"/>
                      <a:pt x="5598" y="16590"/>
                    </a:cubicBezTo>
                    <a:cubicBezTo>
                      <a:pt x="5610" y="16590"/>
                      <a:pt x="5617" y="16596"/>
                      <a:pt x="5629" y="16596"/>
                    </a:cubicBezTo>
                    <a:cubicBezTo>
                      <a:pt x="5672" y="16596"/>
                      <a:pt x="5709" y="16566"/>
                      <a:pt x="5721" y="16523"/>
                    </a:cubicBezTo>
                    <a:cubicBezTo>
                      <a:pt x="6305" y="14451"/>
                      <a:pt x="5727" y="12238"/>
                      <a:pt x="5217" y="10284"/>
                    </a:cubicBezTo>
                    <a:cubicBezTo>
                      <a:pt x="4934" y="9196"/>
                      <a:pt x="4658" y="8157"/>
                      <a:pt x="4627" y="7272"/>
                    </a:cubicBezTo>
                    <a:cubicBezTo>
                      <a:pt x="4608" y="6928"/>
                      <a:pt x="4608" y="6528"/>
                      <a:pt x="4602" y="6104"/>
                    </a:cubicBezTo>
                    <a:cubicBezTo>
                      <a:pt x="4565" y="3922"/>
                      <a:pt x="4529" y="1205"/>
                      <a:pt x="3490" y="302"/>
                    </a:cubicBezTo>
                    <a:cubicBezTo>
                      <a:pt x="3268" y="106"/>
                      <a:pt x="2978" y="1"/>
                      <a:pt x="268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0" name="Google Shape;15080;p147"/>
              <p:cNvSpPr/>
              <p:nvPr/>
            </p:nvSpPr>
            <p:spPr>
              <a:xfrm>
                <a:off x="7000550" y="2168750"/>
                <a:ext cx="21225" cy="92225"/>
              </a:xfrm>
              <a:custGeom>
                <a:avLst/>
                <a:gdLst/>
                <a:ahLst/>
                <a:cxnLst/>
                <a:rect l="l" t="t" r="r" b="b"/>
                <a:pathLst>
                  <a:path w="849" h="3689" fill="none" extrusionOk="0">
                    <a:moveTo>
                      <a:pt x="0" y="1"/>
                    </a:moveTo>
                    <a:cubicBezTo>
                      <a:pt x="0" y="1"/>
                      <a:pt x="849" y="1212"/>
                      <a:pt x="800" y="3689"/>
                    </a:cubicBezTo>
                  </a:path>
                </a:pathLst>
              </a:custGeom>
              <a:noFill/>
              <a:ln w="3850" cap="rnd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1" name="Google Shape;15081;p147"/>
              <p:cNvSpPr/>
              <p:nvPr/>
            </p:nvSpPr>
            <p:spPr>
              <a:xfrm>
                <a:off x="6849800" y="1931475"/>
                <a:ext cx="75325" cy="745800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9832" extrusionOk="0">
                    <a:moveTo>
                      <a:pt x="1882" y="6401"/>
                    </a:moveTo>
                    <a:cubicBezTo>
                      <a:pt x="2135" y="6401"/>
                      <a:pt x="2363" y="6476"/>
                      <a:pt x="2502" y="6621"/>
                    </a:cubicBezTo>
                    <a:cubicBezTo>
                      <a:pt x="2588" y="6714"/>
                      <a:pt x="2601" y="6836"/>
                      <a:pt x="2533" y="6984"/>
                    </a:cubicBezTo>
                    <a:cubicBezTo>
                      <a:pt x="2373" y="7321"/>
                      <a:pt x="1844" y="7686"/>
                      <a:pt x="1377" y="7686"/>
                    </a:cubicBezTo>
                    <a:cubicBezTo>
                      <a:pt x="1359" y="7686"/>
                      <a:pt x="1340" y="7686"/>
                      <a:pt x="1322" y="7685"/>
                    </a:cubicBezTo>
                    <a:cubicBezTo>
                      <a:pt x="1021" y="7666"/>
                      <a:pt x="806" y="7494"/>
                      <a:pt x="683" y="7168"/>
                    </a:cubicBezTo>
                    <a:lnTo>
                      <a:pt x="689" y="7168"/>
                    </a:lnTo>
                    <a:cubicBezTo>
                      <a:pt x="781" y="6910"/>
                      <a:pt x="972" y="6695"/>
                      <a:pt x="1224" y="6566"/>
                    </a:cubicBezTo>
                    <a:cubicBezTo>
                      <a:pt x="1433" y="6456"/>
                      <a:pt x="1667" y="6401"/>
                      <a:pt x="1882" y="6401"/>
                    </a:cubicBezTo>
                    <a:close/>
                    <a:moveTo>
                      <a:pt x="568" y="1"/>
                    </a:moveTo>
                    <a:cubicBezTo>
                      <a:pt x="518" y="1"/>
                      <a:pt x="480" y="41"/>
                      <a:pt x="474" y="87"/>
                    </a:cubicBezTo>
                    <a:cubicBezTo>
                      <a:pt x="455" y="315"/>
                      <a:pt x="1" y="5650"/>
                      <a:pt x="480" y="7156"/>
                    </a:cubicBezTo>
                    <a:lnTo>
                      <a:pt x="486" y="7175"/>
                    </a:lnTo>
                    <a:cubicBezTo>
                      <a:pt x="431" y="7384"/>
                      <a:pt x="431" y="7599"/>
                      <a:pt x="480" y="7802"/>
                    </a:cubicBezTo>
                    <a:cubicBezTo>
                      <a:pt x="560" y="8195"/>
                      <a:pt x="738" y="8717"/>
                      <a:pt x="947" y="9326"/>
                    </a:cubicBezTo>
                    <a:cubicBezTo>
                      <a:pt x="1457" y="10844"/>
                      <a:pt x="2164" y="12916"/>
                      <a:pt x="2195" y="15061"/>
                    </a:cubicBezTo>
                    <a:cubicBezTo>
                      <a:pt x="2213" y="16235"/>
                      <a:pt x="2183" y="18005"/>
                      <a:pt x="2152" y="19714"/>
                    </a:cubicBezTo>
                    <a:cubicBezTo>
                      <a:pt x="2097" y="22541"/>
                      <a:pt x="2047" y="25209"/>
                      <a:pt x="2195" y="25805"/>
                    </a:cubicBezTo>
                    <a:cubicBezTo>
                      <a:pt x="2441" y="26764"/>
                      <a:pt x="2730" y="28811"/>
                      <a:pt x="2816" y="29745"/>
                    </a:cubicBezTo>
                    <a:cubicBezTo>
                      <a:pt x="2822" y="29794"/>
                      <a:pt x="2865" y="29831"/>
                      <a:pt x="2914" y="29831"/>
                    </a:cubicBezTo>
                    <a:lnTo>
                      <a:pt x="2920" y="29831"/>
                    </a:lnTo>
                    <a:cubicBezTo>
                      <a:pt x="2969" y="29825"/>
                      <a:pt x="3012" y="29782"/>
                      <a:pt x="3006" y="29727"/>
                    </a:cubicBezTo>
                    <a:cubicBezTo>
                      <a:pt x="2920" y="28786"/>
                      <a:pt x="2625" y="26727"/>
                      <a:pt x="2379" y="25762"/>
                    </a:cubicBezTo>
                    <a:cubicBezTo>
                      <a:pt x="2238" y="25191"/>
                      <a:pt x="2287" y="22406"/>
                      <a:pt x="2336" y="19714"/>
                    </a:cubicBezTo>
                    <a:cubicBezTo>
                      <a:pt x="2373" y="18005"/>
                      <a:pt x="2404" y="16235"/>
                      <a:pt x="2385" y="15055"/>
                    </a:cubicBezTo>
                    <a:cubicBezTo>
                      <a:pt x="2355" y="12885"/>
                      <a:pt x="1642" y="10795"/>
                      <a:pt x="1125" y="9271"/>
                    </a:cubicBezTo>
                    <a:cubicBezTo>
                      <a:pt x="923" y="8662"/>
                      <a:pt x="744" y="8140"/>
                      <a:pt x="664" y="7765"/>
                    </a:cubicBezTo>
                    <a:cubicBezTo>
                      <a:pt x="646" y="7672"/>
                      <a:pt x="634" y="7580"/>
                      <a:pt x="634" y="7482"/>
                    </a:cubicBezTo>
                    <a:lnTo>
                      <a:pt x="634" y="7482"/>
                    </a:lnTo>
                    <a:cubicBezTo>
                      <a:pt x="781" y="7715"/>
                      <a:pt x="1033" y="7863"/>
                      <a:pt x="1310" y="7875"/>
                    </a:cubicBezTo>
                    <a:cubicBezTo>
                      <a:pt x="1336" y="7877"/>
                      <a:pt x="1362" y="7878"/>
                      <a:pt x="1389" y="7878"/>
                    </a:cubicBezTo>
                    <a:cubicBezTo>
                      <a:pt x="1939" y="7878"/>
                      <a:pt x="2523" y="7463"/>
                      <a:pt x="2705" y="7064"/>
                    </a:cubicBezTo>
                    <a:cubicBezTo>
                      <a:pt x="2810" y="6843"/>
                      <a:pt x="2791" y="6640"/>
                      <a:pt x="2644" y="6492"/>
                    </a:cubicBezTo>
                    <a:cubicBezTo>
                      <a:pt x="2467" y="6305"/>
                      <a:pt x="2188" y="6208"/>
                      <a:pt x="1883" y="6208"/>
                    </a:cubicBezTo>
                    <a:cubicBezTo>
                      <a:pt x="1638" y="6208"/>
                      <a:pt x="1376" y="6271"/>
                      <a:pt x="1138" y="6400"/>
                    </a:cubicBezTo>
                    <a:cubicBezTo>
                      <a:pt x="916" y="6511"/>
                      <a:pt x="732" y="6683"/>
                      <a:pt x="609" y="6892"/>
                    </a:cubicBezTo>
                    <a:cubicBezTo>
                      <a:pt x="234" y="5177"/>
                      <a:pt x="658" y="155"/>
                      <a:pt x="664" y="106"/>
                    </a:cubicBezTo>
                    <a:cubicBezTo>
                      <a:pt x="671" y="51"/>
                      <a:pt x="634" y="7"/>
                      <a:pt x="578" y="1"/>
                    </a:cubicBezTo>
                    <a:cubicBezTo>
                      <a:pt x="575" y="1"/>
                      <a:pt x="571" y="1"/>
                      <a:pt x="568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2" name="Google Shape;15082;p147"/>
              <p:cNvSpPr/>
              <p:nvPr/>
            </p:nvSpPr>
            <p:spPr>
              <a:xfrm>
                <a:off x="6780500" y="1666375"/>
                <a:ext cx="81150" cy="224275"/>
              </a:xfrm>
              <a:custGeom>
                <a:avLst/>
                <a:gdLst/>
                <a:ahLst/>
                <a:cxnLst/>
                <a:rect l="l" t="t" r="r" b="b"/>
                <a:pathLst>
                  <a:path w="3246" h="8971" extrusionOk="0">
                    <a:moveTo>
                      <a:pt x="823" y="1"/>
                    </a:moveTo>
                    <a:cubicBezTo>
                      <a:pt x="659" y="1"/>
                      <a:pt x="498" y="63"/>
                      <a:pt x="375" y="180"/>
                    </a:cubicBezTo>
                    <a:cubicBezTo>
                      <a:pt x="129" y="420"/>
                      <a:pt x="0" y="752"/>
                      <a:pt x="19" y="1096"/>
                    </a:cubicBezTo>
                    <a:cubicBezTo>
                      <a:pt x="43" y="1502"/>
                      <a:pt x="240" y="1772"/>
                      <a:pt x="455" y="2061"/>
                    </a:cubicBezTo>
                    <a:cubicBezTo>
                      <a:pt x="517" y="2141"/>
                      <a:pt x="578" y="2227"/>
                      <a:pt x="640" y="2320"/>
                    </a:cubicBezTo>
                    <a:cubicBezTo>
                      <a:pt x="1943" y="4287"/>
                      <a:pt x="2773" y="6536"/>
                      <a:pt x="3043" y="8884"/>
                    </a:cubicBezTo>
                    <a:cubicBezTo>
                      <a:pt x="3049" y="8927"/>
                      <a:pt x="3092" y="8964"/>
                      <a:pt x="3141" y="8964"/>
                    </a:cubicBezTo>
                    <a:lnTo>
                      <a:pt x="3154" y="8970"/>
                    </a:lnTo>
                    <a:cubicBezTo>
                      <a:pt x="3209" y="8964"/>
                      <a:pt x="3246" y="8915"/>
                      <a:pt x="3240" y="8866"/>
                    </a:cubicBezTo>
                    <a:cubicBezTo>
                      <a:pt x="2957" y="6487"/>
                      <a:pt x="2121" y="4207"/>
                      <a:pt x="793" y="2215"/>
                    </a:cubicBezTo>
                    <a:cubicBezTo>
                      <a:pt x="732" y="2123"/>
                      <a:pt x="670" y="2037"/>
                      <a:pt x="609" y="1951"/>
                    </a:cubicBezTo>
                    <a:cubicBezTo>
                      <a:pt x="406" y="1674"/>
                      <a:pt x="228" y="1441"/>
                      <a:pt x="209" y="1090"/>
                    </a:cubicBezTo>
                    <a:cubicBezTo>
                      <a:pt x="197" y="801"/>
                      <a:pt x="302" y="525"/>
                      <a:pt x="504" y="322"/>
                    </a:cubicBezTo>
                    <a:cubicBezTo>
                      <a:pt x="594" y="237"/>
                      <a:pt x="712" y="189"/>
                      <a:pt x="833" y="189"/>
                    </a:cubicBezTo>
                    <a:cubicBezTo>
                      <a:pt x="852" y="189"/>
                      <a:pt x="872" y="190"/>
                      <a:pt x="892" y="193"/>
                    </a:cubicBezTo>
                    <a:cubicBezTo>
                      <a:pt x="902" y="196"/>
                      <a:pt x="912" y="197"/>
                      <a:pt x="922" y="197"/>
                    </a:cubicBezTo>
                    <a:cubicBezTo>
                      <a:pt x="1032" y="197"/>
                      <a:pt x="1053" y="14"/>
                      <a:pt x="922" y="8"/>
                    </a:cubicBezTo>
                    <a:cubicBezTo>
                      <a:pt x="889" y="3"/>
                      <a:pt x="856" y="1"/>
                      <a:pt x="823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3" name="Google Shape;15083;p147"/>
              <p:cNvSpPr/>
              <p:nvPr/>
            </p:nvSpPr>
            <p:spPr>
              <a:xfrm>
                <a:off x="6844425" y="1661800"/>
                <a:ext cx="48275" cy="23115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9246" extrusionOk="0">
                    <a:moveTo>
                      <a:pt x="1076" y="0"/>
                    </a:moveTo>
                    <a:cubicBezTo>
                      <a:pt x="1026" y="0"/>
                      <a:pt x="983" y="36"/>
                      <a:pt x="978" y="87"/>
                    </a:cubicBezTo>
                    <a:cubicBezTo>
                      <a:pt x="972" y="136"/>
                      <a:pt x="1008" y="185"/>
                      <a:pt x="1064" y="191"/>
                    </a:cubicBezTo>
                    <a:cubicBezTo>
                      <a:pt x="1488" y="253"/>
                      <a:pt x="1746" y="529"/>
                      <a:pt x="1746" y="941"/>
                    </a:cubicBezTo>
                    <a:cubicBezTo>
                      <a:pt x="1746" y="1304"/>
                      <a:pt x="1568" y="1654"/>
                      <a:pt x="1396" y="1986"/>
                    </a:cubicBezTo>
                    <a:lnTo>
                      <a:pt x="1334" y="2103"/>
                    </a:lnTo>
                    <a:cubicBezTo>
                      <a:pt x="240" y="4291"/>
                      <a:pt x="0" y="6818"/>
                      <a:pt x="664" y="9178"/>
                    </a:cubicBezTo>
                    <a:cubicBezTo>
                      <a:pt x="677" y="9221"/>
                      <a:pt x="713" y="9246"/>
                      <a:pt x="756" y="9246"/>
                    </a:cubicBezTo>
                    <a:lnTo>
                      <a:pt x="781" y="9246"/>
                    </a:lnTo>
                    <a:cubicBezTo>
                      <a:pt x="830" y="9227"/>
                      <a:pt x="861" y="9178"/>
                      <a:pt x="849" y="9129"/>
                    </a:cubicBezTo>
                    <a:cubicBezTo>
                      <a:pt x="191" y="6811"/>
                      <a:pt x="431" y="4334"/>
                      <a:pt x="1506" y="2189"/>
                    </a:cubicBezTo>
                    <a:lnTo>
                      <a:pt x="1562" y="2072"/>
                    </a:lnTo>
                    <a:cubicBezTo>
                      <a:pt x="1746" y="1716"/>
                      <a:pt x="1930" y="1353"/>
                      <a:pt x="1930" y="941"/>
                    </a:cubicBezTo>
                    <a:cubicBezTo>
                      <a:pt x="1930" y="431"/>
                      <a:pt x="1611" y="75"/>
                      <a:pt x="1088" y="1"/>
                    </a:cubicBezTo>
                    <a:cubicBezTo>
                      <a:pt x="1084" y="0"/>
                      <a:pt x="1080" y="0"/>
                      <a:pt x="107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84" name="Google Shape;15084;p147"/>
              <p:cNvGrpSpPr/>
              <p:nvPr/>
            </p:nvGrpSpPr>
            <p:grpSpPr>
              <a:xfrm>
                <a:off x="6814150" y="1867175"/>
                <a:ext cx="117025" cy="84325"/>
                <a:chOff x="6814150" y="1867175"/>
                <a:chExt cx="117025" cy="84325"/>
              </a:xfrm>
            </p:grpSpPr>
            <p:sp>
              <p:nvSpPr>
                <p:cNvPr id="15085" name="Google Shape;15085;p147"/>
                <p:cNvSpPr/>
                <p:nvPr/>
              </p:nvSpPr>
              <p:spPr>
                <a:xfrm>
                  <a:off x="6828600" y="1867175"/>
                  <a:ext cx="1025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3152" extrusionOk="0">
                      <a:moveTo>
                        <a:pt x="1691" y="0"/>
                      </a:moveTo>
                      <a:cubicBezTo>
                        <a:pt x="1536" y="0"/>
                        <a:pt x="1364" y="13"/>
                        <a:pt x="1174" y="41"/>
                      </a:cubicBezTo>
                      <a:cubicBezTo>
                        <a:pt x="0" y="207"/>
                        <a:pt x="879" y="3120"/>
                        <a:pt x="1691" y="3151"/>
                      </a:cubicBezTo>
                      <a:cubicBezTo>
                        <a:pt x="1693" y="3151"/>
                        <a:pt x="1696" y="3151"/>
                        <a:pt x="1699" y="3151"/>
                      </a:cubicBezTo>
                      <a:cubicBezTo>
                        <a:pt x="2465" y="3151"/>
                        <a:pt x="4102" y="0"/>
                        <a:pt x="1691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6" name="Google Shape;15086;p147"/>
                <p:cNvSpPr/>
                <p:nvPr/>
              </p:nvSpPr>
              <p:spPr>
                <a:xfrm>
                  <a:off x="6814150" y="1872700"/>
                  <a:ext cx="10242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3152" extrusionOk="0">
                      <a:moveTo>
                        <a:pt x="1685" y="0"/>
                      </a:moveTo>
                      <a:cubicBezTo>
                        <a:pt x="1530" y="0"/>
                        <a:pt x="1358" y="13"/>
                        <a:pt x="1168" y="41"/>
                      </a:cubicBezTo>
                      <a:cubicBezTo>
                        <a:pt x="0" y="213"/>
                        <a:pt x="873" y="3127"/>
                        <a:pt x="1685" y="3151"/>
                      </a:cubicBezTo>
                      <a:cubicBezTo>
                        <a:pt x="1687" y="3151"/>
                        <a:pt x="1690" y="3152"/>
                        <a:pt x="1693" y="3152"/>
                      </a:cubicBezTo>
                      <a:cubicBezTo>
                        <a:pt x="2459" y="3152"/>
                        <a:pt x="4097" y="0"/>
                        <a:pt x="1685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087" name="Google Shape;15087;p147"/>
            <p:cNvSpPr/>
            <p:nvPr/>
          </p:nvSpPr>
          <p:spPr>
            <a:xfrm>
              <a:off x="6733325" y="1548975"/>
              <a:ext cx="193800" cy="222875"/>
            </a:xfrm>
            <a:custGeom>
              <a:avLst/>
              <a:gdLst/>
              <a:ahLst/>
              <a:cxnLst/>
              <a:rect l="l" t="t" r="r" b="b"/>
              <a:pathLst>
                <a:path w="7752" h="8915" extrusionOk="0">
                  <a:moveTo>
                    <a:pt x="3746" y="0"/>
                  </a:moveTo>
                  <a:cubicBezTo>
                    <a:pt x="3376" y="0"/>
                    <a:pt x="2959" y="59"/>
                    <a:pt x="2502" y="217"/>
                  </a:cubicBezTo>
                  <a:cubicBezTo>
                    <a:pt x="670" y="850"/>
                    <a:pt x="0" y="3457"/>
                    <a:pt x="738" y="5885"/>
                  </a:cubicBezTo>
                  <a:cubicBezTo>
                    <a:pt x="1482" y="8319"/>
                    <a:pt x="2889" y="8915"/>
                    <a:pt x="2889" y="8915"/>
                  </a:cubicBezTo>
                  <a:cubicBezTo>
                    <a:pt x="1869" y="7612"/>
                    <a:pt x="1832" y="5522"/>
                    <a:pt x="1832" y="5522"/>
                  </a:cubicBezTo>
                  <a:lnTo>
                    <a:pt x="1832" y="5522"/>
                  </a:lnTo>
                  <a:cubicBezTo>
                    <a:pt x="2047" y="6456"/>
                    <a:pt x="2643" y="6905"/>
                    <a:pt x="2643" y="6905"/>
                  </a:cubicBezTo>
                  <a:cubicBezTo>
                    <a:pt x="2182" y="6413"/>
                    <a:pt x="2115" y="4932"/>
                    <a:pt x="2643" y="4686"/>
                  </a:cubicBezTo>
                  <a:cubicBezTo>
                    <a:pt x="3172" y="4440"/>
                    <a:pt x="4229" y="3770"/>
                    <a:pt x="4229" y="3770"/>
                  </a:cubicBezTo>
                  <a:lnTo>
                    <a:pt x="4229" y="3770"/>
                  </a:lnTo>
                  <a:cubicBezTo>
                    <a:pt x="3946" y="4299"/>
                    <a:pt x="3277" y="4618"/>
                    <a:pt x="3277" y="4618"/>
                  </a:cubicBezTo>
                  <a:cubicBezTo>
                    <a:pt x="4832" y="4372"/>
                    <a:pt x="5286" y="3457"/>
                    <a:pt x="5286" y="3457"/>
                  </a:cubicBezTo>
                  <a:cubicBezTo>
                    <a:pt x="5286" y="3457"/>
                    <a:pt x="6374" y="4372"/>
                    <a:pt x="5987" y="6487"/>
                  </a:cubicBezTo>
                  <a:cubicBezTo>
                    <a:pt x="6264" y="6100"/>
                    <a:pt x="6436" y="5651"/>
                    <a:pt x="6479" y="5178"/>
                  </a:cubicBezTo>
                  <a:cubicBezTo>
                    <a:pt x="6479" y="5129"/>
                    <a:pt x="6479" y="5085"/>
                    <a:pt x="6479" y="5036"/>
                  </a:cubicBezTo>
                  <a:cubicBezTo>
                    <a:pt x="6479" y="4952"/>
                    <a:pt x="6482" y="4913"/>
                    <a:pt x="6487" y="4913"/>
                  </a:cubicBezTo>
                  <a:lnTo>
                    <a:pt x="6487" y="4913"/>
                  </a:lnTo>
                  <a:cubicBezTo>
                    <a:pt x="6529" y="4913"/>
                    <a:pt x="6670" y="7775"/>
                    <a:pt x="5563" y="8915"/>
                  </a:cubicBezTo>
                  <a:cubicBezTo>
                    <a:pt x="5563" y="8915"/>
                    <a:pt x="7610" y="7716"/>
                    <a:pt x="7678" y="5036"/>
                  </a:cubicBezTo>
                  <a:cubicBezTo>
                    <a:pt x="7751" y="2362"/>
                    <a:pt x="7186" y="605"/>
                    <a:pt x="5532" y="537"/>
                  </a:cubicBezTo>
                  <a:cubicBezTo>
                    <a:pt x="5532" y="537"/>
                    <a:pt x="4857" y="0"/>
                    <a:pt x="374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88" name="Google Shape;15088;p147"/>
          <p:cNvGrpSpPr/>
          <p:nvPr/>
        </p:nvGrpSpPr>
        <p:grpSpPr>
          <a:xfrm>
            <a:off x="7301946" y="1542722"/>
            <a:ext cx="911707" cy="2849020"/>
            <a:chOff x="2972675" y="239500"/>
            <a:chExt cx="1672550" cy="5226600"/>
          </a:xfrm>
        </p:grpSpPr>
        <p:sp>
          <p:nvSpPr>
            <p:cNvPr id="15089" name="Google Shape;15089;p147"/>
            <p:cNvSpPr/>
            <p:nvPr/>
          </p:nvSpPr>
          <p:spPr>
            <a:xfrm>
              <a:off x="3015600" y="239500"/>
              <a:ext cx="793250" cy="1764400"/>
            </a:xfrm>
            <a:custGeom>
              <a:avLst/>
              <a:gdLst/>
              <a:ahLst/>
              <a:cxnLst/>
              <a:rect l="l" t="t" r="r" b="b"/>
              <a:pathLst>
                <a:path w="31730" h="70576" extrusionOk="0">
                  <a:moveTo>
                    <a:pt x="31730" y="0"/>
                  </a:moveTo>
                  <a:cubicBezTo>
                    <a:pt x="26725" y="0"/>
                    <a:pt x="21527" y="1773"/>
                    <a:pt x="21527" y="7209"/>
                  </a:cubicBezTo>
                  <a:lnTo>
                    <a:pt x="21527" y="12407"/>
                  </a:lnTo>
                  <a:cubicBezTo>
                    <a:pt x="21527" y="12407"/>
                    <a:pt x="20342" y="12875"/>
                    <a:pt x="20462" y="14179"/>
                  </a:cubicBezTo>
                  <a:cubicBezTo>
                    <a:pt x="20581" y="15474"/>
                    <a:pt x="21288" y="19736"/>
                    <a:pt x="23419" y="19965"/>
                  </a:cubicBezTo>
                  <a:cubicBezTo>
                    <a:pt x="23419" y="19965"/>
                    <a:pt x="24677" y="22307"/>
                    <a:pt x="24677" y="31123"/>
                  </a:cubicBezTo>
                  <a:cubicBezTo>
                    <a:pt x="24677" y="31123"/>
                    <a:pt x="18955" y="34071"/>
                    <a:pt x="15622" y="35596"/>
                  </a:cubicBezTo>
                  <a:cubicBezTo>
                    <a:pt x="15622" y="35596"/>
                    <a:pt x="15160" y="35562"/>
                    <a:pt x="14427" y="35562"/>
                  </a:cubicBezTo>
                  <a:cubicBezTo>
                    <a:pt x="12375" y="35562"/>
                    <a:pt x="8203" y="35822"/>
                    <a:pt x="6099" y="37790"/>
                  </a:cubicBezTo>
                  <a:cubicBezTo>
                    <a:pt x="3243" y="40463"/>
                    <a:pt x="1" y="45514"/>
                    <a:pt x="1709" y="54569"/>
                  </a:cubicBezTo>
                  <a:cubicBezTo>
                    <a:pt x="1709" y="54569"/>
                    <a:pt x="1305" y="58435"/>
                    <a:pt x="1213" y="63477"/>
                  </a:cubicBezTo>
                  <a:lnTo>
                    <a:pt x="20774" y="63477"/>
                  </a:lnTo>
                  <a:lnTo>
                    <a:pt x="20774" y="65616"/>
                  </a:lnTo>
                  <a:cubicBezTo>
                    <a:pt x="19644" y="66103"/>
                    <a:pt x="19011" y="67306"/>
                    <a:pt x="19258" y="68509"/>
                  </a:cubicBezTo>
                  <a:cubicBezTo>
                    <a:pt x="19497" y="69712"/>
                    <a:pt x="20563" y="70576"/>
                    <a:pt x="21784" y="70576"/>
                  </a:cubicBezTo>
                  <a:cubicBezTo>
                    <a:pt x="23015" y="70576"/>
                    <a:pt x="24071" y="69712"/>
                    <a:pt x="24309" y="68509"/>
                  </a:cubicBezTo>
                  <a:cubicBezTo>
                    <a:pt x="24557" y="67306"/>
                    <a:pt x="23924" y="66103"/>
                    <a:pt x="22794" y="65616"/>
                  </a:cubicBezTo>
                  <a:lnTo>
                    <a:pt x="22794" y="63477"/>
                  </a:lnTo>
                  <a:lnTo>
                    <a:pt x="31730" y="63477"/>
                  </a:lnTo>
                  <a:lnTo>
                    <a:pt x="31730" y="0"/>
                  </a:lnTo>
                  <a:close/>
                </a:path>
              </a:pathLst>
            </a:custGeom>
            <a:solidFill>
              <a:srgbClr val="667E92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0" name="Google Shape;15090;p147"/>
            <p:cNvSpPr/>
            <p:nvPr/>
          </p:nvSpPr>
          <p:spPr>
            <a:xfrm>
              <a:off x="3625625" y="240400"/>
              <a:ext cx="976900" cy="1586950"/>
            </a:xfrm>
            <a:custGeom>
              <a:avLst/>
              <a:gdLst/>
              <a:ahLst/>
              <a:cxnLst/>
              <a:rect l="l" t="t" r="r" b="b"/>
              <a:pathLst>
                <a:path w="39076" h="63478" extrusionOk="0">
                  <a:moveTo>
                    <a:pt x="7329" y="1"/>
                  </a:moveTo>
                  <a:lnTo>
                    <a:pt x="7329" y="52292"/>
                  </a:lnTo>
                  <a:lnTo>
                    <a:pt x="4959" y="52292"/>
                  </a:lnTo>
                  <a:cubicBezTo>
                    <a:pt x="4543" y="51325"/>
                    <a:pt x="3601" y="50715"/>
                    <a:pt x="2584" y="50715"/>
                  </a:cubicBezTo>
                  <a:cubicBezTo>
                    <a:pt x="2413" y="50715"/>
                    <a:pt x="2240" y="50732"/>
                    <a:pt x="2066" y="50767"/>
                  </a:cubicBezTo>
                  <a:cubicBezTo>
                    <a:pt x="863" y="51015"/>
                    <a:pt x="0" y="52072"/>
                    <a:pt x="0" y="53293"/>
                  </a:cubicBezTo>
                  <a:cubicBezTo>
                    <a:pt x="0" y="54524"/>
                    <a:pt x="863" y="55580"/>
                    <a:pt x="2066" y="55818"/>
                  </a:cubicBezTo>
                  <a:cubicBezTo>
                    <a:pt x="2241" y="55854"/>
                    <a:pt x="2416" y="55872"/>
                    <a:pt x="2588" y="55872"/>
                  </a:cubicBezTo>
                  <a:cubicBezTo>
                    <a:pt x="3604" y="55872"/>
                    <a:pt x="4543" y="55269"/>
                    <a:pt x="4959" y="54303"/>
                  </a:cubicBezTo>
                  <a:lnTo>
                    <a:pt x="7329" y="54303"/>
                  </a:lnTo>
                  <a:lnTo>
                    <a:pt x="7329" y="63477"/>
                  </a:lnTo>
                  <a:lnTo>
                    <a:pt x="37863" y="63477"/>
                  </a:lnTo>
                  <a:cubicBezTo>
                    <a:pt x="37762" y="58436"/>
                    <a:pt x="37358" y="54569"/>
                    <a:pt x="37358" y="54569"/>
                  </a:cubicBezTo>
                  <a:cubicBezTo>
                    <a:pt x="39076" y="45514"/>
                    <a:pt x="35834" y="40464"/>
                    <a:pt x="32969" y="37791"/>
                  </a:cubicBezTo>
                  <a:cubicBezTo>
                    <a:pt x="30867" y="35831"/>
                    <a:pt x="26700" y="35572"/>
                    <a:pt x="24646" y="35572"/>
                  </a:cubicBezTo>
                  <a:cubicBezTo>
                    <a:pt x="23910" y="35572"/>
                    <a:pt x="23446" y="35605"/>
                    <a:pt x="23446" y="35605"/>
                  </a:cubicBezTo>
                  <a:cubicBezTo>
                    <a:pt x="20112" y="34072"/>
                    <a:pt x="14391" y="31124"/>
                    <a:pt x="14391" y="31124"/>
                  </a:cubicBezTo>
                  <a:cubicBezTo>
                    <a:pt x="14391" y="22308"/>
                    <a:pt x="15649" y="19975"/>
                    <a:pt x="15649" y="19975"/>
                  </a:cubicBezTo>
                  <a:cubicBezTo>
                    <a:pt x="17779" y="19736"/>
                    <a:pt x="18486" y="15484"/>
                    <a:pt x="18606" y="14180"/>
                  </a:cubicBezTo>
                  <a:cubicBezTo>
                    <a:pt x="18725" y="12885"/>
                    <a:pt x="17541" y="12408"/>
                    <a:pt x="17541" y="12408"/>
                  </a:cubicBezTo>
                  <a:lnTo>
                    <a:pt x="17541" y="7210"/>
                  </a:lnTo>
                  <a:cubicBezTo>
                    <a:pt x="17541" y="1773"/>
                    <a:pt x="12343" y="1"/>
                    <a:pt x="7329" y="1"/>
                  </a:cubicBezTo>
                  <a:close/>
                </a:path>
              </a:pathLst>
            </a:custGeom>
            <a:solidFill>
              <a:srgbClr val="E3E9ED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1" name="Google Shape;15091;p147"/>
            <p:cNvSpPr/>
            <p:nvPr/>
          </p:nvSpPr>
          <p:spPr>
            <a:xfrm>
              <a:off x="3804225" y="1637225"/>
              <a:ext cx="841000" cy="3828875"/>
            </a:xfrm>
            <a:custGeom>
              <a:avLst/>
              <a:gdLst/>
              <a:ahLst/>
              <a:cxnLst/>
              <a:rect l="l" t="t" r="r" b="b"/>
              <a:pathLst>
                <a:path w="33640" h="153155" extrusionOk="0">
                  <a:moveTo>
                    <a:pt x="10139" y="0"/>
                  </a:moveTo>
                  <a:cubicBezTo>
                    <a:pt x="8909" y="0"/>
                    <a:pt x="7853" y="864"/>
                    <a:pt x="7614" y="2067"/>
                  </a:cubicBezTo>
                  <a:cubicBezTo>
                    <a:pt x="7366" y="3270"/>
                    <a:pt x="8000" y="4473"/>
                    <a:pt x="9129" y="4960"/>
                  </a:cubicBezTo>
                  <a:lnTo>
                    <a:pt x="9129" y="7568"/>
                  </a:lnTo>
                  <a:lnTo>
                    <a:pt x="185" y="7568"/>
                  </a:lnTo>
                  <a:lnTo>
                    <a:pt x="185" y="71476"/>
                  </a:lnTo>
                  <a:cubicBezTo>
                    <a:pt x="185" y="71476"/>
                    <a:pt x="947" y="76334"/>
                    <a:pt x="1241" y="80715"/>
                  </a:cubicBezTo>
                  <a:cubicBezTo>
                    <a:pt x="1525" y="85104"/>
                    <a:pt x="570" y="98163"/>
                    <a:pt x="286" y="104739"/>
                  </a:cubicBezTo>
                  <a:cubicBezTo>
                    <a:pt x="1" y="111314"/>
                    <a:pt x="570" y="119983"/>
                    <a:pt x="1140" y="125420"/>
                  </a:cubicBezTo>
                  <a:cubicBezTo>
                    <a:pt x="1718" y="130857"/>
                    <a:pt x="2003" y="134852"/>
                    <a:pt x="1902" y="139618"/>
                  </a:cubicBezTo>
                  <a:cubicBezTo>
                    <a:pt x="1810" y="144384"/>
                    <a:pt x="1241" y="144485"/>
                    <a:pt x="1048" y="145532"/>
                  </a:cubicBezTo>
                  <a:cubicBezTo>
                    <a:pt x="855" y="146579"/>
                    <a:pt x="1819" y="148012"/>
                    <a:pt x="1819" y="148489"/>
                  </a:cubicBezTo>
                  <a:cubicBezTo>
                    <a:pt x="1819" y="148967"/>
                    <a:pt x="1002" y="150390"/>
                    <a:pt x="1002" y="151483"/>
                  </a:cubicBezTo>
                  <a:cubicBezTo>
                    <a:pt x="1002" y="152585"/>
                    <a:pt x="1149" y="153154"/>
                    <a:pt x="2673" y="153154"/>
                  </a:cubicBezTo>
                  <a:lnTo>
                    <a:pt x="11627" y="153154"/>
                  </a:lnTo>
                  <a:cubicBezTo>
                    <a:pt x="12674" y="153154"/>
                    <a:pt x="12674" y="152199"/>
                    <a:pt x="12674" y="151437"/>
                  </a:cubicBezTo>
                  <a:cubicBezTo>
                    <a:pt x="12674" y="150675"/>
                    <a:pt x="8578" y="147626"/>
                    <a:pt x="8385" y="147249"/>
                  </a:cubicBezTo>
                  <a:cubicBezTo>
                    <a:pt x="8193" y="146864"/>
                    <a:pt x="8477" y="145624"/>
                    <a:pt x="8385" y="145054"/>
                  </a:cubicBezTo>
                  <a:cubicBezTo>
                    <a:pt x="8294" y="144485"/>
                    <a:pt x="7338" y="144577"/>
                    <a:pt x="7430" y="143530"/>
                  </a:cubicBezTo>
                  <a:cubicBezTo>
                    <a:pt x="7531" y="142483"/>
                    <a:pt x="8955" y="134953"/>
                    <a:pt x="12298" y="125512"/>
                  </a:cubicBezTo>
                  <a:cubicBezTo>
                    <a:pt x="15631" y="116080"/>
                    <a:pt x="15438" y="107310"/>
                    <a:pt x="14107" y="104454"/>
                  </a:cubicBezTo>
                  <a:cubicBezTo>
                    <a:pt x="12766" y="101589"/>
                    <a:pt x="12481" y="96446"/>
                    <a:pt x="12959" y="93875"/>
                  </a:cubicBezTo>
                  <a:cubicBezTo>
                    <a:pt x="13427" y="91294"/>
                    <a:pt x="18294" y="74819"/>
                    <a:pt x="19433" y="58895"/>
                  </a:cubicBezTo>
                  <a:cubicBezTo>
                    <a:pt x="20581" y="42970"/>
                    <a:pt x="15723" y="29829"/>
                    <a:pt x="15723" y="29829"/>
                  </a:cubicBezTo>
                  <a:lnTo>
                    <a:pt x="15723" y="17431"/>
                  </a:lnTo>
                  <a:cubicBezTo>
                    <a:pt x="18101" y="13620"/>
                    <a:pt x="19249" y="10571"/>
                    <a:pt x="19249" y="10571"/>
                  </a:cubicBezTo>
                  <a:lnTo>
                    <a:pt x="19249" y="10571"/>
                  </a:lnTo>
                  <a:cubicBezTo>
                    <a:pt x="19057" y="14005"/>
                    <a:pt x="20673" y="21628"/>
                    <a:pt x="20489" y="23152"/>
                  </a:cubicBezTo>
                  <a:cubicBezTo>
                    <a:pt x="19617" y="30123"/>
                    <a:pt x="20489" y="37635"/>
                    <a:pt x="22105" y="41354"/>
                  </a:cubicBezTo>
                  <a:cubicBezTo>
                    <a:pt x="23722" y="45073"/>
                    <a:pt x="24006" y="49307"/>
                    <a:pt x="23722" y="51456"/>
                  </a:cubicBezTo>
                  <a:cubicBezTo>
                    <a:pt x="23290" y="54789"/>
                    <a:pt x="21242" y="57774"/>
                    <a:pt x="20691" y="59188"/>
                  </a:cubicBezTo>
                  <a:cubicBezTo>
                    <a:pt x="20480" y="59730"/>
                    <a:pt x="21059" y="67261"/>
                    <a:pt x="21059" y="67261"/>
                  </a:cubicBezTo>
                  <a:cubicBezTo>
                    <a:pt x="21435" y="67839"/>
                    <a:pt x="22849" y="69410"/>
                    <a:pt x="23419" y="69887"/>
                  </a:cubicBezTo>
                  <a:cubicBezTo>
                    <a:pt x="23763" y="70172"/>
                    <a:pt x="24281" y="70352"/>
                    <a:pt x="24824" y="70352"/>
                  </a:cubicBezTo>
                  <a:cubicBezTo>
                    <a:pt x="25192" y="70352"/>
                    <a:pt x="25572" y="70269"/>
                    <a:pt x="25917" y="70080"/>
                  </a:cubicBezTo>
                  <a:cubicBezTo>
                    <a:pt x="26780" y="69603"/>
                    <a:pt x="31445" y="66994"/>
                    <a:pt x="31831" y="66232"/>
                  </a:cubicBezTo>
                  <a:cubicBezTo>
                    <a:pt x="32207" y="65470"/>
                    <a:pt x="30977" y="59941"/>
                    <a:pt x="30977" y="52034"/>
                  </a:cubicBezTo>
                  <a:cubicBezTo>
                    <a:pt x="30977" y="44118"/>
                    <a:pt x="32308" y="38397"/>
                    <a:pt x="32979" y="31730"/>
                  </a:cubicBezTo>
                  <a:cubicBezTo>
                    <a:pt x="33640" y="25062"/>
                    <a:pt x="30113" y="19626"/>
                    <a:pt x="30113" y="19626"/>
                  </a:cubicBezTo>
                  <a:cubicBezTo>
                    <a:pt x="30683" y="15686"/>
                    <a:pt x="30784" y="11305"/>
                    <a:pt x="30719" y="7568"/>
                  </a:cubicBezTo>
                  <a:lnTo>
                    <a:pt x="11150" y="7568"/>
                  </a:lnTo>
                  <a:lnTo>
                    <a:pt x="11150" y="4960"/>
                  </a:lnTo>
                  <a:cubicBezTo>
                    <a:pt x="12279" y="4473"/>
                    <a:pt x="12913" y="3270"/>
                    <a:pt x="12665" y="2067"/>
                  </a:cubicBezTo>
                  <a:cubicBezTo>
                    <a:pt x="12417" y="864"/>
                    <a:pt x="11361" y="0"/>
                    <a:pt x="10139" y="0"/>
                  </a:cubicBezTo>
                  <a:close/>
                </a:path>
              </a:pathLst>
            </a:custGeom>
            <a:solidFill>
              <a:srgbClr val="445D7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2" name="Google Shape;15092;p147"/>
            <p:cNvSpPr/>
            <p:nvPr/>
          </p:nvSpPr>
          <p:spPr>
            <a:xfrm>
              <a:off x="2972675" y="1826400"/>
              <a:ext cx="1037300" cy="3639700"/>
            </a:xfrm>
            <a:custGeom>
              <a:avLst/>
              <a:gdLst/>
              <a:ahLst/>
              <a:cxnLst/>
              <a:rect l="l" t="t" r="r" b="b"/>
              <a:pathLst>
                <a:path w="41492" h="145588" extrusionOk="0">
                  <a:moveTo>
                    <a:pt x="2930" y="1"/>
                  </a:moveTo>
                  <a:cubicBezTo>
                    <a:pt x="2857" y="3738"/>
                    <a:pt x="2958" y="8119"/>
                    <a:pt x="3527" y="12050"/>
                  </a:cubicBezTo>
                  <a:cubicBezTo>
                    <a:pt x="3527" y="12050"/>
                    <a:pt x="1" y="17486"/>
                    <a:pt x="662" y="24163"/>
                  </a:cubicBezTo>
                  <a:cubicBezTo>
                    <a:pt x="1332" y="30830"/>
                    <a:pt x="2664" y="36551"/>
                    <a:pt x="2664" y="44467"/>
                  </a:cubicBezTo>
                  <a:cubicBezTo>
                    <a:pt x="2664" y="52374"/>
                    <a:pt x="1424" y="57903"/>
                    <a:pt x="1810" y="58665"/>
                  </a:cubicBezTo>
                  <a:cubicBezTo>
                    <a:pt x="2195" y="59427"/>
                    <a:pt x="6861" y="62036"/>
                    <a:pt x="7724" y="62513"/>
                  </a:cubicBezTo>
                  <a:cubicBezTo>
                    <a:pt x="8068" y="62705"/>
                    <a:pt x="8446" y="62789"/>
                    <a:pt x="8813" y="62789"/>
                  </a:cubicBezTo>
                  <a:cubicBezTo>
                    <a:pt x="9356" y="62789"/>
                    <a:pt x="9873" y="62605"/>
                    <a:pt x="10213" y="62320"/>
                  </a:cubicBezTo>
                  <a:cubicBezTo>
                    <a:pt x="10782" y="61843"/>
                    <a:pt x="12196" y="60272"/>
                    <a:pt x="12582" y="59694"/>
                  </a:cubicBezTo>
                  <a:cubicBezTo>
                    <a:pt x="12582" y="59694"/>
                    <a:pt x="13151" y="52163"/>
                    <a:pt x="12949" y="51621"/>
                  </a:cubicBezTo>
                  <a:cubicBezTo>
                    <a:pt x="12389" y="50207"/>
                    <a:pt x="10341" y="47222"/>
                    <a:pt x="9909" y="43889"/>
                  </a:cubicBezTo>
                  <a:cubicBezTo>
                    <a:pt x="9634" y="41740"/>
                    <a:pt x="9909" y="37506"/>
                    <a:pt x="11535" y="33787"/>
                  </a:cubicBezTo>
                  <a:cubicBezTo>
                    <a:pt x="13151" y="30077"/>
                    <a:pt x="14024" y="22556"/>
                    <a:pt x="13151" y="15585"/>
                  </a:cubicBezTo>
                  <a:cubicBezTo>
                    <a:pt x="12958" y="14061"/>
                    <a:pt x="14584" y="6438"/>
                    <a:pt x="14391" y="3004"/>
                  </a:cubicBezTo>
                  <a:lnTo>
                    <a:pt x="14391" y="3004"/>
                  </a:lnTo>
                  <a:cubicBezTo>
                    <a:pt x="14391" y="3004"/>
                    <a:pt x="15539" y="6053"/>
                    <a:pt x="17917" y="9864"/>
                  </a:cubicBezTo>
                  <a:lnTo>
                    <a:pt x="17917" y="22252"/>
                  </a:lnTo>
                  <a:cubicBezTo>
                    <a:pt x="17917" y="22252"/>
                    <a:pt x="13059" y="35412"/>
                    <a:pt x="14198" y="51328"/>
                  </a:cubicBezTo>
                  <a:cubicBezTo>
                    <a:pt x="15346" y="67243"/>
                    <a:pt x="20204" y="83727"/>
                    <a:pt x="20682" y="86308"/>
                  </a:cubicBezTo>
                  <a:cubicBezTo>
                    <a:pt x="21159" y="88879"/>
                    <a:pt x="20874" y="94022"/>
                    <a:pt x="19534" y="96887"/>
                  </a:cubicBezTo>
                  <a:cubicBezTo>
                    <a:pt x="18193" y="99743"/>
                    <a:pt x="18009" y="108513"/>
                    <a:pt x="21352" y="117945"/>
                  </a:cubicBezTo>
                  <a:cubicBezTo>
                    <a:pt x="24686" y="127386"/>
                    <a:pt x="26109" y="134916"/>
                    <a:pt x="26210" y="135963"/>
                  </a:cubicBezTo>
                  <a:cubicBezTo>
                    <a:pt x="26302" y="137010"/>
                    <a:pt x="25347" y="136918"/>
                    <a:pt x="25255" y="137487"/>
                  </a:cubicBezTo>
                  <a:cubicBezTo>
                    <a:pt x="25163" y="138057"/>
                    <a:pt x="25448" y="139297"/>
                    <a:pt x="25255" y="139682"/>
                  </a:cubicBezTo>
                  <a:cubicBezTo>
                    <a:pt x="25062" y="140059"/>
                    <a:pt x="20966" y="143108"/>
                    <a:pt x="20966" y="143870"/>
                  </a:cubicBezTo>
                  <a:cubicBezTo>
                    <a:pt x="20966" y="144632"/>
                    <a:pt x="20966" y="145587"/>
                    <a:pt x="22013" y="145587"/>
                  </a:cubicBezTo>
                  <a:lnTo>
                    <a:pt x="30967" y="145587"/>
                  </a:lnTo>
                  <a:cubicBezTo>
                    <a:pt x="32492" y="145587"/>
                    <a:pt x="32638" y="145009"/>
                    <a:pt x="32638" y="143916"/>
                  </a:cubicBezTo>
                  <a:cubicBezTo>
                    <a:pt x="32638" y="142823"/>
                    <a:pt x="31830" y="141391"/>
                    <a:pt x="31830" y="140913"/>
                  </a:cubicBezTo>
                  <a:cubicBezTo>
                    <a:pt x="31830" y="140445"/>
                    <a:pt x="32785" y="139012"/>
                    <a:pt x="32593" y="137965"/>
                  </a:cubicBezTo>
                  <a:cubicBezTo>
                    <a:pt x="32400" y="136909"/>
                    <a:pt x="31830" y="136817"/>
                    <a:pt x="31738" y="132051"/>
                  </a:cubicBezTo>
                  <a:cubicBezTo>
                    <a:pt x="31637" y="127294"/>
                    <a:pt x="31922" y="123281"/>
                    <a:pt x="32501" y="117853"/>
                  </a:cubicBezTo>
                  <a:cubicBezTo>
                    <a:pt x="33070" y="112416"/>
                    <a:pt x="33649" y="103747"/>
                    <a:pt x="33355" y="97172"/>
                  </a:cubicBezTo>
                  <a:cubicBezTo>
                    <a:pt x="33061" y="90596"/>
                    <a:pt x="32115" y="77537"/>
                    <a:pt x="32400" y="73148"/>
                  </a:cubicBezTo>
                  <a:cubicBezTo>
                    <a:pt x="32684" y="68758"/>
                    <a:pt x="33447" y="63909"/>
                    <a:pt x="33447" y="63909"/>
                  </a:cubicBezTo>
                  <a:lnTo>
                    <a:pt x="33447" y="10727"/>
                  </a:lnTo>
                  <a:lnTo>
                    <a:pt x="35825" y="10727"/>
                  </a:lnTo>
                  <a:cubicBezTo>
                    <a:pt x="36266" y="11758"/>
                    <a:pt x="37235" y="12298"/>
                    <a:pt x="38209" y="12298"/>
                  </a:cubicBezTo>
                  <a:cubicBezTo>
                    <a:pt x="39022" y="12298"/>
                    <a:pt x="39839" y="11922"/>
                    <a:pt x="40353" y="11140"/>
                  </a:cubicBezTo>
                  <a:cubicBezTo>
                    <a:pt x="41491" y="9423"/>
                    <a:pt x="40261" y="7136"/>
                    <a:pt x="38204" y="7136"/>
                  </a:cubicBezTo>
                  <a:cubicBezTo>
                    <a:pt x="37166" y="7136"/>
                    <a:pt x="36229" y="7752"/>
                    <a:pt x="35825" y="8707"/>
                  </a:cubicBezTo>
                  <a:lnTo>
                    <a:pt x="33447" y="8707"/>
                  </a:lnTo>
                  <a:lnTo>
                    <a:pt x="33447" y="1"/>
                  </a:lnTo>
                  <a:lnTo>
                    <a:pt x="24520" y="1"/>
                  </a:lnTo>
                  <a:lnTo>
                    <a:pt x="24520" y="2140"/>
                  </a:lnTo>
                  <a:cubicBezTo>
                    <a:pt x="25641" y="2627"/>
                    <a:pt x="26284" y="3830"/>
                    <a:pt x="26036" y="5033"/>
                  </a:cubicBezTo>
                  <a:cubicBezTo>
                    <a:pt x="25788" y="6236"/>
                    <a:pt x="24732" y="7100"/>
                    <a:pt x="23510" y="7100"/>
                  </a:cubicBezTo>
                  <a:cubicBezTo>
                    <a:pt x="22280" y="7100"/>
                    <a:pt x="21223" y="6236"/>
                    <a:pt x="20975" y="5033"/>
                  </a:cubicBezTo>
                  <a:cubicBezTo>
                    <a:pt x="20737" y="3830"/>
                    <a:pt x="21370" y="2627"/>
                    <a:pt x="22500" y="2140"/>
                  </a:cubicBezTo>
                  <a:lnTo>
                    <a:pt x="22500" y="1"/>
                  </a:lnTo>
                  <a:close/>
                </a:path>
              </a:pathLst>
            </a:custGeom>
            <a:solidFill>
              <a:srgbClr val="CFD9E0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5" name="Google Shape;2855;p92"/>
          <p:cNvGrpSpPr/>
          <p:nvPr/>
        </p:nvGrpSpPr>
        <p:grpSpPr>
          <a:xfrm>
            <a:off x="820125" y="945550"/>
            <a:ext cx="7290769" cy="3941568"/>
            <a:chOff x="1465050" y="946225"/>
            <a:chExt cx="6213900" cy="3359100"/>
          </a:xfrm>
        </p:grpSpPr>
        <p:sp>
          <p:nvSpPr>
            <p:cNvPr id="2856" name="Google Shape;2856;p92"/>
            <p:cNvSpPr/>
            <p:nvPr/>
          </p:nvSpPr>
          <p:spPr>
            <a:xfrm flipH="1">
              <a:off x="1465050" y="946225"/>
              <a:ext cx="6213900" cy="3359100"/>
            </a:xfrm>
            <a:prstGeom prst="roundRect">
              <a:avLst>
                <a:gd name="adj" fmla="val 460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7" name="Google Shape;2857;p92"/>
            <p:cNvSpPr/>
            <p:nvPr/>
          </p:nvSpPr>
          <p:spPr>
            <a:xfrm flipH="1">
              <a:off x="1527450" y="1174625"/>
              <a:ext cx="6089100" cy="30735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8" name="Google Shape;2858;p92"/>
            <p:cNvSpPr/>
            <p:nvPr/>
          </p:nvSpPr>
          <p:spPr>
            <a:xfrm flipH="1">
              <a:off x="1542006" y="1017959"/>
              <a:ext cx="90777" cy="9077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59" name="Google Shape;2859;p92"/>
            <p:cNvSpPr/>
            <p:nvPr/>
          </p:nvSpPr>
          <p:spPr>
            <a:xfrm flipH="1">
              <a:off x="1689226" y="1017959"/>
              <a:ext cx="90517" cy="9077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60" name="Google Shape;2860;p92"/>
            <p:cNvSpPr/>
            <p:nvPr/>
          </p:nvSpPr>
          <p:spPr>
            <a:xfrm flipH="1">
              <a:off x="1839826" y="1016662"/>
              <a:ext cx="109764" cy="93378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861" name="Google Shape;2861;p92"/>
          <p:cNvSpPr txBox="1">
            <a:spLocks noGrp="1"/>
          </p:cNvSpPr>
          <p:nvPr>
            <p:ph type="subTitle" idx="1"/>
          </p:nvPr>
        </p:nvSpPr>
        <p:spPr>
          <a:xfrm>
            <a:off x="4954820" y="2846800"/>
            <a:ext cx="28812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2862" name="Google Shape;2862;p92"/>
          <p:cNvSpPr txBox="1">
            <a:spLocks noGrp="1"/>
          </p:cNvSpPr>
          <p:nvPr>
            <p:ph type="title"/>
          </p:nvPr>
        </p:nvSpPr>
        <p:spPr>
          <a:xfrm>
            <a:off x="4947420" y="1983475"/>
            <a:ext cx="2881200" cy="7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Prezentare   </a:t>
            </a:r>
            <a:endParaRPr dirty="0">
              <a:latin typeface="+mj-lt"/>
            </a:endParaRPr>
          </a:p>
        </p:txBody>
      </p:sp>
      <p:pic>
        <p:nvPicPr>
          <p:cNvPr id="2863" name="Google Shape;2863;p92"/>
          <p:cNvPicPr preferRelativeResize="0"/>
          <p:nvPr/>
        </p:nvPicPr>
        <p:blipFill rotWithShape="1">
          <a:blip r:embed="rId3">
            <a:alphaModFix/>
          </a:blip>
          <a:srcRect l="7683" r="7692"/>
          <a:stretch/>
        </p:blipFill>
        <p:spPr>
          <a:xfrm>
            <a:off x="1062195" y="1661050"/>
            <a:ext cx="3460050" cy="272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97" name="Google Shape;15097;p148"/>
          <p:cNvGrpSpPr/>
          <p:nvPr/>
        </p:nvGrpSpPr>
        <p:grpSpPr>
          <a:xfrm>
            <a:off x="3934280" y="1542757"/>
            <a:ext cx="557364" cy="1310345"/>
            <a:chOff x="3934280" y="1542757"/>
            <a:chExt cx="557364" cy="1310345"/>
          </a:xfrm>
        </p:grpSpPr>
        <p:sp>
          <p:nvSpPr>
            <p:cNvPr id="15098" name="Google Shape;15098;p148"/>
            <p:cNvSpPr/>
            <p:nvPr/>
          </p:nvSpPr>
          <p:spPr>
            <a:xfrm>
              <a:off x="3984472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1" y="437"/>
                    <a:pt x="1" y="978"/>
                  </a:cubicBezTo>
                  <a:cubicBezTo>
                    <a:pt x="1" y="1519"/>
                    <a:pt x="4061" y="1956"/>
                    <a:pt x="9060" y="1956"/>
                  </a:cubicBezTo>
                  <a:cubicBezTo>
                    <a:pt x="14066" y="1956"/>
                    <a:pt x="18120" y="1519"/>
                    <a:pt x="18120" y="978"/>
                  </a:cubicBezTo>
                  <a:cubicBezTo>
                    <a:pt x="18120" y="437"/>
                    <a:pt x="14066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99" name="Google Shape;15099;p148"/>
            <p:cNvGrpSpPr/>
            <p:nvPr/>
          </p:nvGrpSpPr>
          <p:grpSpPr>
            <a:xfrm>
              <a:off x="3934280" y="1542757"/>
              <a:ext cx="557364" cy="1277423"/>
              <a:chOff x="3934280" y="1542757"/>
              <a:chExt cx="557364" cy="1277423"/>
            </a:xfrm>
          </p:grpSpPr>
          <p:sp>
            <p:nvSpPr>
              <p:cNvPr id="15100" name="Google Shape;15100;p148"/>
              <p:cNvSpPr/>
              <p:nvPr/>
            </p:nvSpPr>
            <p:spPr>
              <a:xfrm>
                <a:off x="4029892" y="1674397"/>
                <a:ext cx="366821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13550" extrusionOk="0">
                    <a:moveTo>
                      <a:pt x="2151" y="0"/>
                    </a:moveTo>
                    <a:cubicBezTo>
                      <a:pt x="959" y="0"/>
                      <a:pt x="1" y="958"/>
                      <a:pt x="1" y="2157"/>
                    </a:cubicBezTo>
                    <a:lnTo>
                      <a:pt x="1" y="11393"/>
                    </a:lnTo>
                    <a:cubicBezTo>
                      <a:pt x="1" y="12585"/>
                      <a:pt x="959" y="13550"/>
                      <a:pt x="2151" y="13550"/>
                    </a:cubicBezTo>
                    <a:lnTo>
                      <a:pt x="12371" y="13550"/>
                    </a:lnTo>
                    <a:cubicBezTo>
                      <a:pt x="13564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64" y="0"/>
                      <a:pt x="12371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01" name="Google Shape;15101;p148"/>
              <p:cNvGrpSpPr/>
              <p:nvPr/>
            </p:nvGrpSpPr>
            <p:grpSpPr>
              <a:xfrm>
                <a:off x="3934280" y="1547529"/>
                <a:ext cx="557364" cy="1272651"/>
                <a:chOff x="3934280" y="1547529"/>
                <a:chExt cx="557364" cy="1272651"/>
              </a:xfrm>
            </p:grpSpPr>
            <p:sp>
              <p:nvSpPr>
                <p:cNvPr id="15102" name="Google Shape;15102;p148"/>
                <p:cNvSpPr/>
                <p:nvPr/>
              </p:nvSpPr>
              <p:spPr>
                <a:xfrm>
                  <a:off x="3934280" y="1547529"/>
                  <a:ext cx="557364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50407" extrusionOk="0">
                      <a:moveTo>
                        <a:pt x="11055" y="0"/>
                      </a:moveTo>
                      <a:cubicBezTo>
                        <a:pt x="7072" y="0"/>
                        <a:pt x="3853" y="3226"/>
                        <a:pt x="3853" y="7202"/>
                      </a:cubicBezTo>
                      <a:lnTo>
                        <a:pt x="3853" y="7208"/>
                      </a:lnTo>
                      <a:cubicBezTo>
                        <a:pt x="3833" y="7208"/>
                        <a:pt x="3814" y="7202"/>
                        <a:pt x="3788" y="7202"/>
                      </a:cubicBezTo>
                      <a:cubicBezTo>
                        <a:pt x="3784" y="7202"/>
                        <a:pt x="3780" y="7202"/>
                        <a:pt x="3777" y="7202"/>
                      </a:cubicBezTo>
                      <a:cubicBezTo>
                        <a:pt x="3111" y="7202"/>
                        <a:pt x="2609" y="7811"/>
                        <a:pt x="2738" y="8466"/>
                      </a:cubicBezTo>
                      <a:cubicBezTo>
                        <a:pt x="2835" y="8983"/>
                        <a:pt x="3289" y="9322"/>
                        <a:pt x="3779" y="9322"/>
                      </a:cubicBezTo>
                      <a:cubicBezTo>
                        <a:pt x="3914" y="9322"/>
                        <a:pt x="4052" y="9297"/>
                        <a:pt x="4185" y="9242"/>
                      </a:cubicBezTo>
                      <a:cubicBezTo>
                        <a:pt x="4654" y="10676"/>
                        <a:pt x="5606" y="11921"/>
                        <a:pt x="6773" y="12833"/>
                      </a:cubicBezTo>
                      <a:cubicBezTo>
                        <a:pt x="6733" y="12813"/>
                        <a:pt x="6694" y="12800"/>
                        <a:pt x="6649" y="12781"/>
                      </a:cubicBezTo>
                      <a:lnTo>
                        <a:pt x="6649" y="12781"/>
                      </a:lnTo>
                      <a:cubicBezTo>
                        <a:pt x="7398" y="13380"/>
                        <a:pt x="8252" y="13837"/>
                        <a:pt x="9171" y="14123"/>
                      </a:cubicBezTo>
                      <a:lnTo>
                        <a:pt x="9171" y="16124"/>
                      </a:lnTo>
                      <a:lnTo>
                        <a:pt x="6883" y="16124"/>
                      </a:lnTo>
                      <a:cubicBezTo>
                        <a:pt x="6883" y="16124"/>
                        <a:pt x="6877" y="16170"/>
                        <a:pt x="6857" y="16183"/>
                      </a:cubicBezTo>
                      <a:cubicBezTo>
                        <a:pt x="6277" y="16183"/>
                        <a:pt x="5762" y="16561"/>
                        <a:pt x="5580" y="17109"/>
                      </a:cubicBezTo>
                      <a:lnTo>
                        <a:pt x="248" y="32861"/>
                      </a:lnTo>
                      <a:cubicBezTo>
                        <a:pt x="1" y="33565"/>
                        <a:pt x="372" y="34334"/>
                        <a:pt x="1083" y="34569"/>
                      </a:cubicBezTo>
                      <a:cubicBezTo>
                        <a:pt x="1221" y="34615"/>
                        <a:pt x="1362" y="34637"/>
                        <a:pt x="1501" y="34637"/>
                      </a:cubicBezTo>
                      <a:cubicBezTo>
                        <a:pt x="2066" y="34637"/>
                        <a:pt x="2593" y="34273"/>
                        <a:pt x="2771" y="33702"/>
                      </a:cubicBezTo>
                      <a:lnTo>
                        <a:pt x="2947" y="33187"/>
                      </a:lnTo>
                      <a:lnTo>
                        <a:pt x="3527" y="33428"/>
                      </a:lnTo>
                      <a:cubicBezTo>
                        <a:pt x="3527" y="33428"/>
                        <a:pt x="4029" y="32412"/>
                        <a:pt x="3488" y="31577"/>
                      </a:cubicBezTo>
                      <a:lnTo>
                        <a:pt x="6753" y="21918"/>
                      </a:lnTo>
                      <a:lnTo>
                        <a:pt x="6753" y="21918"/>
                      </a:lnTo>
                      <a:cubicBezTo>
                        <a:pt x="6753" y="27699"/>
                        <a:pt x="5971" y="29166"/>
                        <a:pt x="5971" y="32360"/>
                      </a:cubicBezTo>
                      <a:cubicBezTo>
                        <a:pt x="5971" y="35560"/>
                        <a:pt x="7881" y="48490"/>
                        <a:pt x="7881" y="48490"/>
                      </a:cubicBezTo>
                      <a:lnTo>
                        <a:pt x="5573" y="50407"/>
                      </a:lnTo>
                      <a:lnTo>
                        <a:pt x="10038" y="50407"/>
                      </a:lnTo>
                      <a:lnTo>
                        <a:pt x="10781" y="31630"/>
                      </a:lnTo>
                      <a:lnTo>
                        <a:pt x="11165" y="31630"/>
                      </a:lnTo>
                      <a:lnTo>
                        <a:pt x="11908" y="50407"/>
                      </a:lnTo>
                      <a:lnTo>
                        <a:pt x="16373" y="50407"/>
                      </a:lnTo>
                      <a:lnTo>
                        <a:pt x="14059" y="48497"/>
                      </a:lnTo>
                      <a:cubicBezTo>
                        <a:pt x="14059" y="48497"/>
                        <a:pt x="15969" y="34171"/>
                        <a:pt x="15969" y="31590"/>
                      </a:cubicBezTo>
                      <a:cubicBezTo>
                        <a:pt x="15969" y="29003"/>
                        <a:pt x="15311" y="27680"/>
                        <a:pt x="15311" y="21821"/>
                      </a:cubicBezTo>
                      <a:lnTo>
                        <a:pt x="15311" y="21821"/>
                      </a:lnTo>
                      <a:lnTo>
                        <a:pt x="18615" y="31584"/>
                      </a:lnTo>
                      <a:cubicBezTo>
                        <a:pt x="18068" y="32418"/>
                        <a:pt x="18576" y="33435"/>
                        <a:pt x="18576" y="33435"/>
                      </a:cubicBezTo>
                      <a:lnTo>
                        <a:pt x="19149" y="33187"/>
                      </a:lnTo>
                      <a:lnTo>
                        <a:pt x="19325" y="33709"/>
                      </a:lnTo>
                      <a:cubicBezTo>
                        <a:pt x="19513" y="34266"/>
                        <a:pt x="20029" y="34619"/>
                        <a:pt x="20584" y="34619"/>
                      </a:cubicBezTo>
                      <a:cubicBezTo>
                        <a:pt x="20724" y="34619"/>
                        <a:pt x="20867" y="34597"/>
                        <a:pt x="21007" y="34549"/>
                      </a:cubicBezTo>
                      <a:cubicBezTo>
                        <a:pt x="21698" y="34321"/>
                        <a:pt x="22076" y="33572"/>
                        <a:pt x="21848" y="32874"/>
                      </a:cubicBezTo>
                      <a:lnTo>
                        <a:pt x="21848" y="32868"/>
                      </a:lnTo>
                      <a:lnTo>
                        <a:pt x="16516" y="17128"/>
                      </a:lnTo>
                      <a:cubicBezTo>
                        <a:pt x="16353" y="16613"/>
                        <a:pt x="15897" y="16242"/>
                        <a:pt x="15356" y="16190"/>
                      </a:cubicBezTo>
                      <a:cubicBezTo>
                        <a:pt x="15343" y="16170"/>
                        <a:pt x="15330" y="16150"/>
                        <a:pt x="15324" y="16131"/>
                      </a:cubicBezTo>
                      <a:lnTo>
                        <a:pt x="12932" y="16131"/>
                      </a:lnTo>
                      <a:lnTo>
                        <a:pt x="12932" y="14104"/>
                      </a:lnTo>
                      <a:cubicBezTo>
                        <a:pt x="15122" y="13413"/>
                        <a:pt x="17123" y="11595"/>
                        <a:pt x="17905" y="9281"/>
                      </a:cubicBezTo>
                      <a:cubicBezTo>
                        <a:pt x="17992" y="9303"/>
                        <a:pt x="18080" y="9313"/>
                        <a:pt x="18166" y="9313"/>
                      </a:cubicBezTo>
                      <a:cubicBezTo>
                        <a:pt x="18669" y="9313"/>
                        <a:pt x="19119" y="8957"/>
                        <a:pt x="19208" y="8434"/>
                      </a:cubicBezTo>
                      <a:cubicBezTo>
                        <a:pt x="19306" y="7828"/>
                        <a:pt x="18869" y="7261"/>
                        <a:pt x="18257" y="7208"/>
                      </a:cubicBezTo>
                      <a:lnTo>
                        <a:pt x="18257" y="7202"/>
                      </a:lnTo>
                      <a:cubicBezTo>
                        <a:pt x="18257" y="3226"/>
                        <a:pt x="15030" y="0"/>
                        <a:pt x="11055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103" name="Google Shape;15103;p148"/>
                <p:cNvGrpSpPr/>
                <p:nvPr/>
              </p:nvGrpSpPr>
              <p:grpSpPr>
                <a:xfrm>
                  <a:off x="4110861" y="1813763"/>
                  <a:ext cx="203394" cy="542342"/>
                  <a:chOff x="4110861" y="1813763"/>
                  <a:chExt cx="203394" cy="542342"/>
                </a:xfrm>
              </p:grpSpPr>
              <p:sp>
                <p:nvSpPr>
                  <p:cNvPr id="15104" name="Google Shape;15104;p148"/>
                  <p:cNvSpPr/>
                  <p:nvPr/>
                </p:nvSpPr>
                <p:spPr>
                  <a:xfrm>
                    <a:off x="4137017" y="2221182"/>
                    <a:ext cx="144163" cy="105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10" h="4179" extrusionOk="0">
                        <a:moveTo>
                          <a:pt x="4009" y="1356"/>
                        </a:moveTo>
                        <a:cubicBezTo>
                          <a:pt x="4062" y="1420"/>
                          <a:pt x="4138" y="1453"/>
                          <a:pt x="4215" y="1453"/>
                        </a:cubicBezTo>
                        <a:cubicBezTo>
                          <a:pt x="4279" y="1453"/>
                          <a:pt x="4343" y="1430"/>
                          <a:pt x="4393" y="1382"/>
                        </a:cubicBezTo>
                        <a:cubicBezTo>
                          <a:pt x="4419" y="1396"/>
                          <a:pt x="4413" y="1402"/>
                          <a:pt x="4445" y="1409"/>
                        </a:cubicBezTo>
                        <a:cubicBezTo>
                          <a:pt x="4445" y="1415"/>
                          <a:pt x="4406" y="1422"/>
                          <a:pt x="4406" y="1435"/>
                        </a:cubicBezTo>
                        <a:lnTo>
                          <a:pt x="4406" y="1474"/>
                        </a:lnTo>
                        <a:cubicBezTo>
                          <a:pt x="4419" y="1571"/>
                          <a:pt x="4485" y="1656"/>
                          <a:pt x="4569" y="1702"/>
                        </a:cubicBezTo>
                        <a:cubicBezTo>
                          <a:pt x="4550" y="1741"/>
                          <a:pt x="4550" y="1780"/>
                          <a:pt x="4556" y="1819"/>
                        </a:cubicBezTo>
                        <a:cubicBezTo>
                          <a:pt x="4465" y="1819"/>
                          <a:pt x="4374" y="1865"/>
                          <a:pt x="4322" y="1943"/>
                        </a:cubicBezTo>
                        <a:cubicBezTo>
                          <a:pt x="4315" y="1930"/>
                          <a:pt x="4309" y="1923"/>
                          <a:pt x="4296" y="1910"/>
                        </a:cubicBezTo>
                        <a:cubicBezTo>
                          <a:pt x="4237" y="1852"/>
                          <a:pt x="4159" y="1819"/>
                          <a:pt x="4080" y="1819"/>
                        </a:cubicBezTo>
                        <a:cubicBezTo>
                          <a:pt x="3996" y="1819"/>
                          <a:pt x="3918" y="1852"/>
                          <a:pt x="3865" y="1910"/>
                        </a:cubicBezTo>
                        <a:cubicBezTo>
                          <a:pt x="3852" y="1917"/>
                          <a:pt x="3846" y="1930"/>
                          <a:pt x="3839" y="1936"/>
                        </a:cubicBezTo>
                        <a:cubicBezTo>
                          <a:pt x="3787" y="1865"/>
                          <a:pt x="3702" y="1819"/>
                          <a:pt x="3618" y="1819"/>
                        </a:cubicBezTo>
                        <a:cubicBezTo>
                          <a:pt x="3618" y="1800"/>
                          <a:pt x="3618" y="1780"/>
                          <a:pt x="3618" y="1760"/>
                        </a:cubicBezTo>
                        <a:cubicBezTo>
                          <a:pt x="3618" y="1650"/>
                          <a:pt x="3546" y="1552"/>
                          <a:pt x="3442" y="1513"/>
                        </a:cubicBezTo>
                        <a:cubicBezTo>
                          <a:pt x="3468" y="1500"/>
                          <a:pt x="3487" y="1487"/>
                          <a:pt x="3507" y="1467"/>
                        </a:cubicBezTo>
                        <a:cubicBezTo>
                          <a:pt x="3513" y="1480"/>
                          <a:pt x="3526" y="1493"/>
                          <a:pt x="3540" y="1506"/>
                        </a:cubicBezTo>
                        <a:cubicBezTo>
                          <a:pt x="3592" y="1558"/>
                          <a:pt x="3658" y="1585"/>
                          <a:pt x="3725" y="1585"/>
                        </a:cubicBezTo>
                        <a:cubicBezTo>
                          <a:pt x="3792" y="1585"/>
                          <a:pt x="3859" y="1558"/>
                          <a:pt x="3911" y="1506"/>
                        </a:cubicBezTo>
                        <a:cubicBezTo>
                          <a:pt x="3957" y="1467"/>
                          <a:pt x="3989" y="1415"/>
                          <a:pt x="4009" y="1356"/>
                        </a:cubicBezTo>
                        <a:close/>
                        <a:moveTo>
                          <a:pt x="2256" y="1311"/>
                        </a:moveTo>
                        <a:cubicBezTo>
                          <a:pt x="2308" y="1356"/>
                          <a:pt x="2379" y="1382"/>
                          <a:pt x="2451" y="1382"/>
                        </a:cubicBezTo>
                        <a:cubicBezTo>
                          <a:pt x="2516" y="1382"/>
                          <a:pt x="2581" y="1363"/>
                          <a:pt x="2634" y="1324"/>
                        </a:cubicBezTo>
                        <a:cubicBezTo>
                          <a:pt x="2660" y="1376"/>
                          <a:pt x="2705" y="1415"/>
                          <a:pt x="2757" y="1441"/>
                        </a:cubicBezTo>
                        <a:cubicBezTo>
                          <a:pt x="2725" y="1558"/>
                          <a:pt x="2770" y="1689"/>
                          <a:pt x="2868" y="1760"/>
                        </a:cubicBezTo>
                        <a:cubicBezTo>
                          <a:pt x="2901" y="1826"/>
                          <a:pt x="2959" y="1878"/>
                          <a:pt x="3031" y="1904"/>
                        </a:cubicBezTo>
                        <a:cubicBezTo>
                          <a:pt x="2979" y="1923"/>
                          <a:pt x="2933" y="1963"/>
                          <a:pt x="2907" y="2015"/>
                        </a:cubicBezTo>
                        <a:cubicBezTo>
                          <a:pt x="2868" y="1897"/>
                          <a:pt x="2751" y="1819"/>
                          <a:pt x="2627" y="1819"/>
                        </a:cubicBezTo>
                        <a:cubicBezTo>
                          <a:pt x="2568" y="1819"/>
                          <a:pt x="2503" y="1839"/>
                          <a:pt x="2458" y="1871"/>
                        </a:cubicBezTo>
                        <a:cubicBezTo>
                          <a:pt x="2412" y="1767"/>
                          <a:pt x="2301" y="1702"/>
                          <a:pt x="2190" y="1702"/>
                        </a:cubicBezTo>
                        <a:cubicBezTo>
                          <a:pt x="2099" y="1702"/>
                          <a:pt x="2021" y="1734"/>
                          <a:pt x="1962" y="1800"/>
                        </a:cubicBezTo>
                        <a:cubicBezTo>
                          <a:pt x="1917" y="1702"/>
                          <a:pt x="1812" y="1643"/>
                          <a:pt x="1702" y="1643"/>
                        </a:cubicBezTo>
                        <a:cubicBezTo>
                          <a:pt x="1676" y="1643"/>
                          <a:pt x="1643" y="1650"/>
                          <a:pt x="1617" y="1656"/>
                        </a:cubicBezTo>
                        <a:cubicBezTo>
                          <a:pt x="1617" y="1624"/>
                          <a:pt x="1610" y="1598"/>
                          <a:pt x="1597" y="1565"/>
                        </a:cubicBezTo>
                        <a:cubicBezTo>
                          <a:pt x="1662" y="1539"/>
                          <a:pt x="1715" y="1493"/>
                          <a:pt x="1747" y="1435"/>
                        </a:cubicBezTo>
                        <a:cubicBezTo>
                          <a:pt x="1806" y="1499"/>
                          <a:pt x="1884" y="1528"/>
                          <a:pt x="1962" y="1528"/>
                        </a:cubicBezTo>
                        <a:cubicBezTo>
                          <a:pt x="2089" y="1528"/>
                          <a:pt x="2215" y="1449"/>
                          <a:pt x="2256" y="1311"/>
                        </a:cubicBezTo>
                        <a:close/>
                        <a:moveTo>
                          <a:pt x="4993" y="1"/>
                        </a:moveTo>
                        <a:cubicBezTo>
                          <a:pt x="4648" y="1"/>
                          <a:pt x="4608" y="464"/>
                          <a:pt x="4863" y="587"/>
                        </a:cubicBezTo>
                        <a:cubicBezTo>
                          <a:pt x="4771" y="633"/>
                          <a:pt x="4713" y="724"/>
                          <a:pt x="4706" y="822"/>
                        </a:cubicBezTo>
                        <a:cubicBezTo>
                          <a:pt x="4674" y="809"/>
                          <a:pt x="4641" y="796"/>
                          <a:pt x="4602" y="796"/>
                        </a:cubicBezTo>
                        <a:cubicBezTo>
                          <a:pt x="4595" y="750"/>
                          <a:pt x="4576" y="705"/>
                          <a:pt x="4543" y="666"/>
                        </a:cubicBezTo>
                        <a:cubicBezTo>
                          <a:pt x="4537" y="653"/>
                          <a:pt x="4530" y="639"/>
                          <a:pt x="4524" y="626"/>
                        </a:cubicBezTo>
                        <a:cubicBezTo>
                          <a:pt x="4517" y="620"/>
                          <a:pt x="4517" y="607"/>
                          <a:pt x="4511" y="600"/>
                        </a:cubicBezTo>
                        <a:cubicBezTo>
                          <a:pt x="4498" y="581"/>
                          <a:pt x="4485" y="561"/>
                          <a:pt x="4465" y="542"/>
                        </a:cubicBezTo>
                        <a:cubicBezTo>
                          <a:pt x="4413" y="490"/>
                          <a:pt x="4348" y="464"/>
                          <a:pt x="4276" y="464"/>
                        </a:cubicBezTo>
                        <a:lnTo>
                          <a:pt x="4250" y="464"/>
                        </a:lnTo>
                        <a:cubicBezTo>
                          <a:pt x="4243" y="431"/>
                          <a:pt x="4230" y="398"/>
                          <a:pt x="4211" y="372"/>
                        </a:cubicBezTo>
                        <a:cubicBezTo>
                          <a:pt x="4185" y="327"/>
                          <a:pt x="4152" y="288"/>
                          <a:pt x="4107" y="261"/>
                        </a:cubicBezTo>
                        <a:cubicBezTo>
                          <a:pt x="4067" y="235"/>
                          <a:pt x="4022" y="222"/>
                          <a:pt x="3970" y="222"/>
                        </a:cubicBezTo>
                        <a:cubicBezTo>
                          <a:pt x="3950" y="196"/>
                          <a:pt x="3931" y="177"/>
                          <a:pt x="3905" y="164"/>
                        </a:cubicBezTo>
                        <a:cubicBezTo>
                          <a:pt x="3865" y="144"/>
                          <a:pt x="3826" y="125"/>
                          <a:pt x="3787" y="105"/>
                        </a:cubicBezTo>
                        <a:cubicBezTo>
                          <a:pt x="3716" y="66"/>
                          <a:pt x="3637" y="46"/>
                          <a:pt x="3553" y="40"/>
                        </a:cubicBezTo>
                        <a:cubicBezTo>
                          <a:pt x="3550" y="40"/>
                          <a:pt x="3548" y="40"/>
                          <a:pt x="3546" y="40"/>
                        </a:cubicBezTo>
                        <a:cubicBezTo>
                          <a:pt x="3200" y="40"/>
                          <a:pt x="3190" y="561"/>
                          <a:pt x="3540" y="568"/>
                        </a:cubicBezTo>
                        <a:cubicBezTo>
                          <a:pt x="3572" y="587"/>
                          <a:pt x="3605" y="607"/>
                          <a:pt x="3637" y="620"/>
                        </a:cubicBezTo>
                        <a:cubicBezTo>
                          <a:pt x="3670" y="639"/>
                          <a:pt x="3709" y="653"/>
                          <a:pt x="3748" y="653"/>
                        </a:cubicBezTo>
                        <a:cubicBezTo>
                          <a:pt x="3761" y="666"/>
                          <a:pt x="3768" y="679"/>
                          <a:pt x="3781" y="685"/>
                        </a:cubicBezTo>
                        <a:cubicBezTo>
                          <a:pt x="3787" y="698"/>
                          <a:pt x="3794" y="705"/>
                          <a:pt x="3807" y="711"/>
                        </a:cubicBezTo>
                        <a:cubicBezTo>
                          <a:pt x="3852" y="763"/>
                          <a:pt x="3924" y="789"/>
                          <a:pt x="3989" y="789"/>
                        </a:cubicBezTo>
                        <a:lnTo>
                          <a:pt x="4022" y="789"/>
                        </a:lnTo>
                        <a:cubicBezTo>
                          <a:pt x="4028" y="822"/>
                          <a:pt x="4041" y="848"/>
                          <a:pt x="4054" y="874"/>
                        </a:cubicBezTo>
                        <a:cubicBezTo>
                          <a:pt x="4054" y="881"/>
                          <a:pt x="4061" y="887"/>
                          <a:pt x="4067" y="894"/>
                        </a:cubicBezTo>
                        <a:cubicBezTo>
                          <a:pt x="4074" y="900"/>
                          <a:pt x="4074" y="913"/>
                          <a:pt x="4080" y="920"/>
                        </a:cubicBezTo>
                        <a:cubicBezTo>
                          <a:pt x="4080" y="933"/>
                          <a:pt x="4080" y="939"/>
                          <a:pt x="4087" y="952"/>
                        </a:cubicBezTo>
                        <a:cubicBezTo>
                          <a:pt x="4041" y="978"/>
                          <a:pt x="4002" y="1017"/>
                          <a:pt x="3983" y="1070"/>
                        </a:cubicBezTo>
                        <a:cubicBezTo>
                          <a:pt x="3931" y="1004"/>
                          <a:pt x="3852" y="972"/>
                          <a:pt x="3774" y="965"/>
                        </a:cubicBezTo>
                        <a:cubicBezTo>
                          <a:pt x="3702" y="965"/>
                          <a:pt x="3637" y="998"/>
                          <a:pt x="3585" y="1044"/>
                        </a:cubicBezTo>
                        <a:cubicBezTo>
                          <a:pt x="3572" y="1057"/>
                          <a:pt x="3559" y="1076"/>
                          <a:pt x="3546" y="1089"/>
                        </a:cubicBezTo>
                        <a:cubicBezTo>
                          <a:pt x="3503" y="996"/>
                          <a:pt x="3407" y="939"/>
                          <a:pt x="3302" y="939"/>
                        </a:cubicBezTo>
                        <a:cubicBezTo>
                          <a:pt x="3297" y="939"/>
                          <a:pt x="3291" y="939"/>
                          <a:pt x="3285" y="939"/>
                        </a:cubicBezTo>
                        <a:cubicBezTo>
                          <a:pt x="3233" y="939"/>
                          <a:pt x="3181" y="952"/>
                          <a:pt x="3135" y="978"/>
                        </a:cubicBezTo>
                        <a:cubicBezTo>
                          <a:pt x="3083" y="894"/>
                          <a:pt x="2992" y="848"/>
                          <a:pt x="2888" y="848"/>
                        </a:cubicBezTo>
                        <a:cubicBezTo>
                          <a:pt x="2823" y="848"/>
                          <a:pt x="2764" y="868"/>
                          <a:pt x="2705" y="907"/>
                        </a:cubicBezTo>
                        <a:cubicBezTo>
                          <a:pt x="2648" y="809"/>
                          <a:pt x="2549" y="762"/>
                          <a:pt x="2451" y="762"/>
                        </a:cubicBezTo>
                        <a:cubicBezTo>
                          <a:pt x="2327" y="762"/>
                          <a:pt x="2204" y="837"/>
                          <a:pt x="2164" y="978"/>
                        </a:cubicBezTo>
                        <a:cubicBezTo>
                          <a:pt x="2118" y="937"/>
                          <a:pt x="2055" y="912"/>
                          <a:pt x="1991" y="912"/>
                        </a:cubicBezTo>
                        <a:cubicBezTo>
                          <a:pt x="1983" y="912"/>
                          <a:pt x="1976" y="913"/>
                          <a:pt x="1969" y="913"/>
                        </a:cubicBezTo>
                        <a:cubicBezTo>
                          <a:pt x="1963" y="913"/>
                          <a:pt x="1958" y="913"/>
                          <a:pt x="1952" y="913"/>
                        </a:cubicBezTo>
                        <a:cubicBezTo>
                          <a:pt x="1848" y="913"/>
                          <a:pt x="1751" y="970"/>
                          <a:pt x="1702" y="1063"/>
                        </a:cubicBezTo>
                        <a:cubicBezTo>
                          <a:pt x="1641" y="997"/>
                          <a:pt x="1562" y="967"/>
                          <a:pt x="1484" y="967"/>
                        </a:cubicBezTo>
                        <a:cubicBezTo>
                          <a:pt x="1353" y="967"/>
                          <a:pt x="1226" y="1053"/>
                          <a:pt x="1193" y="1200"/>
                        </a:cubicBezTo>
                        <a:cubicBezTo>
                          <a:pt x="1180" y="1187"/>
                          <a:pt x="1167" y="1174"/>
                          <a:pt x="1148" y="1161"/>
                        </a:cubicBezTo>
                        <a:cubicBezTo>
                          <a:pt x="1193" y="1115"/>
                          <a:pt x="1219" y="1057"/>
                          <a:pt x="1219" y="991"/>
                        </a:cubicBezTo>
                        <a:cubicBezTo>
                          <a:pt x="1213" y="832"/>
                          <a:pt x="1082" y="704"/>
                          <a:pt x="919" y="704"/>
                        </a:cubicBezTo>
                        <a:cubicBezTo>
                          <a:pt x="915" y="704"/>
                          <a:pt x="911" y="704"/>
                          <a:pt x="906" y="705"/>
                        </a:cubicBezTo>
                        <a:lnTo>
                          <a:pt x="880" y="705"/>
                        </a:lnTo>
                        <a:cubicBezTo>
                          <a:pt x="871" y="704"/>
                          <a:pt x="861" y="703"/>
                          <a:pt x="852" y="703"/>
                        </a:cubicBezTo>
                        <a:cubicBezTo>
                          <a:pt x="573" y="703"/>
                          <a:pt x="458" y="1075"/>
                          <a:pt x="704" y="1233"/>
                        </a:cubicBezTo>
                        <a:cubicBezTo>
                          <a:pt x="672" y="1278"/>
                          <a:pt x="652" y="1337"/>
                          <a:pt x="652" y="1396"/>
                        </a:cubicBezTo>
                        <a:lnTo>
                          <a:pt x="652" y="1422"/>
                        </a:lnTo>
                        <a:cubicBezTo>
                          <a:pt x="652" y="1513"/>
                          <a:pt x="691" y="1598"/>
                          <a:pt x="757" y="1656"/>
                        </a:cubicBezTo>
                        <a:lnTo>
                          <a:pt x="743" y="1656"/>
                        </a:lnTo>
                        <a:cubicBezTo>
                          <a:pt x="672" y="1656"/>
                          <a:pt x="607" y="1682"/>
                          <a:pt x="554" y="1734"/>
                        </a:cubicBezTo>
                        <a:cubicBezTo>
                          <a:pt x="522" y="1767"/>
                          <a:pt x="496" y="1813"/>
                          <a:pt x="483" y="1852"/>
                        </a:cubicBezTo>
                        <a:cubicBezTo>
                          <a:pt x="483" y="1865"/>
                          <a:pt x="535" y="1878"/>
                          <a:pt x="528" y="1891"/>
                        </a:cubicBezTo>
                        <a:lnTo>
                          <a:pt x="489" y="1871"/>
                        </a:lnTo>
                        <a:cubicBezTo>
                          <a:pt x="0" y="1871"/>
                          <a:pt x="0" y="2406"/>
                          <a:pt x="489" y="2406"/>
                        </a:cubicBezTo>
                        <a:cubicBezTo>
                          <a:pt x="489" y="2406"/>
                          <a:pt x="652" y="2321"/>
                          <a:pt x="678" y="2223"/>
                        </a:cubicBezTo>
                        <a:cubicBezTo>
                          <a:pt x="704" y="2236"/>
                          <a:pt x="730" y="2249"/>
                          <a:pt x="763" y="2249"/>
                        </a:cubicBezTo>
                        <a:cubicBezTo>
                          <a:pt x="867" y="2249"/>
                          <a:pt x="965" y="2178"/>
                          <a:pt x="998" y="2073"/>
                        </a:cubicBezTo>
                        <a:cubicBezTo>
                          <a:pt x="1024" y="2021"/>
                          <a:pt x="1030" y="1956"/>
                          <a:pt x="1024" y="1897"/>
                        </a:cubicBezTo>
                        <a:lnTo>
                          <a:pt x="1024" y="1897"/>
                        </a:lnTo>
                        <a:cubicBezTo>
                          <a:pt x="1037" y="1910"/>
                          <a:pt x="1063" y="1917"/>
                          <a:pt x="1082" y="1930"/>
                        </a:cubicBezTo>
                        <a:cubicBezTo>
                          <a:pt x="1141" y="1989"/>
                          <a:pt x="1219" y="2028"/>
                          <a:pt x="1304" y="2028"/>
                        </a:cubicBezTo>
                        <a:cubicBezTo>
                          <a:pt x="1343" y="2028"/>
                          <a:pt x="1376" y="2021"/>
                          <a:pt x="1408" y="2008"/>
                        </a:cubicBezTo>
                        <a:cubicBezTo>
                          <a:pt x="1433" y="2167"/>
                          <a:pt x="1568" y="2264"/>
                          <a:pt x="1705" y="2264"/>
                        </a:cubicBezTo>
                        <a:cubicBezTo>
                          <a:pt x="1783" y="2264"/>
                          <a:pt x="1862" y="2233"/>
                          <a:pt x="1923" y="2165"/>
                        </a:cubicBezTo>
                        <a:cubicBezTo>
                          <a:pt x="1973" y="2264"/>
                          <a:pt x="2069" y="2321"/>
                          <a:pt x="2168" y="2321"/>
                        </a:cubicBezTo>
                        <a:cubicBezTo>
                          <a:pt x="2173" y="2321"/>
                          <a:pt x="2179" y="2321"/>
                          <a:pt x="2184" y="2321"/>
                        </a:cubicBezTo>
                        <a:cubicBezTo>
                          <a:pt x="2249" y="2321"/>
                          <a:pt x="2308" y="2308"/>
                          <a:pt x="2360" y="2269"/>
                        </a:cubicBezTo>
                        <a:cubicBezTo>
                          <a:pt x="2428" y="2250"/>
                          <a:pt x="2498" y="2241"/>
                          <a:pt x="2567" y="2241"/>
                        </a:cubicBezTo>
                        <a:cubicBezTo>
                          <a:pt x="2787" y="2241"/>
                          <a:pt x="3001" y="2333"/>
                          <a:pt x="3155" y="2497"/>
                        </a:cubicBezTo>
                        <a:cubicBezTo>
                          <a:pt x="3161" y="2497"/>
                          <a:pt x="3166" y="2498"/>
                          <a:pt x="3171" y="2498"/>
                        </a:cubicBezTo>
                        <a:cubicBezTo>
                          <a:pt x="3263" y="2498"/>
                          <a:pt x="3347" y="2447"/>
                          <a:pt x="3396" y="2373"/>
                        </a:cubicBezTo>
                        <a:cubicBezTo>
                          <a:pt x="3455" y="2419"/>
                          <a:pt x="3520" y="2438"/>
                          <a:pt x="3592" y="2438"/>
                        </a:cubicBezTo>
                        <a:cubicBezTo>
                          <a:pt x="3599" y="2439"/>
                          <a:pt x="3606" y="2439"/>
                          <a:pt x="3613" y="2439"/>
                        </a:cubicBezTo>
                        <a:cubicBezTo>
                          <a:pt x="3689" y="2439"/>
                          <a:pt x="3759" y="2407"/>
                          <a:pt x="3807" y="2354"/>
                        </a:cubicBezTo>
                        <a:cubicBezTo>
                          <a:pt x="3865" y="2425"/>
                          <a:pt x="3957" y="2471"/>
                          <a:pt x="4048" y="2471"/>
                        </a:cubicBezTo>
                        <a:cubicBezTo>
                          <a:pt x="4107" y="2471"/>
                          <a:pt x="4165" y="2451"/>
                          <a:pt x="4217" y="2425"/>
                        </a:cubicBezTo>
                        <a:cubicBezTo>
                          <a:pt x="4263" y="2399"/>
                          <a:pt x="4296" y="2367"/>
                          <a:pt x="4322" y="2328"/>
                        </a:cubicBezTo>
                        <a:cubicBezTo>
                          <a:pt x="4335" y="2334"/>
                          <a:pt x="4341" y="2341"/>
                          <a:pt x="4348" y="2354"/>
                        </a:cubicBezTo>
                        <a:cubicBezTo>
                          <a:pt x="4289" y="2419"/>
                          <a:pt x="4256" y="2503"/>
                          <a:pt x="4263" y="2588"/>
                        </a:cubicBezTo>
                        <a:cubicBezTo>
                          <a:pt x="4152" y="2595"/>
                          <a:pt x="4054" y="2673"/>
                          <a:pt x="4022" y="2777"/>
                        </a:cubicBezTo>
                        <a:cubicBezTo>
                          <a:pt x="3970" y="2745"/>
                          <a:pt x="3918" y="2732"/>
                          <a:pt x="3859" y="2732"/>
                        </a:cubicBezTo>
                        <a:lnTo>
                          <a:pt x="3820" y="2732"/>
                        </a:lnTo>
                        <a:cubicBezTo>
                          <a:pt x="3774" y="2712"/>
                          <a:pt x="3729" y="2699"/>
                          <a:pt x="3683" y="2699"/>
                        </a:cubicBezTo>
                        <a:cubicBezTo>
                          <a:pt x="3585" y="2699"/>
                          <a:pt x="3494" y="2745"/>
                          <a:pt x="3435" y="2829"/>
                        </a:cubicBezTo>
                        <a:cubicBezTo>
                          <a:pt x="3390" y="2803"/>
                          <a:pt x="3337" y="2790"/>
                          <a:pt x="3285" y="2790"/>
                        </a:cubicBezTo>
                        <a:cubicBezTo>
                          <a:pt x="3227" y="2790"/>
                          <a:pt x="3168" y="2803"/>
                          <a:pt x="3122" y="2836"/>
                        </a:cubicBezTo>
                        <a:cubicBezTo>
                          <a:pt x="3068" y="2769"/>
                          <a:pt x="2991" y="2731"/>
                          <a:pt x="2913" y="2731"/>
                        </a:cubicBezTo>
                        <a:cubicBezTo>
                          <a:pt x="2907" y="2731"/>
                          <a:pt x="2900" y="2731"/>
                          <a:pt x="2894" y="2732"/>
                        </a:cubicBezTo>
                        <a:cubicBezTo>
                          <a:pt x="2829" y="2732"/>
                          <a:pt x="2770" y="2745"/>
                          <a:pt x="2718" y="2784"/>
                        </a:cubicBezTo>
                        <a:cubicBezTo>
                          <a:pt x="2675" y="2678"/>
                          <a:pt x="2578" y="2614"/>
                          <a:pt x="2467" y="2614"/>
                        </a:cubicBezTo>
                        <a:cubicBezTo>
                          <a:pt x="2462" y="2614"/>
                          <a:pt x="2456" y="2614"/>
                          <a:pt x="2451" y="2614"/>
                        </a:cubicBezTo>
                        <a:cubicBezTo>
                          <a:pt x="2438" y="2613"/>
                          <a:pt x="2425" y="2612"/>
                          <a:pt x="2411" y="2612"/>
                        </a:cubicBezTo>
                        <a:cubicBezTo>
                          <a:pt x="2370" y="2612"/>
                          <a:pt x="2327" y="2619"/>
                          <a:pt x="2288" y="2634"/>
                        </a:cubicBezTo>
                        <a:cubicBezTo>
                          <a:pt x="2236" y="2562"/>
                          <a:pt x="2151" y="2517"/>
                          <a:pt x="2060" y="2503"/>
                        </a:cubicBezTo>
                        <a:lnTo>
                          <a:pt x="2034" y="2503"/>
                        </a:lnTo>
                        <a:cubicBezTo>
                          <a:pt x="1982" y="2510"/>
                          <a:pt x="1936" y="2536"/>
                          <a:pt x="1891" y="2562"/>
                        </a:cubicBezTo>
                        <a:cubicBezTo>
                          <a:pt x="1849" y="2461"/>
                          <a:pt x="1752" y="2398"/>
                          <a:pt x="1647" y="2398"/>
                        </a:cubicBezTo>
                        <a:cubicBezTo>
                          <a:pt x="1637" y="2398"/>
                          <a:pt x="1627" y="2398"/>
                          <a:pt x="1617" y="2399"/>
                        </a:cubicBezTo>
                        <a:cubicBezTo>
                          <a:pt x="1545" y="2399"/>
                          <a:pt x="1480" y="2425"/>
                          <a:pt x="1421" y="2477"/>
                        </a:cubicBezTo>
                        <a:cubicBezTo>
                          <a:pt x="1376" y="2451"/>
                          <a:pt x="1324" y="2438"/>
                          <a:pt x="1265" y="2438"/>
                        </a:cubicBezTo>
                        <a:cubicBezTo>
                          <a:pt x="1219" y="2438"/>
                          <a:pt x="1174" y="2445"/>
                          <a:pt x="1135" y="2451"/>
                        </a:cubicBezTo>
                        <a:cubicBezTo>
                          <a:pt x="1089" y="2360"/>
                          <a:pt x="985" y="2295"/>
                          <a:pt x="822" y="2295"/>
                        </a:cubicBezTo>
                        <a:cubicBezTo>
                          <a:pt x="496" y="2295"/>
                          <a:pt x="496" y="2914"/>
                          <a:pt x="822" y="2914"/>
                        </a:cubicBezTo>
                        <a:cubicBezTo>
                          <a:pt x="867" y="2908"/>
                          <a:pt x="913" y="2908"/>
                          <a:pt x="959" y="2901"/>
                        </a:cubicBezTo>
                        <a:cubicBezTo>
                          <a:pt x="972" y="2927"/>
                          <a:pt x="1011" y="2953"/>
                          <a:pt x="1037" y="2979"/>
                        </a:cubicBezTo>
                        <a:cubicBezTo>
                          <a:pt x="1069" y="3071"/>
                          <a:pt x="1141" y="3142"/>
                          <a:pt x="1226" y="3181"/>
                        </a:cubicBezTo>
                        <a:cubicBezTo>
                          <a:pt x="1275" y="3268"/>
                          <a:pt x="1372" y="3325"/>
                          <a:pt x="1471" y="3325"/>
                        </a:cubicBezTo>
                        <a:cubicBezTo>
                          <a:pt x="1476" y="3325"/>
                          <a:pt x="1481" y="3325"/>
                          <a:pt x="1486" y="3325"/>
                        </a:cubicBezTo>
                        <a:lnTo>
                          <a:pt x="1500" y="3325"/>
                        </a:lnTo>
                        <a:cubicBezTo>
                          <a:pt x="1480" y="3497"/>
                          <a:pt x="1611" y="3651"/>
                          <a:pt x="1788" y="3651"/>
                        </a:cubicBezTo>
                        <a:cubicBezTo>
                          <a:pt x="1792" y="3651"/>
                          <a:pt x="1796" y="3651"/>
                          <a:pt x="1799" y="3651"/>
                        </a:cubicBezTo>
                        <a:cubicBezTo>
                          <a:pt x="1851" y="3651"/>
                          <a:pt x="1904" y="3638"/>
                          <a:pt x="1949" y="3611"/>
                        </a:cubicBezTo>
                        <a:cubicBezTo>
                          <a:pt x="1989" y="3748"/>
                          <a:pt x="2113" y="3827"/>
                          <a:pt x="2241" y="3827"/>
                        </a:cubicBezTo>
                        <a:cubicBezTo>
                          <a:pt x="2321" y="3827"/>
                          <a:pt x="2401" y="3796"/>
                          <a:pt x="2464" y="3729"/>
                        </a:cubicBezTo>
                        <a:cubicBezTo>
                          <a:pt x="2508" y="3822"/>
                          <a:pt x="2605" y="3886"/>
                          <a:pt x="2710" y="3886"/>
                        </a:cubicBezTo>
                        <a:cubicBezTo>
                          <a:pt x="2715" y="3886"/>
                          <a:pt x="2720" y="3886"/>
                          <a:pt x="2725" y="3885"/>
                        </a:cubicBezTo>
                        <a:cubicBezTo>
                          <a:pt x="2777" y="3885"/>
                          <a:pt x="2829" y="3872"/>
                          <a:pt x="2875" y="3846"/>
                        </a:cubicBezTo>
                        <a:cubicBezTo>
                          <a:pt x="2888" y="3905"/>
                          <a:pt x="2914" y="3957"/>
                          <a:pt x="2959" y="4003"/>
                        </a:cubicBezTo>
                        <a:lnTo>
                          <a:pt x="3018" y="4061"/>
                        </a:lnTo>
                        <a:cubicBezTo>
                          <a:pt x="3083" y="4120"/>
                          <a:pt x="3166" y="4149"/>
                          <a:pt x="3250" y="4149"/>
                        </a:cubicBezTo>
                        <a:cubicBezTo>
                          <a:pt x="3334" y="4149"/>
                          <a:pt x="3419" y="4120"/>
                          <a:pt x="3487" y="4061"/>
                        </a:cubicBezTo>
                        <a:cubicBezTo>
                          <a:pt x="3533" y="4126"/>
                          <a:pt x="3598" y="4178"/>
                          <a:pt x="3761" y="4178"/>
                        </a:cubicBezTo>
                        <a:cubicBezTo>
                          <a:pt x="4087" y="4178"/>
                          <a:pt x="4087" y="3559"/>
                          <a:pt x="3761" y="3559"/>
                        </a:cubicBezTo>
                        <a:cubicBezTo>
                          <a:pt x="3598" y="3559"/>
                          <a:pt x="3559" y="3592"/>
                          <a:pt x="3513" y="3644"/>
                        </a:cubicBezTo>
                        <a:cubicBezTo>
                          <a:pt x="3507" y="3638"/>
                          <a:pt x="3481" y="3631"/>
                          <a:pt x="3468" y="3618"/>
                        </a:cubicBezTo>
                        <a:lnTo>
                          <a:pt x="3403" y="3559"/>
                        </a:lnTo>
                        <a:cubicBezTo>
                          <a:pt x="3342" y="3502"/>
                          <a:pt x="3263" y="3472"/>
                          <a:pt x="3184" y="3472"/>
                        </a:cubicBezTo>
                        <a:cubicBezTo>
                          <a:pt x="3127" y="3472"/>
                          <a:pt x="3070" y="3488"/>
                          <a:pt x="3018" y="3520"/>
                        </a:cubicBezTo>
                        <a:cubicBezTo>
                          <a:pt x="3005" y="3455"/>
                          <a:pt x="2979" y="3403"/>
                          <a:pt x="2940" y="3357"/>
                        </a:cubicBezTo>
                        <a:cubicBezTo>
                          <a:pt x="2979" y="3351"/>
                          <a:pt x="3025" y="3338"/>
                          <a:pt x="3064" y="3312"/>
                        </a:cubicBezTo>
                        <a:cubicBezTo>
                          <a:pt x="3125" y="3383"/>
                          <a:pt x="3209" y="3417"/>
                          <a:pt x="3292" y="3417"/>
                        </a:cubicBezTo>
                        <a:cubicBezTo>
                          <a:pt x="3385" y="3417"/>
                          <a:pt x="3478" y="3374"/>
                          <a:pt x="3540" y="3292"/>
                        </a:cubicBezTo>
                        <a:cubicBezTo>
                          <a:pt x="3585" y="3318"/>
                          <a:pt x="3637" y="3331"/>
                          <a:pt x="3689" y="3331"/>
                        </a:cubicBezTo>
                        <a:lnTo>
                          <a:pt x="3729" y="3331"/>
                        </a:lnTo>
                        <a:cubicBezTo>
                          <a:pt x="3768" y="3351"/>
                          <a:pt x="3820" y="3357"/>
                          <a:pt x="3865" y="3357"/>
                        </a:cubicBezTo>
                        <a:cubicBezTo>
                          <a:pt x="3870" y="3358"/>
                          <a:pt x="3875" y="3358"/>
                          <a:pt x="3880" y="3358"/>
                        </a:cubicBezTo>
                        <a:cubicBezTo>
                          <a:pt x="3998" y="3358"/>
                          <a:pt x="4102" y="3281"/>
                          <a:pt x="4146" y="3168"/>
                        </a:cubicBezTo>
                        <a:cubicBezTo>
                          <a:pt x="4191" y="3201"/>
                          <a:pt x="4250" y="3214"/>
                          <a:pt x="4309" y="3214"/>
                        </a:cubicBezTo>
                        <a:cubicBezTo>
                          <a:pt x="4485" y="3214"/>
                          <a:pt x="4621" y="3064"/>
                          <a:pt x="4602" y="2888"/>
                        </a:cubicBezTo>
                        <a:cubicBezTo>
                          <a:pt x="4758" y="2875"/>
                          <a:pt x="4876" y="2738"/>
                          <a:pt x="4869" y="2582"/>
                        </a:cubicBezTo>
                        <a:lnTo>
                          <a:pt x="4869" y="2582"/>
                        </a:lnTo>
                        <a:cubicBezTo>
                          <a:pt x="4902" y="2588"/>
                          <a:pt x="4934" y="2595"/>
                          <a:pt x="4967" y="2595"/>
                        </a:cubicBezTo>
                        <a:cubicBezTo>
                          <a:pt x="5221" y="2595"/>
                          <a:pt x="5312" y="2334"/>
                          <a:pt x="5241" y="2152"/>
                        </a:cubicBezTo>
                        <a:cubicBezTo>
                          <a:pt x="5619" y="2132"/>
                          <a:pt x="5619" y="1526"/>
                          <a:pt x="5228" y="1526"/>
                        </a:cubicBezTo>
                        <a:cubicBezTo>
                          <a:pt x="5156" y="1526"/>
                          <a:pt x="5084" y="1552"/>
                          <a:pt x="5032" y="1598"/>
                        </a:cubicBezTo>
                        <a:cubicBezTo>
                          <a:pt x="4999" y="1585"/>
                          <a:pt x="4967" y="1578"/>
                          <a:pt x="4934" y="1571"/>
                        </a:cubicBezTo>
                        <a:cubicBezTo>
                          <a:pt x="4947" y="1539"/>
                          <a:pt x="4895" y="1506"/>
                          <a:pt x="4895" y="1474"/>
                        </a:cubicBezTo>
                        <a:lnTo>
                          <a:pt x="4895" y="1435"/>
                        </a:lnTo>
                        <a:cubicBezTo>
                          <a:pt x="4895" y="1337"/>
                          <a:pt x="4895" y="1246"/>
                          <a:pt x="4817" y="1200"/>
                        </a:cubicBezTo>
                        <a:cubicBezTo>
                          <a:pt x="4823" y="1187"/>
                          <a:pt x="4850" y="1167"/>
                          <a:pt x="4856" y="1154"/>
                        </a:cubicBezTo>
                        <a:cubicBezTo>
                          <a:pt x="4902" y="1167"/>
                          <a:pt x="4947" y="1174"/>
                          <a:pt x="4993" y="1174"/>
                        </a:cubicBezTo>
                        <a:cubicBezTo>
                          <a:pt x="5013" y="1174"/>
                          <a:pt x="4999" y="1174"/>
                          <a:pt x="5019" y="1167"/>
                        </a:cubicBezTo>
                        <a:cubicBezTo>
                          <a:pt x="5052" y="1265"/>
                          <a:pt x="5221" y="1343"/>
                          <a:pt x="5221" y="1343"/>
                        </a:cubicBezTo>
                        <a:cubicBezTo>
                          <a:pt x="5710" y="1343"/>
                          <a:pt x="5710" y="815"/>
                          <a:pt x="5221" y="815"/>
                        </a:cubicBezTo>
                        <a:lnTo>
                          <a:pt x="5254" y="815"/>
                        </a:lnTo>
                        <a:cubicBezTo>
                          <a:pt x="5254" y="724"/>
                          <a:pt x="5202" y="633"/>
                          <a:pt x="5117" y="587"/>
                        </a:cubicBezTo>
                        <a:cubicBezTo>
                          <a:pt x="5371" y="464"/>
                          <a:pt x="5338" y="1"/>
                          <a:pt x="4993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05" name="Google Shape;15105;p148"/>
                  <p:cNvSpPr/>
                  <p:nvPr/>
                </p:nvSpPr>
                <p:spPr>
                  <a:xfrm>
                    <a:off x="4115128" y="2184851"/>
                    <a:ext cx="197334" cy="171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16" h="6783" extrusionOk="0">
                        <a:moveTo>
                          <a:pt x="6878" y="1"/>
                        </a:moveTo>
                        <a:cubicBezTo>
                          <a:pt x="6713" y="1"/>
                          <a:pt x="6550" y="89"/>
                          <a:pt x="6466" y="254"/>
                        </a:cubicBezTo>
                        <a:cubicBezTo>
                          <a:pt x="6382" y="154"/>
                          <a:pt x="6256" y="100"/>
                          <a:pt x="6129" y="100"/>
                        </a:cubicBezTo>
                        <a:cubicBezTo>
                          <a:pt x="6089" y="100"/>
                          <a:pt x="6049" y="106"/>
                          <a:pt x="6010" y="117"/>
                        </a:cubicBezTo>
                        <a:cubicBezTo>
                          <a:pt x="5847" y="169"/>
                          <a:pt x="5723" y="299"/>
                          <a:pt x="5684" y="469"/>
                        </a:cubicBezTo>
                        <a:lnTo>
                          <a:pt x="5677" y="462"/>
                        </a:lnTo>
                        <a:cubicBezTo>
                          <a:pt x="5603" y="418"/>
                          <a:pt x="5521" y="397"/>
                          <a:pt x="5441" y="397"/>
                        </a:cubicBezTo>
                        <a:cubicBezTo>
                          <a:pt x="5284" y="397"/>
                          <a:pt x="5132" y="478"/>
                          <a:pt x="5045" y="625"/>
                        </a:cubicBezTo>
                        <a:cubicBezTo>
                          <a:pt x="5045" y="632"/>
                          <a:pt x="5039" y="638"/>
                          <a:pt x="5032" y="651"/>
                        </a:cubicBezTo>
                        <a:cubicBezTo>
                          <a:pt x="4977" y="629"/>
                          <a:pt x="4920" y="619"/>
                          <a:pt x="4865" y="619"/>
                        </a:cubicBezTo>
                        <a:cubicBezTo>
                          <a:pt x="4660" y="619"/>
                          <a:pt x="4472" y="761"/>
                          <a:pt x="4426" y="977"/>
                        </a:cubicBezTo>
                        <a:cubicBezTo>
                          <a:pt x="4361" y="938"/>
                          <a:pt x="4283" y="912"/>
                          <a:pt x="4204" y="912"/>
                        </a:cubicBezTo>
                        <a:cubicBezTo>
                          <a:pt x="4146" y="1057"/>
                          <a:pt x="4012" y="1133"/>
                          <a:pt x="3876" y="1133"/>
                        </a:cubicBezTo>
                        <a:cubicBezTo>
                          <a:pt x="3767" y="1133"/>
                          <a:pt x="3658" y="1085"/>
                          <a:pt x="3585" y="984"/>
                        </a:cubicBezTo>
                        <a:cubicBezTo>
                          <a:pt x="3547" y="973"/>
                          <a:pt x="3507" y="968"/>
                          <a:pt x="3468" y="968"/>
                        </a:cubicBezTo>
                        <a:cubicBezTo>
                          <a:pt x="3309" y="968"/>
                          <a:pt x="3153" y="1050"/>
                          <a:pt x="3064" y="1186"/>
                        </a:cubicBezTo>
                        <a:cubicBezTo>
                          <a:pt x="3005" y="1114"/>
                          <a:pt x="2921" y="1055"/>
                          <a:pt x="2829" y="1029"/>
                        </a:cubicBezTo>
                        <a:cubicBezTo>
                          <a:pt x="2790" y="1020"/>
                          <a:pt x="2750" y="1016"/>
                          <a:pt x="2711" y="1016"/>
                        </a:cubicBezTo>
                        <a:cubicBezTo>
                          <a:pt x="2581" y="1016"/>
                          <a:pt x="2457" y="1065"/>
                          <a:pt x="2367" y="1160"/>
                        </a:cubicBezTo>
                        <a:cubicBezTo>
                          <a:pt x="2280" y="1020"/>
                          <a:pt x="2132" y="940"/>
                          <a:pt x="1977" y="940"/>
                        </a:cubicBezTo>
                        <a:cubicBezTo>
                          <a:pt x="1922" y="940"/>
                          <a:pt x="1867" y="950"/>
                          <a:pt x="1813" y="970"/>
                        </a:cubicBezTo>
                        <a:cubicBezTo>
                          <a:pt x="1767" y="788"/>
                          <a:pt x="1656" y="638"/>
                          <a:pt x="1500" y="534"/>
                        </a:cubicBezTo>
                        <a:cubicBezTo>
                          <a:pt x="1417" y="486"/>
                          <a:pt x="1329" y="465"/>
                          <a:pt x="1242" y="465"/>
                        </a:cubicBezTo>
                        <a:cubicBezTo>
                          <a:pt x="1020" y="465"/>
                          <a:pt x="802" y="603"/>
                          <a:pt x="685" y="795"/>
                        </a:cubicBezTo>
                        <a:cubicBezTo>
                          <a:pt x="581" y="997"/>
                          <a:pt x="542" y="1225"/>
                          <a:pt x="581" y="1453"/>
                        </a:cubicBezTo>
                        <a:cubicBezTo>
                          <a:pt x="561" y="1453"/>
                          <a:pt x="542" y="1466"/>
                          <a:pt x="529" y="1472"/>
                        </a:cubicBezTo>
                        <a:cubicBezTo>
                          <a:pt x="385" y="1557"/>
                          <a:pt x="294" y="1707"/>
                          <a:pt x="294" y="1876"/>
                        </a:cubicBezTo>
                        <a:cubicBezTo>
                          <a:pt x="307" y="1981"/>
                          <a:pt x="333" y="2085"/>
                          <a:pt x="379" y="2183"/>
                        </a:cubicBezTo>
                        <a:cubicBezTo>
                          <a:pt x="164" y="2228"/>
                          <a:pt x="7" y="2417"/>
                          <a:pt x="7" y="2639"/>
                        </a:cubicBezTo>
                        <a:cubicBezTo>
                          <a:pt x="1" y="2841"/>
                          <a:pt x="138" y="3024"/>
                          <a:pt x="340" y="3076"/>
                        </a:cubicBezTo>
                        <a:cubicBezTo>
                          <a:pt x="177" y="3160"/>
                          <a:pt x="79" y="3323"/>
                          <a:pt x="79" y="3506"/>
                        </a:cubicBezTo>
                        <a:cubicBezTo>
                          <a:pt x="79" y="3701"/>
                          <a:pt x="196" y="3871"/>
                          <a:pt x="372" y="3949"/>
                        </a:cubicBezTo>
                        <a:cubicBezTo>
                          <a:pt x="216" y="4060"/>
                          <a:pt x="144" y="4255"/>
                          <a:pt x="196" y="4444"/>
                        </a:cubicBezTo>
                        <a:cubicBezTo>
                          <a:pt x="248" y="4620"/>
                          <a:pt x="398" y="4757"/>
                          <a:pt x="581" y="4783"/>
                        </a:cubicBezTo>
                        <a:cubicBezTo>
                          <a:pt x="418" y="4933"/>
                          <a:pt x="379" y="5181"/>
                          <a:pt x="489" y="5370"/>
                        </a:cubicBezTo>
                        <a:cubicBezTo>
                          <a:pt x="568" y="5510"/>
                          <a:pt x="716" y="5593"/>
                          <a:pt x="872" y="5593"/>
                        </a:cubicBezTo>
                        <a:cubicBezTo>
                          <a:pt x="884" y="5593"/>
                          <a:pt x="895" y="5592"/>
                          <a:pt x="907" y="5591"/>
                        </a:cubicBezTo>
                        <a:lnTo>
                          <a:pt x="907" y="5591"/>
                        </a:lnTo>
                        <a:cubicBezTo>
                          <a:pt x="887" y="5702"/>
                          <a:pt x="900" y="5820"/>
                          <a:pt x="959" y="5917"/>
                        </a:cubicBezTo>
                        <a:cubicBezTo>
                          <a:pt x="1017" y="6022"/>
                          <a:pt x="1115" y="6100"/>
                          <a:pt x="1232" y="6132"/>
                        </a:cubicBezTo>
                        <a:cubicBezTo>
                          <a:pt x="1272" y="6141"/>
                          <a:pt x="1311" y="6145"/>
                          <a:pt x="1350" y="6145"/>
                        </a:cubicBezTo>
                        <a:cubicBezTo>
                          <a:pt x="1433" y="6145"/>
                          <a:pt x="1515" y="6125"/>
                          <a:pt x="1591" y="6080"/>
                        </a:cubicBezTo>
                        <a:cubicBezTo>
                          <a:pt x="1734" y="6022"/>
                          <a:pt x="1865" y="5937"/>
                          <a:pt x="1982" y="5839"/>
                        </a:cubicBezTo>
                        <a:cubicBezTo>
                          <a:pt x="2164" y="5657"/>
                          <a:pt x="2164" y="5363"/>
                          <a:pt x="1982" y="5181"/>
                        </a:cubicBezTo>
                        <a:cubicBezTo>
                          <a:pt x="1923" y="5122"/>
                          <a:pt x="1852" y="5083"/>
                          <a:pt x="1773" y="5064"/>
                        </a:cubicBezTo>
                        <a:cubicBezTo>
                          <a:pt x="1845" y="4927"/>
                          <a:pt x="1839" y="4764"/>
                          <a:pt x="1760" y="4633"/>
                        </a:cubicBezTo>
                        <a:cubicBezTo>
                          <a:pt x="1708" y="4549"/>
                          <a:pt x="1630" y="4483"/>
                          <a:pt x="1539" y="4444"/>
                        </a:cubicBezTo>
                        <a:cubicBezTo>
                          <a:pt x="1597" y="4340"/>
                          <a:pt x="1610" y="4216"/>
                          <a:pt x="1584" y="4099"/>
                        </a:cubicBezTo>
                        <a:cubicBezTo>
                          <a:pt x="1545" y="3962"/>
                          <a:pt x="1441" y="3851"/>
                          <a:pt x="1311" y="3806"/>
                        </a:cubicBezTo>
                        <a:cubicBezTo>
                          <a:pt x="1552" y="3630"/>
                          <a:pt x="1565" y="3271"/>
                          <a:pt x="1337" y="3082"/>
                        </a:cubicBezTo>
                        <a:cubicBezTo>
                          <a:pt x="1637" y="2939"/>
                          <a:pt x="1689" y="2535"/>
                          <a:pt x="1441" y="2320"/>
                        </a:cubicBezTo>
                        <a:cubicBezTo>
                          <a:pt x="1487" y="2281"/>
                          <a:pt x="1526" y="2235"/>
                          <a:pt x="1558" y="2183"/>
                        </a:cubicBezTo>
                        <a:cubicBezTo>
                          <a:pt x="1591" y="2124"/>
                          <a:pt x="1610" y="2059"/>
                          <a:pt x="1617" y="1994"/>
                        </a:cubicBezTo>
                        <a:cubicBezTo>
                          <a:pt x="1630" y="1994"/>
                          <a:pt x="1643" y="1987"/>
                          <a:pt x="1650" y="1981"/>
                        </a:cubicBezTo>
                        <a:cubicBezTo>
                          <a:pt x="1689" y="2020"/>
                          <a:pt x="1721" y="2052"/>
                          <a:pt x="1767" y="2078"/>
                        </a:cubicBezTo>
                        <a:cubicBezTo>
                          <a:pt x="1839" y="2120"/>
                          <a:pt x="1919" y="2141"/>
                          <a:pt x="1998" y="2141"/>
                        </a:cubicBezTo>
                        <a:cubicBezTo>
                          <a:pt x="2104" y="2141"/>
                          <a:pt x="2209" y="2104"/>
                          <a:pt x="2295" y="2033"/>
                        </a:cubicBezTo>
                        <a:cubicBezTo>
                          <a:pt x="2301" y="2065"/>
                          <a:pt x="2314" y="2098"/>
                          <a:pt x="2334" y="2131"/>
                        </a:cubicBezTo>
                        <a:cubicBezTo>
                          <a:pt x="2402" y="2283"/>
                          <a:pt x="2563" y="2359"/>
                          <a:pt x="2724" y="2359"/>
                        </a:cubicBezTo>
                        <a:cubicBezTo>
                          <a:pt x="2810" y="2359"/>
                          <a:pt x="2896" y="2337"/>
                          <a:pt x="2966" y="2294"/>
                        </a:cubicBezTo>
                        <a:cubicBezTo>
                          <a:pt x="3057" y="2241"/>
                          <a:pt x="3129" y="2157"/>
                          <a:pt x="3162" y="2059"/>
                        </a:cubicBezTo>
                        <a:cubicBezTo>
                          <a:pt x="3261" y="2184"/>
                          <a:pt x="3402" y="2260"/>
                          <a:pt x="3549" y="2260"/>
                        </a:cubicBezTo>
                        <a:cubicBezTo>
                          <a:pt x="3625" y="2260"/>
                          <a:pt x="3701" y="2240"/>
                          <a:pt x="3774" y="2196"/>
                        </a:cubicBezTo>
                        <a:cubicBezTo>
                          <a:pt x="3866" y="2144"/>
                          <a:pt x="3931" y="2059"/>
                          <a:pt x="3970" y="1961"/>
                        </a:cubicBezTo>
                        <a:cubicBezTo>
                          <a:pt x="3976" y="1968"/>
                          <a:pt x="3976" y="1974"/>
                          <a:pt x="3983" y="1974"/>
                        </a:cubicBezTo>
                        <a:cubicBezTo>
                          <a:pt x="4074" y="2062"/>
                          <a:pt x="4191" y="2106"/>
                          <a:pt x="4309" y="2106"/>
                        </a:cubicBezTo>
                        <a:cubicBezTo>
                          <a:pt x="4426" y="2106"/>
                          <a:pt x="4543" y="2062"/>
                          <a:pt x="4635" y="1974"/>
                        </a:cubicBezTo>
                        <a:cubicBezTo>
                          <a:pt x="4680" y="1935"/>
                          <a:pt x="4713" y="1876"/>
                          <a:pt x="4732" y="1818"/>
                        </a:cubicBezTo>
                        <a:cubicBezTo>
                          <a:pt x="4739" y="1824"/>
                          <a:pt x="4739" y="1824"/>
                          <a:pt x="4745" y="1831"/>
                        </a:cubicBezTo>
                        <a:cubicBezTo>
                          <a:pt x="4847" y="1915"/>
                          <a:pt x="4967" y="1963"/>
                          <a:pt x="5086" y="1963"/>
                        </a:cubicBezTo>
                        <a:cubicBezTo>
                          <a:pt x="5197" y="1963"/>
                          <a:pt x="5306" y="1922"/>
                          <a:pt x="5397" y="1831"/>
                        </a:cubicBezTo>
                        <a:cubicBezTo>
                          <a:pt x="5449" y="1772"/>
                          <a:pt x="5488" y="1707"/>
                          <a:pt x="5508" y="1635"/>
                        </a:cubicBezTo>
                        <a:cubicBezTo>
                          <a:pt x="5554" y="1655"/>
                          <a:pt x="5606" y="1668"/>
                          <a:pt x="5664" y="1668"/>
                        </a:cubicBezTo>
                        <a:cubicBezTo>
                          <a:pt x="5782" y="1668"/>
                          <a:pt x="5899" y="1616"/>
                          <a:pt x="5990" y="1531"/>
                        </a:cubicBezTo>
                        <a:cubicBezTo>
                          <a:pt x="6023" y="1492"/>
                          <a:pt x="6055" y="1453"/>
                          <a:pt x="6075" y="1407"/>
                        </a:cubicBezTo>
                        <a:cubicBezTo>
                          <a:pt x="6158" y="1462"/>
                          <a:pt x="6252" y="1491"/>
                          <a:pt x="6347" y="1491"/>
                        </a:cubicBezTo>
                        <a:cubicBezTo>
                          <a:pt x="6409" y="1491"/>
                          <a:pt x="6472" y="1479"/>
                          <a:pt x="6531" y="1453"/>
                        </a:cubicBezTo>
                        <a:lnTo>
                          <a:pt x="6531" y="1453"/>
                        </a:lnTo>
                        <a:cubicBezTo>
                          <a:pt x="6473" y="1518"/>
                          <a:pt x="6427" y="1590"/>
                          <a:pt x="6407" y="1674"/>
                        </a:cubicBezTo>
                        <a:cubicBezTo>
                          <a:pt x="6368" y="1818"/>
                          <a:pt x="6388" y="1968"/>
                          <a:pt x="6460" y="2092"/>
                        </a:cubicBezTo>
                        <a:cubicBezTo>
                          <a:pt x="6486" y="2137"/>
                          <a:pt x="6525" y="2183"/>
                          <a:pt x="6564" y="2215"/>
                        </a:cubicBezTo>
                        <a:cubicBezTo>
                          <a:pt x="6460" y="2274"/>
                          <a:pt x="6381" y="2372"/>
                          <a:pt x="6349" y="2489"/>
                        </a:cubicBezTo>
                        <a:cubicBezTo>
                          <a:pt x="6323" y="2613"/>
                          <a:pt x="6342" y="2743"/>
                          <a:pt x="6407" y="2854"/>
                        </a:cubicBezTo>
                        <a:cubicBezTo>
                          <a:pt x="6394" y="2867"/>
                          <a:pt x="6381" y="2880"/>
                          <a:pt x="6375" y="2900"/>
                        </a:cubicBezTo>
                        <a:cubicBezTo>
                          <a:pt x="6310" y="3004"/>
                          <a:pt x="6290" y="3134"/>
                          <a:pt x="6329" y="3258"/>
                        </a:cubicBezTo>
                        <a:cubicBezTo>
                          <a:pt x="6336" y="3278"/>
                          <a:pt x="6342" y="3304"/>
                          <a:pt x="6355" y="3323"/>
                        </a:cubicBezTo>
                        <a:cubicBezTo>
                          <a:pt x="6316" y="3349"/>
                          <a:pt x="6277" y="3375"/>
                          <a:pt x="6244" y="3408"/>
                        </a:cubicBezTo>
                        <a:cubicBezTo>
                          <a:pt x="6121" y="3538"/>
                          <a:pt x="6082" y="3734"/>
                          <a:pt x="6147" y="3903"/>
                        </a:cubicBezTo>
                        <a:cubicBezTo>
                          <a:pt x="6075" y="3942"/>
                          <a:pt x="6016" y="4001"/>
                          <a:pt x="5977" y="4066"/>
                        </a:cubicBezTo>
                        <a:cubicBezTo>
                          <a:pt x="5925" y="4158"/>
                          <a:pt x="5906" y="4262"/>
                          <a:pt x="5919" y="4366"/>
                        </a:cubicBezTo>
                        <a:cubicBezTo>
                          <a:pt x="5749" y="4405"/>
                          <a:pt x="5612" y="4536"/>
                          <a:pt x="5560" y="4699"/>
                        </a:cubicBezTo>
                        <a:cubicBezTo>
                          <a:pt x="5528" y="4803"/>
                          <a:pt x="5541" y="4914"/>
                          <a:pt x="5586" y="5005"/>
                        </a:cubicBezTo>
                        <a:cubicBezTo>
                          <a:pt x="5574" y="5004"/>
                          <a:pt x="5562" y="5004"/>
                          <a:pt x="5550" y="5004"/>
                        </a:cubicBezTo>
                        <a:cubicBezTo>
                          <a:pt x="5464" y="5004"/>
                          <a:pt x="5380" y="5024"/>
                          <a:pt x="5306" y="5064"/>
                        </a:cubicBezTo>
                        <a:cubicBezTo>
                          <a:pt x="5221" y="5116"/>
                          <a:pt x="5150" y="5194"/>
                          <a:pt x="5117" y="5285"/>
                        </a:cubicBezTo>
                        <a:cubicBezTo>
                          <a:pt x="5082" y="5277"/>
                          <a:pt x="5048" y="5274"/>
                          <a:pt x="5014" y="5274"/>
                        </a:cubicBezTo>
                        <a:cubicBezTo>
                          <a:pt x="4935" y="5274"/>
                          <a:pt x="4860" y="5294"/>
                          <a:pt x="4791" y="5331"/>
                        </a:cubicBezTo>
                        <a:cubicBezTo>
                          <a:pt x="4752" y="5350"/>
                          <a:pt x="4719" y="5376"/>
                          <a:pt x="4693" y="5409"/>
                        </a:cubicBezTo>
                        <a:cubicBezTo>
                          <a:pt x="4624" y="5374"/>
                          <a:pt x="4546" y="5357"/>
                          <a:pt x="4468" y="5357"/>
                        </a:cubicBezTo>
                        <a:cubicBezTo>
                          <a:pt x="4430" y="5357"/>
                          <a:pt x="4391" y="5361"/>
                          <a:pt x="4354" y="5370"/>
                        </a:cubicBezTo>
                        <a:lnTo>
                          <a:pt x="4335" y="5376"/>
                        </a:lnTo>
                        <a:cubicBezTo>
                          <a:pt x="4270" y="5344"/>
                          <a:pt x="4204" y="5331"/>
                          <a:pt x="4133" y="5331"/>
                        </a:cubicBezTo>
                        <a:cubicBezTo>
                          <a:pt x="3853" y="5344"/>
                          <a:pt x="3559" y="5442"/>
                          <a:pt x="3416" y="5702"/>
                        </a:cubicBezTo>
                        <a:cubicBezTo>
                          <a:pt x="3299" y="5924"/>
                          <a:pt x="3312" y="6191"/>
                          <a:pt x="3448" y="6406"/>
                        </a:cubicBezTo>
                        <a:cubicBezTo>
                          <a:pt x="3540" y="6569"/>
                          <a:pt x="3729" y="6745"/>
                          <a:pt x="3924" y="6771"/>
                        </a:cubicBezTo>
                        <a:cubicBezTo>
                          <a:pt x="3975" y="6778"/>
                          <a:pt x="4028" y="6783"/>
                          <a:pt x="4081" y="6783"/>
                        </a:cubicBezTo>
                        <a:cubicBezTo>
                          <a:pt x="4182" y="6783"/>
                          <a:pt x="4282" y="6764"/>
                          <a:pt x="4367" y="6699"/>
                        </a:cubicBezTo>
                        <a:cubicBezTo>
                          <a:pt x="4380" y="6693"/>
                          <a:pt x="4387" y="6686"/>
                          <a:pt x="4393" y="6680"/>
                        </a:cubicBezTo>
                        <a:cubicBezTo>
                          <a:pt x="4439" y="6693"/>
                          <a:pt x="4485" y="6699"/>
                          <a:pt x="4524" y="6699"/>
                        </a:cubicBezTo>
                        <a:cubicBezTo>
                          <a:pt x="4661" y="6699"/>
                          <a:pt x="4791" y="6641"/>
                          <a:pt x="4876" y="6536"/>
                        </a:cubicBezTo>
                        <a:cubicBezTo>
                          <a:pt x="4908" y="6576"/>
                          <a:pt x="4947" y="6608"/>
                          <a:pt x="4987" y="6628"/>
                        </a:cubicBezTo>
                        <a:cubicBezTo>
                          <a:pt x="5058" y="6672"/>
                          <a:pt x="5141" y="6695"/>
                          <a:pt x="5226" y="6695"/>
                        </a:cubicBezTo>
                        <a:cubicBezTo>
                          <a:pt x="5265" y="6695"/>
                          <a:pt x="5306" y="6690"/>
                          <a:pt x="5345" y="6680"/>
                        </a:cubicBezTo>
                        <a:cubicBezTo>
                          <a:pt x="5508" y="6621"/>
                          <a:pt x="5638" y="6491"/>
                          <a:pt x="5677" y="6315"/>
                        </a:cubicBezTo>
                        <a:cubicBezTo>
                          <a:pt x="5743" y="6354"/>
                          <a:pt x="5814" y="6374"/>
                          <a:pt x="5886" y="6374"/>
                        </a:cubicBezTo>
                        <a:cubicBezTo>
                          <a:pt x="6010" y="6374"/>
                          <a:pt x="6127" y="6321"/>
                          <a:pt x="6212" y="6237"/>
                        </a:cubicBezTo>
                        <a:cubicBezTo>
                          <a:pt x="6349" y="6093"/>
                          <a:pt x="6388" y="5878"/>
                          <a:pt x="6303" y="5689"/>
                        </a:cubicBezTo>
                        <a:lnTo>
                          <a:pt x="6303" y="5689"/>
                        </a:lnTo>
                        <a:cubicBezTo>
                          <a:pt x="6366" y="5717"/>
                          <a:pt x="6433" y="5731"/>
                          <a:pt x="6499" y="5731"/>
                        </a:cubicBezTo>
                        <a:cubicBezTo>
                          <a:pt x="6620" y="5731"/>
                          <a:pt x="6739" y="5686"/>
                          <a:pt x="6831" y="5598"/>
                        </a:cubicBezTo>
                        <a:cubicBezTo>
                          <a:pt x="6968" y="5461"/>
                          <a:pt x="7007" y="5259"/>
                          <a:pt x="6916" y="5083"/>
                        </a:cubicBezTo>
                        <a:cubicBezTo>
                          <a:pt x="7059" y="5057"/>
                          <a:pt x="7176" y="4979"/>
                          <a:pt x="7248" y="4861"/>
                        </a:cubicBezTo>
                        <a:cubicBezTo>
                          <a:pt x="7339" y="4705"/>
                          <a:pt x="7333" y="4516"/>
                          <a:pt x="7229" y="4373"/>
                        </a:cubicBezTo>
                        <a:cubicBezTo>
                          <a:pt x="7281" y="4334"/>
                          <a:pt x="7320" y="4288"/>
                          <a:pt x="7352" y="4236"/>
                        </a:cubicBezTo>
                        <a:cubicBezTo>
                          <a:pt x="7437" y="4092"/>
                          <a:pt x="7431" y="3910"/>
                          <a:pt x="7339" y="3760"/>
                        </a:cubicBezTo>
                        <a:cubicBezTo>
                          <a:pt x="7346" y="3760"/>
                          <a:pt x="7352" y="3760"/>
                          <a:pt x="7359" y="3753"/>
                        </a:cubicBezTo>
                        <a:cubicBezTo>
                          <a:pt x="7574" y="3623"/>
                          <a:pt x="7652" y="3343"/>
                          <a:pt x="7522" y="3121"/>
                        </a:cubicBezTo>
                        <a:cubicBezTo>
                          <a:pt x="7515" y="3108"/>
                          <a:pt x="7502" y="3095"/>
                          <a:pt x="7496" y="3089"/>
                        </a:cubicBezTo>
                        <a:cubicBezTo>
                          <a:pt x="7522" y="3063"/>
                          <a:pt x="7548" y="3030"/>
                          <a:pt x="7568" y="3004"/>
                        </a:cubicBezTo>
                        <a:cubicBezTo>
                          <a:pt x="7633" y="2893"/>
                          <a:pt x="7652" y="2763"/>
                          <a:pt x="7620" y="2645"/>
                        </a:cubicBezTo>
                        <a:cubicBezTo>
                          <a:pt x="7581" y="2528"/>
                          <a:pt x="7509" y="2430"/>
                          <a:pt x="7405" y="2365"/>
                        </a:cubicBezTo>
                        <a:cubicBezTo>
                          <a:pt x="7398" y="2359"/>
                          <a:pt x="7385" y="2352"/>
                          <a:pt x="7379" y="2352"/>
                        </a:cubicBezTo>
                        <a:cubicBezTo>
                          <a:pt x="7815" y="2163"/>
                          <a:pt x="7815" y="1551"/>
                          <a:pt x="7385" y="1362"/>
                        </a:cubicBezTo>
                        <a:cubicBezTo>
                          <a:pt x="7431" y="1166"/>
                          <a:pt x="7346" y="964"/>
                          <a:pt x="7170" y="860"/>
                        </a:cubicBezTo>
                        <a:cubicBezTo>
                          <a:pt x="7190" y="847"/>
                          <a:pt x="7209" y="834"/>
                          <a:pt x="7229" y="821"/>
                        </a:cubicBezTo>
                        <a:cubicBezTo>
                          <a:pt x="7405" y="638"/>
                          <a:pt x="7405" y="345"/>
                          <a:pt x="7229" y="162"/>
                        </a:cubicBezTo>
                        <a:lnTo>
                          <a:pt x="7203" y="136"/>
                        </a:lnTo>
                        <a:cubicBezTo>
                          <a:pt x="7111" y="45"/>
                          <a:pt x="6994" y="1"/>
                          <a:pt x="687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06" name="Google Shape;15106;p148"/>
                  <p:cNvSpPr/>
                  <p:nvPr/>
                </p:nvSpPr>
                <p:spPr>
                  <a:xfrm>
                    <a:off x="4181933" y="2108074"/>
                    <a:ext cx="132322" cy="113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41" h="4506" extrusionOk="0">
                        <a:moveTo>
                          <a:pt x="3079" y="1"/>
                        </a:moveTo>
                        <a:cubicBezTo>
                          <a:pt x="2809" y="1"/>
                          <a:pt x="2497" y="160"/>
                          <a:pt x="2497" y="160"/>
                        </a:cubicBezTo>
                        <a:cubicBezTo>
                          <a:pt x="2451" y="1281"/>
                          <a:pt x="3416" y="1561"/>
                          <a:pt x="2934" y="2786"/>
                        </a:cubicBezTo>
                        <a:cubicBezTo>
                          <a:pt x="2867" y="2954"/>
                          <a:pt x="2770" y="3019"/>
                          <a:pt x="2657" y="3019"/>
                        </a:cubicBezTo>
                        <a:cubicBezTo>
                          <a:pt x="2495" y="3019"/>
                          <a:pt x="2300" y="2884"/>
                          <a:pt x="2119" y="2734"/>
                        </a:cubicBezTo>
                        <a:cubicBezTo>
                          <a:pt x="2015" y="2647"/>
                          <a:pt x="1892" y="2618"/>
                          <a:pt x="1775" y="2618"/>
                        </a:cubicBezTo>
                        <a:cubicBezTo>
                          <a:pt x="1611" y="2618"/>
                          <a:pt x="1458" y="2674"/>
                          <a:pt x="1383" y="2708"/>
                        </a:cubicBezTo>
                        <a:cubicBezTo>
                          <a:pt x="1350" y="2747"/>
                          <a:pt x="1324" y="2786"/>
                          <a:pt x="1311" y="2832"/>
                        </a:cubicBezTo>
                        <a:cubicBezTo>
                          <a:pt x="1304" y="2864"/>
                          <a:pt x="1272" y="2890"/>
                          <a:pt x="1239" y="2890"/>
                        </a:cubicBezTo>
                        <a:lnTo>
                          <a:pt x="1220" y="2890"/>
                        </a:lnTo>
                        <a:cubicBezTo>
                          <a:pt x="1174" y="2877"/>
                          <a:pt x="1154" y="2832"/>
                          <a:pt x="1161" y="2793"/>
                        </a:cubicBezTo>
                        <a:cubicBezTo>
                          <a:pt x="1187" y="2721"/>
                          <a:pt x="1226" y="2649"/>
                          <a:pt x="1278" y="2591"/>
                        </a:cubicBezTo>
                        <a:cubicBezTo>
                          <a:pt x="1232" y="2495"/>
                          <a:pt x="1145" y="2386"/>
                          <a:pt x="975" y="2386"/>
                        </a:cubicBezTo>
                        <a:cubicBezTo>
                          <a:pt x="903" y="2386"/>
                          <a:pt x="816" y="2405"/>
                          <a:pt x="711" y="2454"/>
                        </a:cubicBezTo>
                        <a:cubicBezTo>
                          <a:pt x="1" y="2793"/>
                          <a:pt x="151" y="4057"/>
                          <a:pt x="151" y="4057"/>
                        </a:cubicBezTo>
                        <a:cubicBezTo>
                          <a:pt x="221" y="4154"/>
                          <a:pt x="326" y="4202"/>
                          <a:pt x="431" y="4202"/>
                        </a:cubicBezTo>
                        <a:cubicBezTo>
                          <a:pt x="551" y="4202"/>
                          <a:pt x="671" y="4140"/>
                          <a:pt x="737" y="4018"/>
                        </a:cubicBezTo>
                        <a:lnTo>
                          <a:pt x="1011" y="3190"/>
                        </a:lnTo>
                        <a:cubicBezTo>
                          <a:pt x="1011" y="3190"/>
                          <a:pt x="1018" y="3184"/>
                          <a:pt x="1018" y="3184"/>
                        </a:cubicBezTo>
                        <a:cubicBezTo>
                          <a:pt x="1018" y="3184"/>
                          <a:pt x="1018" y="3177"/>
                          <a:pt x="1024" y="3177"/>
                        </a:cubicBezTo>
                        <a:lnTo>
                          <a:pt x="1024" y="3171"/>
                        </a:lnTo>
                        <a:cubicBezTo>
                          <a:pt x="1024" y="3164"/>
                          <a:pt x="1024" y="3164"/>
                          <a:pt x="1024" y="3164"/>
                        </a:cubicBezTo>
                        <a:lnTo>
                          <a:pt x="1024" y="3158"/>
                        </a:lnTo>
                        <a:lnTo>
                          <a:pt x="1024" y="3151"/>
                        </a:lnTo>
                        <a:lnTo>
                          <a:pt x="1031" y="3145"/>
                        </a:lnTo>
                        <a:lnTo>
                          <a:pt x="1037" y="3138"/>
                        </a:lnTo>
                        <a:lnTo>
                          <a:pt x="1050" y="3138"/>
                        </a:lnTo>
                        <a:lnTo>
                          <a:pt x="1057" y="3132"/>
                        </a:lnTo>
                        <a:lnTo>
                          <a:pt x="1076" y="3132"/>
                        </a:lnTo>
                        <a:cubicBezTo>
                          <a:pt x="1076" y="3132"/>
                          <a:pt x="1128" y="3171"/>
                          <a:pt x="1128" y="3171"/>
                        </a:cubicBezTo>
                        <a:cubicBezTo>
                          <a:pt x="1128" y="3172"/>
                          <a:pt x="1129" y="3173"/>
                          <a:pt x="1129" y="3173"/>
                        </a:cubicBezTo>
                        <a:cubicBezTo>
                          <a:pt x="1131" y="3173"/>
                          <a:pt x="1135" y="3164"/>
                          <a:pt x="1135" y="3164"/>
                        </a:cubicBezTo>
                        <a:cubicBezTo>
                          <a:pt x="1137" y="3166"/>
                          <a:pt x="1138" y="3167"/>
                          <a:pt x="1139" y="3167"/>
                        </a:cubicBezTo>
                        <a:cubicBezTo>
                          <a:pt x="1141" y="3167"/>
                          <a:pt x="1141" y="3164"/>
                          <a:pt x="1141" y="3164"/>
                        </a:cubicBezTo>
                        <a:cubicBezTo>
                          <a:pt x="1148" y="3171"/>
                          <a:pt x="1148" y="3171"/>
                          <a:pt x="1148" y="3177"/>
                        </a:cubicBezTo>
                        <a:lnTo>
                          <a:pt x="1148" y="3184"/>
                        </a:lnTo>
                        <a:cubicBezTo>
                          <a:pt x="1148" y="3184"/>
                          <a:pt x="1148" y="3190"/>
                          <a:pt x="1148" y="3190"/>
                        </a:cubicBezTo>
                        <a:cubicBezTo>
                          <a:pt x="1187" y="3347"/>
                          <a:pt x="1239" y="3503"/>
                          <a:pt x="1311" y="3653"/>
                        </a:cubicBezTo>
                        <a:cubicBezTo>
                          <a:pt x="1487" y="3907"/>
                          <a:pt x="1728" y="4279"/>
                          <a:pt x="2399" y="4442"/>
                        </a:cubicBezTo>
                        <a:cubicBezTo>
                          <a:pt x="2578" y="4485"/>
                          <a:pt x="2751" y="4506"/>
                          <a:pt x="2917" y="4506"/>
                        </a:cubicBezTo>
                        <a:cubicBezTo>
                          <a:pt x="3821" y="4506"/>
                          <a:pt x="4537" y="3895"/>
                          <a:pt x="4928" y="3014"/>
                        </a:cubicBezTo>
                        <a:cubicBezTo>
                          <a:pt x="5241" y="2350"/>
                          <a:pt x="5137" y="1163"/>
                          <a:pt x="4550" y="909"/>
                        </a:cubicBezTo>
                        <a:cubicBezTo>
                          <a:pt x="4425" y="855"/>
                          <a:pt x="4319" y="834"/>
                          <a:pt x="4227" y="834"/>
                        </a:cubicBezTo>
                        <a:cubicBezTo>
                          <a:pt x="3927" y="834"/>
                          <a:pt x="3773" y="1053"/>
                          <a:pt x="3591" y="1053"/>
                        </a:cubicBezTo>
                        <a:cubicBezTo>
                          <a:pt x="3566" y="1053"/>
                          <a:pt x="3540" y="1049"/>
                          <a:pt x="3514" y="1040"/>
                        </a:cubicBezTo>
                        <a:cubicBezTo>
                          <a:pt x="3234" y="935"/>
                          <a:pt x="3136" y="3"/>
                          <a:pt x="3136" y="3"/>
                        </a:cubicBezTo>
                        <a:cubicBezTo>
                          <a:pt x="3117" y="1"/>
                          <a:pt x="3098" y="1"/>
                          <a:pt x="307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5107" name="Google Shape;15107;p148"/>
                  <p:cNvGrpSpPr/>
                  <p:nvPr/>
                </p:nvGrpSpPr>
                <p:grpSpPr>
                  <a:xfrm>
                    <a:off x="4162846" y="1813763"/>
                    <a:ext cx="96622" cy="297542"/>
                    <a:chOff x="4162846" y="1813763"/>
                    <a:chExt cx="96622" cy="297542"/>
                  </a:xfrm>
                </p:grpSpPr>
                <p:sp>
                  <p:nvSpPr>
                    <p:cNvPr id="15108" name="Google Shape;15108;p148"/>
                    <p:cNvSpPr/>
                    <p:nvPr/>
                  </p:nvSpPr>
                  <p:spPr>
                    <a:xfrm>
                      <a:off x="4198899" y="1837951"/>
                      <a:ext cx="24692" cy="2733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8" h="10827" extrusionOk="0">
                          <a:moveTo>
                            <a:pt x="0" y="0"/>
                          </a:moveTo>
                          <a:lnTo>
                            <a:pt x="0" y="10826"/>
                          </a:lnTo>
                          <a:lnTo>
                            <a:pt x="978" y="10826"/>
                          </a:lnTo>
                          <a:lnTo>
                            <a:pt x="978" y="0"/>
                          </a:ln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109" name="Google Shape;15109;p148"/>
                    <p:cNvSpPr/>
                    <p:nvPr/>
                  </p:nvSpPr>
                  <p:spPr>
                    <a:xfrm>
                      <a:off x="4162846" y="1813763"/>
                      <a:ext cx="96622" cy="6008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27" h="2380" extrusionOk="0">
                          <a:moveTo>
                            <a:pt x="1917" y="0"/>
                          </a:moveTo>
                          <a:cubicBezTo>
                            <a:pt x="861" y="0"/>
                            <a:pt x="1" y="535"/>
                            <a:pt x="1" y="1187"/>
                          </a:cubicBezTo>
                          <a:cubicBezTo>
                            <a:pt x="1" y="1845"/>
                            <a:pt x="861" y="2379"/>
                            <a:pt x="1917" y="2379"/>
                          </a:cubicBezTo>
                          <a:cubicBezTo>
                            <a:pt x="2973" y="2379"/>
                            <a:pt x="3827" y="1845"/>
                            <a:pt x="3827" y="1187"/>
                          </a:cubicBezTo>
                          <a:cubicBezTo>
                            <a:pt x="3827" y="535"/>
                            <a:pt x="2973" y="0"/>
                            <a:pt x="1917" y="0"/>
                          </a:cubicBez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110" name="Google Shape;15110;p148"/>
                  <p:cNvSpPr/>
                  <p:nvPr/>
                </p:nvSpPr>
                <p:spPr>
                  <a:xfrm>
                    <a:off x="4110861" y="2098530"/>
                    <a:ext cx="171153" cy="1037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79" h="4110" extrusionOk="0">
                        <a:moveTo>
                          <a:pt x="4991" y="0"/>
                        </a:moveTo>
                        <a:cubicBezTo>
                          <a:pt x="4793" y="0"/>
                          <a:pt x="4464" y="33"/>
                          <a:pt x="4328" y="75"/>
                        </a:cubicBezTo>
                        <a:lnTo>
                          <a:pt x="3702" y="88"/>
                        </a:lnTo>
                        <a:cubicBezTo>
                          <a:pt x="3455" y="88"/>
                          <a:pt x="3200" y="81"/>
                          <a:pt x="2953" y="75"/>
                        </a:cubicBezTo>
                        <a:cubicBezTo>
                          <a:pt x="2705" y="62"/>
                          <a:pt x="2470" y="55"/>
                          <a:pt x="2242" y="55"/>
                        </a:cubicBezTo>
                        <a:cubicBezTo>
                          <a:pt x="1525" y="55"/>
                          <a:pt x="815" y="127"/>
                          <a:pt x="476" y="661"/>
                        </a:cubicBezTo>
                        <a:cubicBezTo>
                          <a:pt x="0" y="1418"/>
                          <a:pt x="104" y="2193"/>
                          <a:pt x="189" y="2871"/>
                        </a:cubicBezTo>
                        <a:cubicBezTo>
                          <a:pt x="209" y="3021"/>
                          <a:pt x="228" y="3158"/>
                          <a:pt x="241" y="3295"/>
                        </a:cubicBezTo>
                        <a:cubicBezTo>
                          <a:pt x="287" y="3783"/>
                          <a:pt x="365" y="4109"/>
                          <a:pt x="587" y="4109"/>
                        </a:cubicBezTo>
                        <a:cubicBezTo>
                          <a:pt x="769" y="4109"/>
                          <a:pt x="1050" y="3933"/>
                          <a:pt x="1428" y="3588"/>
                        </a:cubicBezTo>
                        <a:cubicBezTo>
                          <a:pt x="1441" y="3581"/>
                          <a:pt x="1447" y="3575"/>
                          <a:pt x="1467" y="3568"/>
                        </a:cubicBezTo>
                        <a:cubicBezTo>
                          <a:pt x="1486" y="3562"/>
                          <a:pt x="3422" y="2975"/>
                          <a:pt x="4100" y="2454"/>
                        </a:cubicBezTo>
                        <a:cubicBezTo>
                          <a:pt x="4302" y="2389"/>
                          <a:pt x="4497" y="2317"/>
                          <a:pt x="4686" y="2239"/>
                        </a:cubicBezTo>
                        <a:cubicBezTo>
                          <a:pt x="5110" y="2161"/>
                          <a:pt x="5775" y="1945"/>
                          <a:pt x="6179" y="1385"/>
                        </a:cubicBezTo>
                        <a:lnTo>
                          <a:pt x="6296" y="1222"/>
                        </a:lnTo>
                        <a:cubicBezTo>
                          <a:pt x="6544" y="883"/>
                          <a:pt x="6778" y="544"/>
                          <a:pt x="6687" y="362"/>
                        </a:cubicBezTo>
                        <a:cubicBezTo>
                          <a:pt x="6583" y="153"/>
                          <a:pt x="6062" y="29"/>
                          <a:pt x="5143" y="16"/>
                        </a:cubicBezTo>
                        <a:cubicBezTo>
                          <a:pt x="5124" y="5"/>
                          <a:pt x="5068" y="0"/>
                          <a:pt x="4991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111" name="Google Shape;15111;p148"/>
              <p:cNvSpPr/>
              <p:nvPr/>
            </p:nvSpPr>
            <p:spPr>
              <a:xfrm>
                <a:off x="4006210" y="1542757"/>
                <a:ext cx="406939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8" h="12879" extrusionOk="0">
                    <a:moveTo>
                      <a:pt x="1004" y="8740"/>
                    </a:moveTo>
                    <a:lnTo>
                      <a:pt x="1004" y="8740"/>
                    </a:lnTo>
                    <a:cubicBezTo>
                      <a:pt x="1006" y="8824"/>
                      <a:pt x="1024" y="8949"/>
                      <a:pt x="1054" y="9103"/>
                    </a:cubicBezTo>
                    <a:lnTo>
                      <a:pt x="1054" y="9103"/>
                    </a:lnTo>
                    <a:cubicBezTo>
                      <a:pt x="1030" y="8968"/>
                      <a:pt x="1013" y="8846"/>
                      <a:pt x="1004" y="8740"/>
                    </a:cubicBezTo>
                    <a:close/>
                    <a:moveTo>
                      <a:pt x="8530" y="0"/>
                    </a:moveTo>
                    <a:cubicBezTo>
                      <a:pt x="7378" y="0"/>
                      <a:pt x="6098" y="274"/>
                      <a:pt x="4699" y="906"/>
                    </a:cubicBezTo>
                    <a:cubicBezTo>
                      <a:pt x="0" y="3031"/>
                      <a:pt x="1004" y="8740"/>
                      <a:pt x="1004" y="8740"/>
                    </a:cubicBezTo>
                    <a:cubicBezTo>
                      <a:pt x="952" y="6113"/>
                      <a:pt x="4047" y="3448"/>
                      <a:pt x="4047" y="3448"/>
                    </a:cubicBezTo>
                    <a:cubicBezTo>
                      <a:pt x="6224" y="4790"/>
                      <a:pt x="13544" y="6504"/>
                      <a:pt x="14215" y="6726"/>
                    </a:cubicBezTo>
                    <a:cubicBezTo>
                      <a:pt x="14557" y="6840"/>
                      <a:pt x="14772" y="11921"/>
                      <a:pt x="14748" y="12624"/>
                    </a:cubicBezTo>
                    <a:lnTo>
                      <a:pt x="14748" y="12624"/>
                    </a:lnTo>
                    <a:lnTo>
                      <a:pt x="15206" y="9548"/>
                    </a:lnTo>
                    <a:cubicBezTo>
                      <a:pt x="15206" y="9548"/>
                      <a:pt x="16118" y="6166"/>
                      <a:pt x="14436" y="3441"/>
                    </a:cubicBezTo>
                    <a:cubicBezTo>
                      <a:pt x="13260" y="1523"/>
                      <a:pt x="11250" y="0"/>
                      <a:pt x="8530" y="0"/>
                    </a:cubicBezTo>
                    <a:close/>
                    <a:moveTo>
                      <a:pt x="14748" y="12624"/>
                    </a:moveTo>
                    <a:lnTo>
                      <a:pt x="14736" y="12703"/>
                    </a:lnTo>
                    <a:cubicBezTo>
                      <a:pt x="14737" y="12704"/>
                      <a:pt x="14738" y="12705"/>
                      <a:pt x="14739" y="12705"/>
                    </a:cubicBezTo>
                    <a:cubicBezTo>
                      <a:pt x="14743" y="12705"/>
                      <a:pt x="14746" y="12677"/>
                      <a:pt x="14748" y="12624"/>
                    </a:cubicBezTo>
                    <a:close/>
                    <a:moveTo>
                      <a:pt x="1054" y="9103"/>
                    </a:moveTo>
                    <a:lnTo>
                      <a:pt x="1054" y="9103"/>
                    </a:lnTo>
                    <a:cubicBezTo>
                      <a:pt x="1283" y="10402"/>
                      <a:pt x="2112" y="12879"/>
                      <a:pt x="2112" y="12879"/>
                    </a:cubicBezTo>
                    <a:cubicBezTo>
                      <a:pt x="2112" y="12879"/>
                      <a:pt x="1271" y="10220"/>
                      <a:pt x="1054" y="9103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12" name="Google Shape;15112;p148"/>
          <p:cNvGrpSpPr/>
          <p:nvPr/>
        </p:nvGrpSpPr>
        <p:grpSpPr>
          <a:xfrm>
            <a:off x="1920489" y="1542757"/>
            <a:ext cx="558020" cy="1310345"/>
            <a:chOff x="1920489" y="1542757"/>
            <a:chExt cx="558020" cy="1310345"/>
          </a:xfrm>
        </p:grpSpPr>
        <p:sp>
          <p:nvSpPr>
            <p:cNvPr id="15113" name="Google Shape;15113;p148"/>
            <p:cNvSpPr/>
            <p:nvPr/>
          </p:nvSpPr>
          <p:spPr>
            <a:xfrm>
              <a:off x="1970681" y="2803693"/>
              <a:ext cx="457636" cy="49409"/>
            </a:xfrm>
            <a:custGeom>
              <a:avLst/>
              <a:gdLst/>
              <a:ahLst/>
              <a:cxnLst/>
              <a:rect l="l" t="t" r="r" b="b"/>
              <a:pathLst>
                <a:path w="18126" h="1957" extrusionOk="0">
                  <a:moveTo>
                    <a:pt x="9060" y="1"/>
                  </a:moveTo>
                  <a:cubicBezTo>
                    <a:pt x="4061" y="1"/>
                    <a:pt x="1" y="437"/>
                    <a:pt x="1" y="978"/>
                  </a:cubicBezTo>
                  <a:cubicBezTo>
                    <a:pt x="1" y="1519"/>
                    <a:pt x="4061" y="1956"/>
                    <a:pt x="9060" y="1956"/>
                  </a:cubicBezTo>
                  <a:cubicBezTo>
                    <a:pt x="14066" y="1956"/>
                    <a:pt x="18126" y="1519"/>
                    <a:pt x="18126" y="978"/>
                  </a:cubicBezTo>
                  <a:cubicBezTo>
                    <a:pt x="18126" y="437"/>
                    <a:pt x="14066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14" name="Google Shape;15114;p148"/>
            <p:cNvGrpSpPr/>
            <p:nvPr/>
          </p:nvGrpSpPr>
          <p:grpSpPr>
            <a:xfrm>
              <a:off x="1920489" y="1542757"/>
              <a:ext cx="558020" cy="1277423"/>
              <a:chOff x="1920489" y="1542757"/>
              <a:chExt cx="558020" cy="1277423"/>
            </a:xfrm>
          </p:grpSpPr>
          <p:sp>
            <p:nvSpPr>
              <p:cNvPr id="15115" name="Google Shape;15115;p148"/>
              <p:cNvSpPr/>
              <p:nvPr/>
            </p:nvSpPr>
            <p:spPr>
              <a:xfrm>
                <a:off x="2013955" y="1674397"/>
                <a:ext cx="366972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35" h="13550" extrusionOk="0">
                    <a:moveTo>
                      <a:pt x="2158" y="0"/>
                    </a:moveTo>
                    <a:cubicBezTo>
                      <a:pt x="965" y="0"/>
                      <a:pt x="1" y="958"/>
                      <a:pt x="1" y="2157"/>
                    </a:cubicBezTo>
                    <a:lnTo>
                      <a:pt x="1" y="11393"/>
                    </a:lnTo>
                    <a:cubicBezTo>
                      <a:pt x="1" y="12585"/>
                      <a:pt x="965" y="13550"/>
                      <a:pt x="2158" y="13550"/>
                    </a:cubicBezTo>
                    <a:lnTo>
                      <a:pt x="12378" y="13550"/>
                    </a:lnTo>
                    <a:cubicBezTo>
                      <a:pt x="13570" y="13550"/>
                      <a:pt x="14535" y="12585"/>
                      <a:pt x="14535" y="11393"/>
                    </a:cubicBezTo>
                    <a:lnTo>
                      <a:pt x="14535" y="2157"/>
                    </a:lnTo>
                    <a:cubicBezTo>
                      <a:pt x="14535" y="958"/>
                      <a:pt x="13570" y="0"/>
                      <a:pt x="12378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16" name="Google Shape;15116;p148"/>
              <p:cNvGrpSpPr/>
              <p:nvPr/>
            </p:nvGrpSpPr>
            <p:grpSpPr>
              <a:xfrm>
                <a:off x="1920489" y="1545534"/>
                <a:ext cx="558020" cy="1274645"/>
                <a:chOff x="1920489" y="1545534"/>
                <a:chExt cx="558020" cy="1274645"/>
              </a:xfrm>
            </p:grpSpPr>
            <p:sp>
              <p:nvSpPr>
                <p:cNvPr id="15117" name="Google Shape;15117;p148"/>
                <p:cNvSpPr/>
                <p:nvPr/>
              </p:nvSpPr>
              <p:spPr>
                <a:xfrm>
                  <a:off x="1920489" y="1545534"/>
                  <a:ext cx="558020" cy="1274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02" h="50486" extrusionOk="0">
                      <a:moveTo>
                        <a:pt x="11055" y="1"/>
                      </a:moveTo>
                      <a:cubicBezTo>
                        <a:pt x="7046" y="1"/>
                        <a:pt x="3814" y="3273"/>
                        <a:pt x="3853" y="7281"/>
                      </a:cubicBezTo>
                      <a:lnTo>
                        <a:pt x="3853" y="7287"/>
                      </a:lnTo>
                      <a:cubicBezTo>
                        <a:pt x="3833" y="7287"/>
                        <a:pt x="3814" y="7281"/>
                        <a:pt x="3794" y="7281"/>
                      </a:cubicBezTo>
                      <a:cubicBezTo>
                        <a:pt x="3790" y="7281"/>
                        <a:pt x="3787" y="7281"/>
                        <a:pt x="3783" y="7281"/>
                      </a:cubicBezTo>
                      <a:cubicBezTo>
                        <a:pt x="3117" y="7281"/>
                        <a:pt x="2615" y="7884"/>
                        <a:pt x="2738" y="8539"/>
                      </a:cubicBezTo>
                      <a:cubicBezTo>
                        <a:pt x="2840" y="9060"/>
                        <a:pt x="3292" y="9401"/>
                        <a:pt x="3780" y="9401"/>
                      </a:cubicBezTo>
                      <a:cubicBezTo>
                        <a:pt x="3915" y="9401"/>
                        <a:pt x="4052" y="9376"/>
                        <a:pt x="4185" y="9321"/>
                      </a:cubicBezTo>
                      <a:cubicBezTo>
                        <a:pt x="4661" y="10755"/>
                        <a:pt x="5606" y="12000"/>
                        <a:pt x="6779" y="12912"/>
                      </a:cubicBezTo>
                      <a:lnTo>
                        <a:pt x="6649" y="12860"/>
                      </a:lnTo>
                      <a:lnTo>
                        <a:pt x="6649" y="12860"/>
                      </a:lnTo>
                      <a:cubicBezTo>
                        <a:pt x="7379" y="13446"/>
                        <a:pt x="8206" y="13890"/>
                        <a:pt x="9093" y="14176"/>
                      </a:cubicBezTo>
                      <a:lnTo>
                        <a:pt x="9093" y="16203"/>
                      </a:lnTo>
                      <a:lnTo>
                        <a:pt x="6883" y="16203"/>
                      </a:lnTo>
                      <a:cubicBezTo>
                        <a:pt x="6883" y="16203"/>
                        <a:pt x="6877" y="16249"/>
                        <a:pt x="6857" y="16262"/>
                      </a:cubicBezTo>
                      <a:cubicBezTo>
                        <a:pt x="6277" y="16262"/>
                        <a:pt x="5762" y="16640"/>
                        <a:pt x="5586" y="17188"/>
                      </a:cubicBezTo>
                      <a:lnTo>
                        <a:pt x="255" y="32940"/>
                      </a:lnTo>
                      <a:cubicBezTo>
                        <a:pt x="1" y="33638"/>
                        <a:pt x="379" y="34413"/>
                        <a:pt x="1083" y="34648"/>
                      </a:cubicBezTo>
                      <a:cubicBezTo>
                        <a:pt x="1221" y="34694"/>
                        <a:pt x="1362" y="34716"/>
                        <a:pt x="1501" y="34716"/>
                      </a:cubicBezTo>
                      <a:cubicBezTo>
                        <a:pt x="2066" y="34716"/>
                        <a:pt x="2593" y="34352"/>
                        <a:pt x="2771" y="33781"/>
                      </a:cubicBezTo>
                      <a:lnTo>
                        <a:pt x="2947" y="33266"/>
                      </a:lnTo>
                      <a:lnTo>
                        <a:pt x="3527" y="33507"/>
                      </a:lnTo>
                      <a:cubicBezTo>
                        <a:pt x="3527" y="33507"/>
                        <a:pt x="4035" y="32491"/>
                        <a:pt x="3488" y="31656"/>
                      </a:cubicBezTo>
                      <a:lnTo>
                        <a:pt x="6759" y="21997"/>
                      </a:lnTo>
                      <a:lnTo>
                        <a:pt x="6759" y="21997"/>
                      </a:lnTo>
                      <a:cubicBezTo>
                        <a:pt x="6759" y="27778"/>
                        <a:pt x="5977" y="29245"/>
                        <a:pt x="5977" y="32439"/>
                      </a:cubicBezTo>
                      <a:cubicBezTo>
                        <a:pt x="5977" y="35639"/>
                        <a:pt x="7881" y="48569"/>
                        <a:pt x="7881" y="48569"/>
                      </a:cubicBezTo>
                      <a:lnTo>
                        <a:pt x="5573" y="50486"/>
                      </a:lnTo>
                      <a:lnTo>
                        <a:pt x="10038" y="50486"/>
                      </a:lnTo>
                      <a:lnTo>
                        <a:pt x="10781" y="31709"/>
                      </a:lnTo>
                      <a:lnTo>
                        <a:pt x="11165" y="31709"/>
                      </a:lnTo>
                      <a:lnTo>
                        <a:pt x="11908" y="50486"/>
                      </a:lnTo>
                      <a:lnTo>
                        <a:pt x="16373" y="50486"/>
                      </a:lnTo>
                      <a:lnTo>
                        <a:pt x="14066" y="48582"/>
                      </a:lnTo>
                      <a:cubicBezTo>
                        <a:pt x="14066" y="48582"/>
                        <a:pt x="15969" y="34250"/>
                        <a:pt x="15969" y="31669"/>
                      </a:cubicBezTo>
                      <a:cubicBezTo>
                        <a:pt x="15969" y="29089"/>
                        <a:pt x="15311" y="27759"/>
                        <a:pt x="15311" y="21900"/>
                      </a:cubicBezTo>
                      <a:lnTo>
                        <a:pt x="15311" y="21900"/>
                      </a:lnTo>
                      <a:lnTo>
                        <a:pt x="18615" y="31663"/>
                      </a:lnTo>
                      <a:cubicBezTo>
                        <a:pt x="18067" y="32497"/>
                        <a:pt x="18576" y="33514"/>
                        <a:pt x="18576" y="33514"/>
                      </a:cubicBezTo>
                      <a:lnTo>
                        <a:pt x="19156" y="33266"/>
                      </a:lnTo>
                      <a:lnTo>
                        <a:pt x="19332" y="33788"/>
                      </a:lnTo>
                      <a:cubicBezTo>
                        <a:pt x="19505" y="34359"/>
                        <a:pt x="20033" y="34729"/>
                        <a:pt x="20602" y="34729"/>
                      </a:cubicBezTo>
                      <a:cubicBezTo>
                        <a:pt x="20741" y="34729"/>
                        <a:pt x="20881" y="34707"/>
                        <a:pt x="21020" y="34661"/>
                      </a:cubicBezTo>
                      <a:cubicBezTo>
                        <a:pt x="21724" y="34426"/>
                        <a:pt x="22102" y="33657"/>
                        <a:pt x="21848" y="32953"/>
                      </a:cubicBezTo>
                      <a:lnTo>
                        <a:pt x="21848" y="32947"/>
                      </a:lnTo>
                      <a:lnTo>
                        <a:pt x="16516" y="17207"/>
                      </a:lnTo>
                      <a:cubicBezTo>
                        <a:pt x="16347" y="16692"/>
                        <a:pt x="15897" y="16321"/>
                        <a:pt x="15356" y="16269"/>
                      </a:cubicBezTo>
                      <a:cubicBezTo>
                        <a:pt x="15337" y="16256"/>
                        <a:pt x="15330" y="16210"/>
                        <a:pt x="15330" y="16210"/>
                      </a:cubicBezTo>
                      <a:lnTo>
                        <a:pt x="12853" y="16210"/>
                      </a:lnTo>
                      <a:lnTo>
                        <a:pt x="12853" y="14209"/>
                      </a:lnTo>
                      <a:cubicBezTo>
                        <a:pt x="15076" y="13538"/>
                        <a:pt x="17122" y="11700"/>
                        <a:pt x="17911" y="9360"/>
                      </a:cubicBezTo>
                      <a:cubicBezTo>
                        <a:pt x="17998" y="9382"/>
                        <a:pt x="18085" y="9392"/>
                        <a:pt x="18171" y="9392"/>
                      </a:cubicBezTo>
                      <a:cubicBezTo>
                        <a:pt x="18671" y="9392"/>
                        <a:pt x="19125" y="9036"/>
                        <a:pt x="19208" y="8513"/>
                      </a:cubicBezTo>
                      <a:cubicBezTo>
                        <a:pt x="19312" y="7907"/>
                        <a:pt x="18869" y="7340"/>
                        <a:pt x="18256" y="7287"/>
                      </a:cubicBezTo>
                      <a:lnTo>
                        <a:pt x="18256" y="7281"/>
                      </a:lnTo>
                      <a:cubicBezTo>
                        <a:pt x="18302" y="3273"/>
                        <a:pt x="15063" y="1"/>
                        <a:pt x="11055" y="1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118" name="Google Shape;15118;p148"/>
                <p:cNvGrpSpPr/>
                <p:nvPr/>
              </p:nvGrpSpPr>
              <p:grpSpPr>
                <a:xfrm>
                  <a:off x="1962122" y="1668313"/>
                  <a:ext cx="474931" cy="1079962"/>
                  <a:chOff x="1962122" y="1668313"/>
                  <a:chExt cx="474931" cy="1079962"/>
                </a:xfrm>
              </p:grpSpPr>
              <p:sp>
                <p:nvSpPr>
                  <p:cNvPr id="15119" name="Google Shape;15119;p148"/>
                  <p:cNvSpPr/>
                  <p:nvPr/>
                </p:nvSpPr>
                <p:spPr>
                  <a:xfrm>
                    <a:off x="2216238" y="2023419"/>
                    <a:ext cx="208469" cy="330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7" h="13094" extrusionOk="0">
                        <a:moveTo>
                          <a:pt x="2442" y="0"/>
                        </a:moveTo>
                        <a:cubicBezTo>
                          <a:pt x="2338" y="0"/>
                          <a:pt x="2234" y="11"/>
                          <a:pt x="2130" y="32"/>
                        </a:cubicBezTo>
                        <a:cubicBezTo>
                          <a:pt x="1276" y="208"/>
                          <a:pt x="520" y="1029"/>
                          <a:pt x="90" y="1746"/>
                        </a:cubicBezTo>
                        <a:cubicBezTo>
                          <a:pt x="0" y="1904"/>
                          <a:pt x="133" y="2049"/>
                          <a:pt x="268" y="2049"/>
                        </a:cubicBezTo>
                        <a:cubicBezTo>
                          <a:pt x="328" y="2049"/>
                          <a:pt x="389" y="2019"/>
                          <a:pt x="429" y="1948"/>
                        </a:cubicBezTo>
                        <a:cubicBezTo>
                          <a:pt x="794" y="1336"/>
                          <a:pt x="1478" y="567"/>
                          <a:pt x="2215" y="417"/>
                        </a:cubicBezTo>
                        <a:cubicBezTo>
                          <a:pt x="2290" y="402"/>
                          <a:pt x="2366" y="394"/>
                          <a:pt x="2442" y="394"/>
                        </a:cubicBezTo>
                        <a:cubicBezTo>
                          <a:pt x="2693" y="394"/>
                          <a:pt x="2940" y="477"/>
                          <a:pt x="3140" y="632"/>
                        </a:cubicBezTo>
                        <a:cubicBezTo>
                          <a:pt x="4581" y="1694"/>
                          <a:pt x="5219" y="3597"/>
                          <a:pt x="5780" y="5279"/>
                        </a:cubicBezTo>
                        <a:lnTo>
                          <a:pt x="5858" y="5507"/>
                        </a:lnTo>
                        <a:cubicBezTo>
                          <a:pt x="6653" y="7866"/>
                          <a:pt x="7233" y="10271"/>
                          <a:pt x="7853" y="12937"/>
                        </a:cubicBezTo>
                        <a:cubicBezTo>
                          <a:pt x="7872" y="13028"/>
                          <a:pt x="7950" y="13093"/>
                          <a:pt x="8042" y="13093"/>
                        </a:cubicBezTo>
                        <a:cubicBezTo>
                          <a:pt x="8055" y="13093"/>
                          <a:pt x="8068" y="13087"/>
                          <a:pt x="8087" y="13087"/>
                        </a:cubicBezTo>
                        <a:cubicBezTo>
                          <a:pt x="8191" y="13061"/>
                          <a:pt x="8257" y="12957"/>
                          <a:pt x="8231" y="12852"/>
                        </a:cubicBezTo>
                        <a:cubicBezTo>
                          <a:pt x="7611" y="10174"/>
                          <a:pt x="7031" y="7762"/>
                          <a:pt x="6230" y="5383"/>
                        </a:cubicBezTo>
                        <a:lnTo>
                          <a:pt x="6151" y="5155"/>
                        </a:lnTo>
                        <a:cubicBezTo>
                          <a:pt x="5571" y="3415"/>
                          <a:pt x="4907" y="1447"/>
                          <a:pt x="3375" y="319"/>
                        </a:cubicBezTo>
                        <a:cubicBezTo>
                          <a:pt x="3106" y="110"/>
                          <a:pt x="2777" y="0"/>
                          <a:pt x="244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0" name="Google Shape;15120;p148"/>
                  <p:cNvSpPr/>
                  <p:nvPr/>
                </p:nvSpPr>
                <p:spPr>
                  <a:xfrm>
                    <a:off x="2368581" y="2194344"/>
                    <a:ext cx="16461" cy="95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2" h="3769" extrusionOk="0">
                        <a:moveTo>
                          <a:pt x="433" y="1"/>
                        </a:moveTo>
                        <a:cubicBezTo>
                          <a:pt x="331" y="1"/>
                          <a:pt x="228" y="73"/>
                          <a:pt x="235" y="210"/>
                        </a:cubicBezTo>
                        <a:cubicBezTo>
                          <a:pt x="248" y="621"/>
                          <a:pt x="222" y="1031"/>
                          <a:pt x="163" y="1442"/>
                        </a:cubicBezTo>
                        <a:cubicBezTo>
                          <a:pt x="85" y="2146"/>
                          <a:pt x="0" y="2876"/>
                          <a:pt x="248" y="3632"/>
                        </a:cubicBezTo>
                        <a:cubicBezTo>
                          <a:pt x="274" y="3710"/>
                          <a:pt x="346" y="3762"/>
                          <a:pt x="430" y="3769"/>
                        </a:cubicBezTo>
                        <a:cubicBezTo>
                          <a:pt x="450" y="3769"/>
                          <a:pt x="476" y="3762"/>
                          <a:pt x="495" y="3755"/>
                        </a:cubicBezTo>
                        <a:cubicBezTo>
                          <a:pt x="593" y="3723"/>
                          <a:pt x="652" y="3612"/>
                          <a:pt x="619" y="3508"/>
                        </a:cubicBezTo>
                        <a:cubicBezTo>
                          <a:pt x="398" y="2837"/>
                          <a:pt x="476" y="2152"/>
                          <a:pt x="554" y="1487"/>
                        </a:cubicBezTo>
                        <a:cubicBezTo>
                          <a:pt x="619" y="1057"/>
                          <a:pt x="639" y="621"/>
                          <a:pt x="626" y="184"/>
                        </a:cubicBezTo>
                        <a:cubicBezTo>
                          <a:pt x="617" y="60"/>
                          <a:pt x="525" y="1"/>
                          <a:pt x="43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1" name="Google Shape;15121;p148"/>
                  <p:cNvSpPr/>
                  <p:nvPr/>
                </p:nvSpPr>
                <p:spPr>
                  <a:xfrm>
                    <a:off x="2394359" y="2265643"/>
                    <a:ext cx="37922" cy="41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1649" extrusionOk="0">
                        <a:moveTo>
                          <a:pt x="270" y="0"/>
                        </a:moveTo>
                        <a:cubicBezTo>
                          <a:pt x="46" y="0"/>
                          <a:pt x="1" y="354"/>
                          <a:pt x="250" y="391"/>
                        </a:cubicBezTo>
                        <a:cubicBezTo>
                          <a:pt x="778" y="488"/>
                          <a:pt x="1091" y="892"/>
                          <a:pt x="1065" y="1440"/>
                        </a:cubicBezTo>
                        <a:cubicBezTo>
                          <a:pt x="1058" y="1551"/>
                          <a:pt x="1143" y="1642"/>
                          <a:pt x="1254" y="1648"/>
                        </a:cubicBezTo>
                        <a:lnTo>
                          <a:pt x="1260" y="1648"/>
                        </a:lnTo>
                        <a:cubicBezTo>
                          <a:pt x="1365" y="1648"/>
                          <a:pt x="1456" y="1564"/>
                          <a:pt x="1462" y="1459"/>
                        </a:cubicBezTo>
                        <a:cubicBezTo>
                          <a:pt x="1501" y="710"/>
                          <a:pt x="1052" y="136"/>
                          <a:pt x="322" y="6"/>
                        </a:cubicBezTo>
                        <a:cubicBezTo>
                          <a:pt x="304" y="2"/>
                          <a:pt x="287" y="0"/>
                          <a:pt x="270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2" name="Google Shape;15122;p148"/>
                  <p:cNvSpPr/>
                  <p:nvPr/>
                </p:nvSpPr>
                <p:spPr>
                  <a:xfrm>
                    <a:off x="2340607" y="2111709"/>
                    <a:ext cx="19516" cy="471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" h="1867" extrusionOk="0">
                        <a:moveTo>
                          <a:pt x="500" y="1"/>
                        </a:moveTo>
                        <a:cubicBezTo>
                          <a:pt x="441" y="1"/>
                          <a:pt x="382" y="28"/>
                          <a:pt x="339" y="94"/>
                        </a:cubicBezTo>
                        <a:cubicBezTo>
                          <a:pt x="0" y="628"/>
                          <a:pt x="7" y="1254"/>
                          <a:pt x="39" y="1684"/>
                        </a:cubicBezTo>
                        <a:cubicBezTo>
                          <a:pt x="46" y="1788"/>
                          <a:pt x="130" y="1867"/>
                          <a:pt x="235" y="1867"/>
                        </a:cubicBezTo>
                        <a:lnTo>
                          <a:pt x="248" y="1867"/>
                        </a:lnTo>
                        <a:cubicBezTo>
                          <a:pt x="352" y="1860"/>
                          <a:pt x="437" y="1762"/>
                          <a:pt x="430" y="1658"/>
                        </a:cubicBezTo>
                        <a:cubicBezTo>
                          <a:pt x="385" y="1058"/>
                          <a:pt x="456" y="641"/>
                          <a:pt x="671" y="309"/>
                        </a:cubicBezTo>
                        <a:cubicBezTo>
                          <a:pt x="772" y="153"/>
                          <a:pt x="638" y="1"/>
                          <a:pt x="50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3" name="Google Shape;15123;p148"/>
                  <p:cNvSpPr/>
                  <p:nvPr/>
                </p:nvSpPr>
                <p:spPr>
                  <a:xfrm>
                    <a:off x="2201393" y="2148823"/>
                    <a:ext cx="59104" cy="4125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" h="16339" extrusionOk="0">
                        <a:moveTo>
                          <a:pt x="196" y="1"/>
                        </a:moveTo>
                        <a:cubicBezTo>
                          <a:pt x="98" y="1"/>
                          <a:pt x="0" y="67"/>
                          <a:pt x="0" y="201"/>
                        </a:cubicBezTo>
                        <a:lnTo>
                          <a:pt x="0" y="358"/>
                        </a:lnTo>
                        <a:cubicBezTo>
                          <a:pt x="0" y="2456"/>
                          <a:pt x="0" y="4112"/>
                          <a:pt x="756" y="6080"/>
                        </a:cubicBezTo>
                        <a:cubicBezTo>
                          <a:pt x="1271" y="7429"/>
                          <a:pt x="1623" y="8948"/>
                          <a:pt x="1851" y="10851"/>
                        </a:cubicBezTo>
                        <a:cubicBezTo>
                          <a:pt x="1936" y="11587"/>
                          <a:pt x="1695" y="12285"/>
                          <a:pt x="1434" y="13028"/>
                        </a:cubicBezTo>
                        <a:cubicBezTo>
                          <a:pt x="1095" y="14012"/>
                          <a:pt x="743" y="15028"/>
                          <a:pt x="1154" y="16208"/>
                        </a:cubicBezTo>
                        <a:cubicBezTo>
                          <a:pt x="1180" y="16286"/>
                          <a:pt x="1258" y="16338"/>
                          <a:pt x="1343" y="16338"/>
                        </a:cubicBezTo>
                        <a:cubicBezTo>
                          <a:pt x="1362" y="16338"/>
                          <a:pt x="1382" y="16332"/>
                          <a:pt x="1408" y="16325"/>
                        </a:cubicBezTo>
                        <a:cubicBezTo>
                          <a:pt x="1506" y="16293"/>
                          <a:pt x="1564" y="16176"/>
                          <a:pt x="1525" y="16078"/>
                        </a:cubicBezTo>
                        <a:cubicBezTo>
                          <a:pt x="1160" y="15028"/>
                          <a:pt x="1473" y="14116"/>
                          <a:pt x="1812" y="13151"/>
                        </a:cubicBezTo>
                        <a:cubicBezTo>
                          <a:pt x="2066" y="12402"/>
                          <a:pt x="2340" y="11626"/>
                          <a:pt x="2242" y="10799"/>
                        </a:cubicBezTo>
                        <a:cubicBezTo>
                          <a:pt x="2008" y="8863"/>
                          <a:pt x="1656" y="7318"/>
                          <a:pt x="1121" y="5930"/>
                        </a:cubicBezTo>
                        <a:cubicBezTo>
                          <a:pt x="391" y="4040"/>
                          <a:pt x="391" y="2411"/>
                          <a:pt x="391" y="358"/>
                        </a:cubicBezTo>
                        <a:lnTo>
                          <a:pt x="391" y="201"/>
                        </a:lnTo>
                        <a:cubicBezTo>
                          <a:pt x="391" y="67"/>
                          <a:pt x="294" y="1"/>
                          <a:pt x="196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4" name="Google Shape;15124;p148"/>
                  <p:cNvSpPr/>
                  <p:nvPr/>
                </p:nvSpPr>
                <p:spPr>
                  <a:xfrm>
                    <a:off x="2239239" y="2442679"/>
                    <a:ext cx="41482" cy="3055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3" h="12104" extrusionOk="0">
                        <a:moveTo>
                          <a:pt x="555" y="1"/>
                        </a:moveTo>
                        <a:cubicBezTo>
                          <a:pt x="427" y="1"/>
                          <a:pt x="297" y="122"/>
                          <a:pt x="372" y="281"/>
                        </a:cubicBezTo>
                        <a:cubicBezTo>
                          <a:pt x="1232" y="2373"/>
                          <a:pt x="906" y="4458"/>
                          <a:pt x="580" y="6472"/>
                        </a:cubicBezTo>
                        <a:cubicBezTo>
                          <a:pt x="300" y="8258"/>
                          <a:pt x="0" y="10103"/>
                          <a:pt x="522" y="11960"/>
                        </a:cubicBezTo>
                        <a:cubicBezTo>
                          <a:pt x="548" y="12045"/>
                          <a:pt x="626" y="12103"/>
                          <a:pt x="717" y="12103"/>
                        </a:cubicBezTo>
                        <a:cubicBezTo>
                          <a:pt x="730" y="12103"/>
                          <a:pt x="750" y="12103"/>
                          <a:pt x="769" y="12097"/>
                        </a:cubicBezTo>
                        <a:cubicBezTo>
                          <a:pt x="874" y="12071"/>
                          <a:pt x="932" y="11960"/>
                          <a:pt x="906" y="11856"/>
                        </a:cubicBezTo>
                        <a:cubicBezTo>
                          <a:pt x="404" y="10083"/>
                          <a:pt x="678" y="8362"/>
                          <a:pt x="971" y="6537"/>
                        </a:cubicBezTo>
                        <a:cubicBezTo>
                          <a:pt x="1304" y="4471"/>
                          <a:pt x="1643" y="2334"/>
                          <a:pt x="730" y="131"/>
                        </a:cubicBezTo>
                        <a:cubicBezTo>
                          <a:pt x="697" y="39"/>
                          <a:pt x="627" y="1"/>
                          <a:pt x="555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5" name="Google Shape;15125;p148"/>
                  <p:cNvSpPr/>
                  <p:nvPr/>
                </p:nvSpPr>
                <p:spPr>
                  <a:xfrm>
                    <a:off x="2213991" y="2290184"/>
                    <a:ext cx="72814" cy="157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4" h="6223" extrusionOk="0">
                        <a:moveTo>
                          <a:pt x="292" y="0"/>
                        </a:moveTo>
                        <a:cubicBezTo>
                          <a:pt x="124" y="0"/>
                          <a:pt x="1" y="242"/>
                          <a:pt x="186" y="364"/>
                        </a:cubicBezTo>
                        <a:cubicBezTo>
                          <a:pt x="1913" y="1602"/>
                          <a:pt x="2486" y="4098"/>
                          <a:pt x="2441" y="6021"/>
                        </a:cubicBezTo>
                        <a:cubicBezTo>
                          <a:pt x="2441" y="6132"/>
                          <a:pt x="2525" y="6223"/>
                          <a:pt x="2636" y="6223"/>
                        </a:cubicBezTo>
                        <a:cubicBezTo>
                          <a:pt x="2747" y="6223"/>
                          <a:pt x="2832" y="6138"/>
                          <a:pt x="2832" y="6034"/>
                        </a:cubicBezTo>
                        <a:cubicBezTo>
                          <a:pt x="2884" y="4007"/>
                          <a:pt x="2271" y="1374"/>
                          <a:pt x="414" y="44"/>
                        </a:cubicBezTo>
                        <a:cubicBezTo>
                          <a:pt x="373" y="13"/>
                          <a:pt x="332" y="0"/>
                          <a:pt x="29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6" name="Google Shape;15126;p148"/>
                  <p:cNvSpPr/>
                  <p:nvPr/>
                </p:nvSpPr>
                <p:spPr>
                  <a:xfrm>
                    <a:off x="2212729" y="1986709"/>
                    <a:ext cx="44309" cy="95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5" h="3774" extrusionOk="0">
                        <a:moveTo>
                          <a:pt x="1539" y="0"/>
                        </a:moveTo>
                        <a:cubicBezTo>
                          <a:pt x="1428" y="7"/>
                          <a:pt x="1344" y="98"/>
                          <a:pt x="1350" y="202"/>
                        </a:cubicBezTo>
                        <a:cubicBezTo>
                          <a:pt x="1363" y="808"/>
                          <a:pt x="1070" y="1219"/>
                          <a:pt x="757" y="1656"/>
                        </a:cubicBezTo>
                        <a:cubicBezTo>
                          <a:pt x="405" y="2151"/>
                          <a:pt x="1" y="2712"/>
                          <a:pt x="99" y="3591"/>
                        </a:cubicBezTo>
                        <a:cubicBezTo>
                          <a:pt x="105" y="3696"/>
                          <a:pt x="190" y="3767"/>
                          <a:pt x="294" y="3774"/>
                        </a:cubicBezTo>
                        <a:lnTo>
                          <a:pt x="307" y="3767"/>
                        </a:lnTo>
                        <a:cubicBezTo>
                          <a:pt x="418" y="3754"/>
                          <a:pt x="496" y="3663"/>
                          <a:pt x="483" y="3552"/>
                        </a:cubicBezTo>
                        <a:cubicBezTo>
                          <a:pt x="405" y="2822"/>
                          <a:pt x="731" y="2366"/>
                          <a:pt x="1076" y="1884"/>
                        </a:cubicBezTo>
                        <a:cubicBezTo>
                          <a:pt x="1409" y="1415"/>
                          <a:pt x="1754" y="926"/>
                          <a:pt x="1735" y="196"/>
                        </a:cubicBezTo>
                        <a:cubicBezTo>
                          <a:pt x="1735" y="85"/>
                          <a:pt x="1650" y="0"/>
                          <a:pt x="1539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7" name="Google Shape;15127;p148"/>
                  <p:cNvSpPr/>
                  <p:nvPr/>
                </p:nvSpPr>
                <p:spPr>
                  <a:xfrm>
                    <a:off x="2279054" y="1992188"/>
                    <a:ext cx="34968" cy="41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5" h="1648" extrusionOk="0">
                        <a:moveTo>
                          <a:pt x="1107" y="0"/>
                        </a:moveTo>
                        <a:cubicBezTo>
                          <a:pt x="1081" y="0"/>
                          <a:pt x="1053" y="6"/>
                          <a:pt x="1024" y="18"/>
                        </a:cubicBezTo>
                        <a:cubicBezTo>
                          <a:pt x="379" y="259"/>
                          <a:pt x="1" y="807"/>
                          <a:pt x="27" y="1458"/>
                        </a:cubicBezTo>
                        <a:cubicBezTo>
                          <a:pt x="33" y="1563"/>
                          <a:pt x="118" y="1647"/>
                          <a:pt x="222" y="1647"/>
                        </a:cubicBezTo>
                        <a:lnTo>
                          <a:pt x="235" y="1647"/>
                        </a:lnTo>
                        <a:cubicBezTo>
                          <a:pt x="339" y="1647"/>
                          <a:pt x="424" y="1550"/>
                          <a:pt x="418" y="1445"/>
                        </a:cubicBezTo>
                        <a:cubicBezTo>
                          <a:pt x="398" y="963"/>
                          <a:pt x="672" y="565"/>
                          <a:pt x="1161" y="383"/>
                        </a:cubicBezTo>
                        <a:cubicBezTo>
                          <a:pt x="1385" y="308"/>
                          <a:pt x="1300" y="0"/>
                          <a:pt x="110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8" name="Google Shape;15128;p148"/>
                  <p:cNvSpPr/>
                  <p:nvPr/>
                </p:nvSpPr>
                <p:spPr>
                  <a:xfrm>
                    <a:off x="2199777" y="2195405"/>
                    <a:ext cx="63346" cy="884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9" h="3505" extrusionOk="0">
                        <a:moveTo>
                          <a:pt x="265" y="0"/>
                        </a:moveTo>
                        <a:cubicBezTo>
                          <a:pt x="132" y="0"/>
                          <a:pt x="1" y="134"/>
                          <a:pt x="84" y="292"/>
                        </a:cubicBezTo>
                        <a:cubicBezTo>
                          <a:pt x="240" y="585"/>
                          <a:pt x="527" y="924"/>
                          <a:pt x="833" y="1282"/>
                        </a:cubicBezTo>
                        <a:cubicBezTo>
                          <a:pt x="1381" y="1921"/>
                          <a:pt x="2059" y="2716"/>
                          <a:pt x="1870" y="3238"/>
                        </a:cubicBezTo>
                        <a:cubicBezTo>
                          <a:pt x="1831" y="3335"/>
                          <a:pt x="1883" y="3453"/>
                          <a:pt x="1987" y="3492"/>
                        </a:cubicBezTo>
                        <a:cubicBezTo>
                          <a:pt x="2013" y="3498"/>
                          <a:pt x="2033" y="3505"/>
                          <a:pt x="2059" y="3505"/>
                        </a:cubicBezTo>
                        <a:cubicBezTo>
                          <a:pt x="2137" y="3498"/>
                          <a:pt x="2215" y="3446"/>
                          <a:pt x="2241" y="3368"/>
                        </a:cubicBezTo>
                        <a:cubicBezTo>
                          <a:pt x="2508" y="2638"/>
                          <a:pt x="1778" y="1778"/>
                          <a:pt x="1133" y="1022"/>
                        </a:cubicBezTo>
                        <a:cubicBezTo>
                          <a:pt x="840" y="683"/>
                          <a:pt x="566" y="363"/>
                          <a:pt x="436" y="109"/>
                        </a:cubicBezTo>
                        <a:cubicBezTo>
                          <a:pt x="395" y="32"/>
                          <a:pt x="330" y="0"/>
                          <a:pt x="265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29" name="Google Shape;15129;p148"/>
                  <p:cNvSpPr/>
                  <p:nvPr/>
                </p:nvSpPr>
                <p:spPr>
                  <a:xfrm>
                    <a:off x="2221792" y="2239411"/>
                    <a:ext cx="22294" cy="2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" h="1111" extrusionOk="0">
                        <a:moveTo>
                          <a:pt x="594" y="0"/>
                        </a:moveTo>
                        <a:cubicBezTo>
                          <a:pt x="553" y="0"/>
                          <a:pt x="511" y="14"/>
                          <a:pt x="470" y="48"/>
                        </a:cubicBezTo>
                        <a:cubicBezTo>
                          <a:pt x="202" y="250"/>
                          <a:pt x="40" y="556"/>
                          <a:pt x="7" y="895"/>
                        </a:cubicBezTo>
                        <a:cubicBezTo>
                          <a:pt x="0" y="999"/>
                          <a:pt x="79" y="1097"/>
                          <a:pt x="189" y="1110"/>
                        </a:cubicBezTo>
                        <a:lnTo>
                          <a:pt x="209" y="1110"/>
                        </a:lnTo>
                        <a:cubicBezTo>
                          <a:pt x="307" y="1110"/>
                          <a:pt x="391" y="1032"/>
                          <a:pt x="405" y="934"/>
                        </a:cubicBezTo>
                        <a:cubicBezTo>
                          <a:pt x="424" y="706"/>
                          <a:pt x="528" y="504"/>
                          <a:pt x="704" y="361"/>
                        </a:cubicBezTo>
                        <a:cubicBezTo>
                          <a:pt x="882" y="235"/>
                          <a:pt x="758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0" name="Google Shape;15130;p148"/>
                  <p:cNvSpPr/>
                  <p:nvPr/>
                </p:nvSpPr>
                <p:spPr>
                  <a:xfrm>
                    <a:off x="2210280" y="2374106"/>
                    <a:ext cx="38906" cy="52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1" h="2085" extrusionOk="0">
                        <a:moveTo>
                          <a:pt x="1260" y="0"/>
                        </a:moveTo>
                        <a:cubicBezTo>
                          <a:pt x="1213" y="0"/>
                          <a:pt x="1165" y="19"/>
                          <a:pt x="1121" y="64"/>
                        </a:cubicBezTo>
                        <a:cubicBezTo>
                          <a:pt x="1050" y="135"/>
                          <a:pt x="978" y="207"/>
                          <a:pt x="906" y="272"/>
                        </a:cubicBezTo>
                        <a:cubicBezTo>
                          <a:pt x="463" y="715"/>
                          <a:pt x="0" y="1165"/>
                          <a:pt x="33" y="1895"/>
                        </a:cubicBezTo>
                        <a:cubicBezTo>
                          <a:pt x="33" y="1999"/>
                          <a:pt x="118" y="2084"/>
                          <a:pt x="228" y="2084"/>
                        </a:cubicBezTo>
                        <a:lnTo>
                          <a:pt x="235" y="2084"/>
                        </a:lnTo>
                        <a:cubicBezTo>
                          <a:pt x="346" y="2078"/>
                          <a:pt x="430" y="1986"/>
                          <a:pt x="424" y="1882"/>
                        </a:cubicBezTo>
                        <a:cubicBezTo>
                          <a:pt x="404" y="1328"/>
                          <a:pt x="782" y="950"/>
                          <a:pt x="1186" y="559"/>
                        </a:cubicBezTo>
                        <a:cubicBezTo>
                          <a:pt x="1258" y="481"/>
                          <a:pt x="1330" y="409"/>
                          <a:pt x="1401" y="337"/>
                        </a:cubicBezTo>
                        <a:cubicBezTo>
                          <a:pt x="1541" y="193"/>
                          <a:pt x="1411" y="0"/>
                          <a:pt x="1260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1" name="Google Shape;15131;p148"/>
                  <p:cNvSpPr/>
                  <p:nvPr/>
                </p:nvSpPr>
                <p:spPr>
                  <a:xfrm>
                    <a:off x="2218662" y="2617189"/>
                    <a:ext cx="41557" cy="54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6" h="2142" extrusionOk="0">
                        <a:moveTo>
                          <a:pt x="1360" y="1"/>
                        </a:moveTo>
                        <a:cubicBezTo>
                          <a:pt x="1315" y="1"/>
                          <a:pt x="1269" y="17"/>
                          <a:pt x="1226" y="56"/>
                        </a:cubicBezTo>
                        <a:cubicBezTo>
                          <a:pt x="1167" y="114"/>
                          <a:pt x="1102" y="166"/>
                          <a:pt x="1043" y="225"/>
                        </a:cubicBezTo>
                        <a:cubicBezTo>
                          <a:pt x="555" y="655"/>
                          <a:pt x="1" y="1151"/>
                          <a:pt x="307" y="2011"/>
                        </a:cubicBezTo>
                        <a:cubicBezTo>
                          <a:pt x="333" y="2089"/>
                          <a:pt x="411" y="2141"/>
                          <a:pt x="496" y="2141"/>
                        </a:cubicBezTo>
                        <a:cubicBezTo>
                          <a:pt x="515" y="2141"/>
                          <a:pt x="535" y="2135"/>
                          <a:pt x="555" y="2128"/>
                        </a:cubicBezTo>
                        <a:cubicBezTo>
                          <a:pt x="659" y="2089"/>
                          <a:pt x="711" y="1978"/>
                          <a:pt x="678" y="1874"/>
                        </a:cubicBezTo>
                        <a:cubicBezTo>
                          <a:pt x="470" y="1294"/>
                          <a:pt x="783" y="981"/>
                          <a:pt x="1304" y="518"/>
                        </a:cubicBezTo>
                        <a:cubicBezTo>
                          <a:pt x="1369" y="460"/>
                          <a:pt x="1434" y="401"/>
                          <a:pt x="1493" y="342"/>
                        </a:cubicBezTo>
                        <a:cubicBezTo>
                          <a:pt x="1646" y="205"/>
                          <a:pt x="1517" y="1"/>
                          <a:pt x="136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2" name="Google Shape;15132;p148"/>
                  <p:cNvSpPr/>
                  <p:nvPr/>
                </p:nvSpPr>
                <p:spPr>
                  <a:xfrm>
                    <a:off x="2211719" y="2047278"/>
                    <a:ext cx="225334" cy="286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5" h="11328" extrusionOk="0">
                        <a:moveTo>
                          <a:pt x="3486" y="0"/>
                        </a:moveTo>
                        <a:cubicBezTo>
                          <a:pt x="3316" y="0"/>
                          <a:pt x="3141" y="17"/>
                          <a:pt x="2961" y="52"/>
                        </a:cubicBezTo>
                        <a:cubicBezTo>
                          <a:pt x="2459" y="150"/>
                          <a:pt x="2094" y="430"/>
                          <a:pt x="1775" y="678"/>
                        </a:cubicBezTo>
                        <a:cubicBezTo>
                          <a:pt x="1425" y="948"/>
                          <a:pt x="1119" y="1188"/>
                          <a:pt x="666" y="1188"/>
                        </a:cubicBezTo>
                        <a:cubicBezTo>
                          <a:pt x="562" y="1188"/>
                          <a:pt x="450" y="1175"/>
                          <a:pt x="328" y="1147"/>
                        </a:cubicBezTo>
                        <a:cubicBezTo>
                          <a:pt x="309" y="1143"/>
                          <a:pt x="292" y="1141"/>
                          <a:pt x="275" y="1141"/>
                        </a:cubicBezTo>
                        <a:cubicBezTo>
                          <a:pt x="57" y="1141"/>
                          <a:pt x="0" y="1477"/>
                          <a:pt x="236" y="1531"/>
                        </a:cubicBezTo>
                        <a:cubicBezTo>
                          <a:pt x="392" y="1567"/>
                          <a:pt x="535" y="1582"/>
                          <a:pt x="668" y="1582"/>
                        </a:cubicBezTo>
                        <a:cubicBezTo>
                          <a:pt x="1250" y="1582"/>
                          <a:pt x="1639" y="1282"/>
                          <a:pt x="2016" y="990"/>
                        </a:cubicBezTo>
                        <a:cubicBezTo>
                          <a:pt x="2329" y="743"/>
                          <a:pt x="2622" y="515"/>
                          <a:pt x="3033" y="443"/>
                        </a:cubicBezTo>
                        <a:cubicBezTo>
                          <a:pt x="3190" y="412"/>
                          <a:pt x="3342" y="397"/>
                          <a:pt x="3488" y="397"/>
                        </a:cubicBezTo>
                        <a:cubicBezTo>
                          <a:pt x="3938" y="397"/>
                          <a:pt x="4339" y="539"/>
                          <a:pt x="4688" y="814"/>
                        </a:cubicBezTo>
                        <a:cubicBezTo>
                          <a:pt x="5724" y="1642"/>
                          <a:pt x="6154" y="3610"/>
                          <a:pt x="6207" y="5044"/>
                        </a:cubicBezTo>
                        <a:cubicBezTo>
                          <a:pt x="6285" y="7410"/>
                          <a:pt x="6715" y="9372"/>
                          <a:pt x="8514" y="11269"/>
                        </a:cubicBezTo>
                        <a:cubicBezTo>
                          <a:pt x="8553" y="11308"/>
                          <a:pt x="8605" y="11327"/>
                          <a:pt x="8657" y="11327"/>
                        </a:cubicBezTo>
                        <a:lnTo>
                          <a:pt x="8664" y="11327"/>
                        </a:lnTo>
                        <a:cubicBezTo>
                          <a:pt x="8833" y="11327"/>
                          <a:pt x="8924" y="11119"/>
                          <a:pt x="8807" y="10995"/>
                        </a:cubicBezTo>
                        <a:cubicBezTo>
                          <a:pt x="7086" y="9183"/>
                          <a:pt x="6676" y="7299"/>
                          <a:pt x="6598" y="5031"/>
                        </a:cubicBezTo>
                        <a:cubicBezTo>
                          <a:pt x="6539" y="3441"/>
                          <a:pt x="6070" y="1414"/>
                          <a:pt x="4929" y="508"/>
                        </a:cubicBezTo>
                        <a:cubicBezTo>
                          <a:pt x="4508" y="171"/>
                          <a:pt x="4024" y="0"/>
                          <a:pt x="34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3" name="Google Shape;15133;p148"/>
                  <p:cNvSpPr/>
                  <p:nvPr/>
                </p:nvSpPr>
                <p:spPr>
                  <a:xfrm>
                    <a:off x="2206972" y="2154100"/>
                    <a:ext cx="77863" cy="447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4" h="17714" extrusionOk="0">
                        <a:moveTo>
                          <a:pt x="414" y="0"/>
                        </a:moveTo>
                        <a:cubicBezTo>
                          <a:pt x="301" y="0"/>
                          <a:pt x="186" y="88"/>
                          <a:pt x="222" y="240"/>
                        </a:cubicBezTo>
                        <a:cubicBezTo>
                          <a:pt x="385" y="1283"/>
                          <a:pt x="320" y="2423"/>
                          <a:pt x="235" y="3622"/>
                        </a:cubicBezTo>
                        <a:cubicBezTo>
                          <a:pt x="118" y="5460"/>
                          <a:pt x="1" y="7363"/>
                          <a:pt x="796" y="8921"/>
                        </a:cubicBezTo>
                        <a:lnTo>
                          <a:pt x="816" y="8973"/>
                        </a:lnTo>
                        <a:cubicBezTo>
                          <a:pt x="1774" y="10850"/>
                          <a:pt x="2673" y="12623"/>
                          <a:pt x="2269" y="14741"/>
                        </a:cubicBezTo>
                        <a:cubicBezTo>
                          <a:pt x="2191" y="15126"/>
                          <a:pt x="1943" y="15510"/>
                          <a:pt x="1702" y="15882"/>
                        </a:cubicBezTo>
                        <a:cubicBezTo>
                          <a:pt x="1363" y="16397"/>
                          <a:pt x="1018" y="16931"/>
                          <a:pt x="1089" y="17537"/>
                        </a:cubicBezTo>
                        <a:cubicBezTo>
                          <a:pt x="1096" y="17635"/>
                          <a:pt x="1181" y="17707"/>
                          <a:pt x="1285" y="17707"/>
                        </a:cubicBezTo>
                        <a:lnTo>
                          <a:pt x="1311" y="17713"/>
                        </a:lnTo>
                        <a:cubicBezTo>
                          <a:pt x="1415" y="17700"/>
                          <a:pt x="1493" y="17602"/>
                          <a:pt x="1480" y="17492"/>
                        </a:cubicBezTo>
                        <a:cubicBezTo>
                          <a:pt x="1428" y="17029"/>
                          <a:pt x="1721" y="16579"/>
                          <a:pt x="2034" y="16097"/>
                        </a:cubicBezTo>
                        <a:cubicBezTo>
                          <a:pt x="2295" y="15693"/>
                          <a:pt x="2569" y="15276"/>
                          <a:pt x="2660" y="14813"/>
                        </a:cubicBezTo>
                        <a:cubicBezTo>
                          <a:pt x="3084" y="12564"/>
                          <a:pt x="2113" y="10648"/>
                          <a:pt x="1168" y="8791"/>
                        </a:cubicBezTo>
                        <a:lnTo>
                          <a:pt x="1141" y="8745"/>
                        </a:lnTo>
                        <a:cubicBezTo>
                          <a:pt x="398" y="7279"/>
                          <a:pt x="516" y="5434"/>
                          <a:pt x="633" y="3648"/>
                        </a:cubicBezTo>
                        <a:cubicBezTo>
                          <a:pt x="705" y="2475"/>
                          <a:pt x="783" y="1263"/>
                          <a:pt x="607" y="181"/>
                        </a:cubicBezTo>
                        <a:cubicBezTo>
                          <a:pt x="595" y="56"/>
                          <a:pt x="505" y="0"/>
                          <a:pt x="414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4" name="Google Shape;15134;p148"/>
                  <p:cNvSpPr/>
                  <p:nvPr/>
                </p:nvSpPr>
                <p:spPr>
                  <a:xfrm>
                    <a:off x="2192834" y="2298566"/>
                    <a:ext cx="26308" cy="347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2" h="1375" extrusionOk="0">
                        <a:moveTo>
                          <a:pt x="754" y="0"/>
                        </a:moveTo>
                        <a:cubicBezTo>
                          <a:pt x="711" y="0"/>
                          <a:pt x="667" y="15"/>
                          <a:pt x="626" y="51"/>
                        </a:cubicBezTo>
                        <a:cubicBezTo>
                          <a:pt x="294" y="331"/>
                          <a:pt x="72" y="722"/>
                          <a:pt x="13" y="1153"/>
                        </a:cubicBezTo>
                        <a:cubicBezTo>
                          <a:pt x="0" y="1263"/>
                          <a:pt x="72" y="1361"/>
                          <a:pt x="183" y="1374"/>
                        </a:cubicBezTo>
                        <a:lnTo>
                          <a:pt x="209" y="1374"/>
                        </a:lnTo>
                        <a:cubicBezTo>
                          <a:pt x="307" y="1374"/>
                          <a:pt x="391" y="1302"/>
                          <a:pt x="404" y="1211"/>
                        </a:cubicBezTo>
                        <a:cubicBezTo>
                          <a:pt x="450" y="872"/>
                          <a:pt x="626" y="566"/>
                          <a:pt x="887" y="351"/>
                        </a:cubicBezTo>
                        <a:cubicBezTo>
                          <a:pt x="1041" y="212"/>
                          <a:pt x="911" y="0"/>
                          <a:pt x="754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5" name="Google Shape;15135;p148"/>
                  <p:cNvSpPr/>
                  <p:nvPr/>
                </p:nvSpPr>
                <p:spPr>
                  <a:xfrm>
                    <a:off x="2265748" y="2512841"/>
                    <a:ext cx="26005" cy="7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0" h="3120" extrusionOk="0">
                        <a:moveTo>
                          <a:pt x="268" y="1"/>
                        </a:moveTo>
                        <a:cubicBezTo>
                          <a:pt x="134" y="1"/>
                          <a:pt x="1" y="137"/>
                          <a:pt x="84" y="291"/>
                        </a:cubicBezTo>
                        <a:cubicBezTo>
                          <a:pt x="456" y="988"/>
                          <a:pt x="638" y="1894"/>
                          <a:pt x="606" y="2918"/>
                        </a:cubicBezTo>
                        <a:cubicBezTo>
                          <a:pt x="606" y="3022"/>
                          <a:pt x="690" y="3113"/>
                          <a:pt x="801" y="3120"/>
                        </a:cubicBezTo>
                        <a:lnTo>
                          <a:pt x="808" y="3120"/>
                        </a:lnTo>
                        <a:cubicBezTo>
                          <a:pt x="912" y="3120"/>
                          <a:pt x="1003" y="3035"/>
                          <a:pt x="1003" y="2931"/>
                        </a:cubicBezTo>
                        <a:cubicBezTo>
                          <a:pt x="1029" y="1823"/>
                          <a:pt x="840" y="878"/>
                          <a:pt x="436" y="109"/>
                        </a:cubicBezTo>
                        <a:cubicBezTo>
                          <a:pt x="396" y="32"/>
                          <a:pt x="332" y="1"/>
                          <a:pt x="2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6" name="Google Shape;15136;p148"/>
                  <p:cNvSpPr/>
                  <p:nvPr/>
                </p:nvSpPr>
                <p:spPr>
                  <a:xfrm>
                    <a:off x="2219167" y="2412533"/>
                    <a:ext cx="34438" cy="45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4" h="1814" extrusionOk="0">
                        <a:moveTo>
                          <a:pt x="1080" y="0"/>
                        </a:moveTo>
                        <a:cubicBezTo>
                          <a:pt x="1052" y="0"/>
                          <a:pt x="1022" y="7"/>
                          <a:pt x="991" y="21"/>
                        </a:cubicBezTo>
                        <a:cubicBezTo>
                          <a:pt x="424" y="275"/>
                          <a:pt x="20" y="927"/>
                          <a:pt x="7" y="1611"/>
                        </a:cubicBezTo>
                        <a:cubicBezTo>
                          <a:pt x="0" y="1722"/>
                          <a:pt x="85" y="1814"/>
                          <a:pt x="196" y="1814"/>
                        </a:cubicBezTo>
                        <a:lnTo>
                          <a:pt x="202" y="1814"/>
                        </a:lnTo>
                        <a:cubicBezTo>
                          <a:pt x="306" y="1814"/>
                          <a:pt x="398" y="1729"/>
                          <a:pt x="398" y="1625"/>
                        </a:cubicBezTo>
                        <a:cubicBezTo>
                          <a:pt x="411" y="1097"/>
                          <a:pt x="730" y="575"/>
                          <a:pt x="1154" y="380"/>
                        </a:cubicBezTo>
                        <a:cubicBezTo>
                          <a:pt x="1364" y="289"/>
                          <a:pt x="1267" y="0"/>
                          <a:pt x="1080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7" name="Google Shape;15137;p148"/>
                  <p:cNvSpPr/>
                  <p:nvPr/>
                </p:nvSpPr>
                <p:spPr>
                  <a:xfrm>
                    <a:off x="1974316" y="2023419"/>
                    <a:ext cx="208469" cy="3305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7" h="13094" extrusionOk="0">
                        <a:moveTo>
                          <a:pt x="5811" y="0"/>
                        </a:moveTo>
                        <a:cubicBezTo>
                          <a:pt x="5479" y="0"/>
                          <a:pt x="5150" y="110"/>
                          <a:pt x="4882" y="319"/>
                        </a:cubicBezTo>
                        <a:cubicBezTo>
                          <a:pt x="3344" y="1447"/>
                          <a:pt x="2685" y="3415"/>
                          <a:pt x="2099" y="5155"/>
                        </a:cubicBezTo>
                        <a:lnTo>
                          <a:pt x="2027" y="5383"/>
                        </a:lnTo>
                        <a:cubicBezTo>
                          <a:pt x="1225" y="7756"/>
                          <a:pt x="645" y="10167"/>
                          <a:pt x="20" y="12852"/>
                        </a:cubicBezTo>
                        <a:cubicBezTo>
                          <a:pt x="0" y="12957"/>
                          <a:pt x="65" y="13061"/>
                          <a:pt x="169" y="13087"/>
                        </a:cubicBezTo>
                        <a:cubicBezTo>
                          <a:pt x="182" y="13087"/>
                          <a:pt x="196" y="13087"/>
                          <a:pt x="215" y="13093"/>
                        </a:cubicBezTo>
                        <a:cubicBezTo>
                          <a:pt x="306" y="13093"/>
                          <a:pt x="385" y="13028"/>
                          <a:pt x="404" y="12937"/>
                        </a:cubicBezTo>
                        <a:cubicBezTo>
                          <a:pt x="1023" y="10265"/>
                          <a:pt x="1603" y="7866"/>
                          <a:pt x="2398" y="5507"/>
                        </a:cubicBezTo>
                        <a:lnTo>
                          <a:pt x="2477" y="5279"/>
                        </a:lnTo>
                        <a:cubicBezTo>
                          <a:pt x="3037" y="3597"/>
                          <a:pt x="3676" y="1694"/>
                          <a:pt x="5116" y="632"/>
                        </a:cubicBezTo>
                        <a:cubicBezTo>
                          <a:pt x="5317" y="477"/>
                          <a:pt x="5564" y="394"/>
                          <a:pt x="5815" y="394"/>
                        </a:cubicBezTo>
                        <a:cubicBezTo>
                          <a:pt x="5891" y="394"/>
                          <a:pt x="5967" y="402"/>
                          <a:pt x="6042" y="417"/>
                        </a:cubicBezTo>
                        <a:cubicBezTo>
                          <a:pt x="6772" y="560"/>
                          <a:pt x="7463" y="1336"/>
                          <a:pt x="7828" y="1948"/>
                        </a:cubicBezTo>
                        <a:cubicBezTo>
                          <a:pt x="7868" y="2016"/>
                          <a:pt x="7927" y="2044"/>
                          <a:pt x="7987" y="2044"/>
                        </a:cubicBezTo>
                        <a:cubicBezTo>
                          <a:pt x="8122" y="2044"/>
                          <a:pt x="8257" y="1900"/>
                          <a:pt x="8167" y="1746"/>
                        </a:cubicBezTo>
                        <a:cubicBezTo>
                          <a:pt x="7736" y="1029"/>
                          <a:pt x="6980" y="208"/>
                          <a:pt x="6120" y="32"/>
                        </a:cubicBezTo>
                        <a:cubicBezTo>
                          <a:pt x="6018" y="11"/>
                          <a:pt x="5915" y="0"/>
                          <a:pt x="581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8" name="Google Shape;15138;p148"/>
                  <p:cNvSpPr/>
                  <p:nvPr/>
                </p:nvSpPr>
                <p:spPr>
                  <a:xfrm>
                    <a:off x="2013955" y="2194344"/>
                    <a:ext cx="16487" cy="95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" h="3769" extrusionOk="0">
                        <a:moveTo>
                          <a:pt x="222" y="0"/>
                        </a:moveTo>
                        <a:cubicBezTo>
                          <a:pt x="129" y="0"/>
                          <a:pt x="36" y="59"/>
                          <a:pt x="27" y="184"/>
                        </a:cubicBezTo>
                        <a:cubicBezTo>
                          <a:pt x="7" y="614"/>
                          <a:pt x="33" y="1051"/>
                          <a:pt x="99" y="1487"/>
                        </a:cubicBezTo>
                        <a:cubicBezTo>
                          <a:pt x="177" y="2152"/>
                          <a:pt x="255" y="2837"/>
                          <a:pt x="33" y="3508"/>
                        </a:cubicBezTo>
                        <a:cubicBezTo>
                          <a:pt x="1" y="3612"/>
                          <a:pt x="59" y="3723"/>
                          <a:pt x="157" y="3755"/>
                        </a:cubicBezTo>
                        <a:cubicBezTo>
                          <a:pt x="177" y="3762"/>
                          <a:pt x="203" y="3762"/>
                          <a:pt x="222" y="3769"/>
                        </a:cubicBezTo>
                        <a:cubicBezTo>
                          <a:pt x="307" y="3762"/>
                          <a:pt x="379" y="3710"/>
                          <a:pt x="411" y="3632"/>
                        </a:cubicBezTo>
                        <a:cubicBezTo>
                          <a:pt x="652" y="2876"/>
                          <a:pt x="574" y="2146"/>
                          <a:pt x="490" y="1442"/>
                        </a:cubicBezTo>
                        <a:cubicBezTo>
                          <a:pt x="431" y="1031"/>
                          <a:pt x="405" y="621"/>
                          <a:pt x="418" y="203"/>
                        </a:cubicBezTo>
                        <a:cubicBezTo>
                          <a:pt x="425" y="71"/>
                          <a:pt x="323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39" name="Google Shape;15139;p148"/>
                  <p:cNvSpPr/>
                  <p:nvPr/>
                </p:nvSpPr>
                <p:spPr>
                  <a:xfrm>
                    <a:off x="1966894" y="2265643"/>
                    <a:ext cx="37922" cy="41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1649" extrusionOk="0">
                        <a:moveTo>
                          <a:pt x="1232" y="0"/>
                        </a:moveTo>
                        <a:cubicBezTo>
                          <a:pt x="1216" y="0"/>
                          <a:pt x="1198" y="2"/>
                          <a:pt x="1180" y="6"/>
                        </a:cubicBezTo>
                        <a:cubicBezTo>
                          <a:pt x="444" y="136"/>
                          <a:pt x="1" y="710"/>
                          <a:pt x="40" y="1459"/>
                        </a:cubicBezTo>
                        <a:cubicBezTo>
                          <a:pt x="46" y="1564"/>
                          <a:pt x="131" y="1648"/>
                          <a:pt x="235" y="1648"/>
                        </a:cubicBezTo>
                        <a:lnTo>
                          <a:pt x="248" y="1648"/>
                        </a:lnTo>
                        <a:cubicBezTo>
                          <a:pt x="359" y="1642"/>
                          <a:pt x="437" y="1551"/>
                          <a:pt x="437" y="1440"/>
                        </a:cubicBezTo>
                        <a:cubicBezTo>
                          <a:pt x="405" y="892"/>
                          <a:pt x="718" y="488"/>
                          <a:pt x="1252" y="391"/>
                        </a:cubicBezTo>
                        <a:cubicBezTo>
                          <a:pt x="1501" y="354"/>
                          <a:pt x="1456" y="0"/>
                          <a:pt x="123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0" name="Google Shape;15140;p148"/>
                  <p:cNvSpPr/>
                  <p:nvPr/>
                </p:nvSpPr>
                <p:spPr>
                  <a:xfrm>
                    <a:off x="2038571" y="2111532"/>
                    <a:ext cx="19845" cy="473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" h="1874" extrusionOk="0">
                        <a:moveTo>
                          <a:pt x="277" y="1"/>
                        </a:moveTo>
                        <a:cubicBezTo>
                          <a:pt x="138" y="1"/>
                          <a:pt x="0" y="157"/>
                          <a:pt x="114" y="316"/>
                        </a:cubicBezTo>
                        <a:cubicBezTo>
                          <a:pt x="329" y="648"/>
                          <a:pt x="401" y="1065"/>
                          <a:pt x="355" y="1665"/>
                        </a:cubicBezTo>
                        <a:cubicBezTo>
                          <a:pt x="349" y="1769"/>
                          <a:pt x="427" y="1867"/>
                          <a:pt x="538" y="1874"/>
                        </a:cubicBezTo>
                        <a:lnTo>
                          <a:pt x="551" y="1874"/>
                        </a:lnTo>
                        <a:cubicBezTo>
                          <a:pt x="655" y="1874"/>
                          <a:pt x="740" y="1795"/>
                          <a:pt x="746" y="1691"/>
                        </a:cubicBezTo>
                        <a:cubicBezTo>
                          <a:pt x="779" y="1261"/>
                          <a:pt x="785" y="635"/>
                          <a:pt x="440" y="101"/>
                        </a:cubicBezTo>
                        <a:cubicBezTo>
                          <a:pt x="399" y="30"/>
                          <a:pt x="338" y="1"/>
                          <a:pt x="27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1" name="Google Shape;15141;p148"/>
                  <p:cNvSpPr/>
                  <p:nvPr/>
                </p:nvSpPr>
                <p:spPr>
                  <a:xfrm>
                    <a:off x="2138526" y="2148798"/>
                    <a:ext cx="59104" cy="412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" h="16340" extrusionOk="0">
                        <a:moveTo>
                          <a:pt x="2145" y="0"/>
                        </a:moveTo>
                        <a:cubicBezTo>
                          <a:pt x="2034" y="0"/>
                          <a:pt x="1949" y="91"/>
                          <a:pt x="1949" y="196"/>
                        </a:cubicBezTo>
                        <a:lnTo>
                          <a:pt x="1949" y="359"/>
                        </a:lnTo>
                        <a:cubicBezTo>
                          <a:pt x="1949" y="2418"/>
                          <a:pt x="1949" y="4041"/>
                          <a:pt x="1219" y="5938"/>
                        </a:cubicBezTo>
                        <a:cubicBezTo>
                          <a:pt x="685" y="7326"/>
                          <a:pt x="333" y="8870"/>
                          <a:pt x="98" y="10800"/>
                        </a:cubicBezTo>
                        <a:cubicBezTo>
                          <a:pt x="1" y="11634"/>
                          <a:pt x="268" y="12409"/>
                          <a:pt x="535" y="13159"/>
                        </a:cubicBezTo>
                        <a:cubicBezTo>
                          <a:pt x="867" y="14117"/>
                          <a:pt x="1180" y="15029"/>
                          <a:pt x="815" y="16079"/>
                        </a:cubicBezTo>
                        <a:cubicBezTo>
                          <a:pt x="770" y="16209"/>
                          <a:pt x="867" y="16339"/>
                          <a:pt x="998" y="16339"/>
                        </a:cubicBezTo>
                        <a:cubicBezTo>
                          <a:pt x="1082" y="16339"/>
                          <a:pt x="1161" y="16287"/>
                          <a:pt x="1187" y="16216"/>
                        </a:cubicBezTo>
                        <a:cubicBezTo>
                          <a:pt x="1597" y="15029"/>
                          <a:pt x="1245" y="14013"/>
                          <a:pt x="906" y="13029"/>
                        </a:cubicBezTo>
                        <a:cubicBezTo>
                          <a:pt x="646" y="12292"/>
                          <a:pt x="405" y="11595"/>
                          <a:pt x="496" y="10852"/>
                        </a:cubicBezTo>
                        <a:cubicBezTo>
                          <a:pt x="717" y="8955"/>
                          <a:pt x="1069" y="7437"/>
                          <a:pt x="1584" y="6081"/>
                        </a:cubicBezTo>
                        <a:cubicBezTo>
                          <a:pt x="2340" y="4119"/>
                          <a:pt x="2340" y="2464"/>
                          <a:pt x="2340" y="365"/>
                        </a:cubicBezTo>
                        <a:lnTo>
                          <a:pt x="2340" y="202"/>
                        </a:lnTo>
                        <a:cubicBezTo>
                          <a:pt x="2340" y="91"/>
                          <a:pt x="2256" y="0"/>
                          <a:pt x="2145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2" name="Google Shape;15142;p148"/>
                  <p:cNvSpPr/>
                  <p:nvPr/>
                </p:nvSpPr>
                <p:spPr>
                  <a:xfrm>
                    <a:off x="2118278" y="2442679"/>
                    <a:ext cx="41507" cy="3055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4" h="12104" extrusionOk="0">
                        <a:moveTo>
                          <a:pt x="1092" y="1"/>
                        </a:moveTo>
                        <a:cubicBezTo>
                          <a:pt x="1020" y="1"/>
                          <a:pt x="949" y="39"/>
                          <a:pt x="913" y="131"/>
                        </a:cubicBezTo>
                        <a:cubicBezTo>
                          <a:pt x="1" y="2327"/>
                          <a:pt x="346" y="4465"/>
                          <a:pt x="679" y="6531"/>
                        </a:cubicBezTo>
                        <a:cubicBezTo>
                          <a:pt x="965" y="8356"/>
                          <a:pt x="1239" y="10076"/>
                          <a:pt x="744" y="11849"/>
                        </a:cubicBezTo>
                        <a:cubicBezTo>
                          <a:pt x="711" y="11953"/>
                          <a:pt x="770" y="12064"/>
                          <a:pt x="881" y="12090"/>
                        </a:cubicBezTo>
                        <a:cubicBezTo>
                          <a:pt x="894" y="12097"/>
                          <a:pt x="913" y="12103"/>
                          <a:pt x="933" y="12103"/>
                        </a:cubicBezTo>
                        <a:cubicBezTo>
                          <a:pt x="1024" y="12103"/>
                          <a:pt x="1102" y="12038"/>
                          <a:pt x="1122" y="11953"/>
                        </a:cubicBezTo>
                        <a:cubicBezTo>
                          <a:pt x="1643" y="10096"/>
                          <a:pt x="1350" y="8252"/>
                          <a:pt x="1063" y="6472"/>
                        </a:cubicBezTo>
                        <a:cubicBezTo>
                          <a:pt x="744" y="4458"/>
                          <a:pt x="411" y="2373"/>
                          <a:pt x="1278" y="281"/>
                        </a:cubicBezTo>
                        <a:cubicBezTo>
                          <a:pt x="1349" y="122"/>
                          <a:pt x="1220" y="1"/>
                          <a:pt x="109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3" name="Google Shape;15143;p148"/>
                  <p:cNvSpPr/>
                  <p:nvPr/>
                </p:nvSpPr>
                <p:spPr>
                  <a:xfrm>
                    <a:off x="2112370" y="2290462"/>
                    <a:ext cx="72082" cy="15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5" h="6212" extrusionOk="0">
                        <a:moveTo>
                          <a:pt x="2573" y="1"/>
                        </a:moveTo>
                        <a:cubicBezTo>
                          <a:pt x="2538" y="1"/>
                          <a:pt x="2501" y="11"/>
                          <a:pt x="2464" y="33"/>
                        </a:cubicBezTo>
                        <a:cubicBezTo>
                          <a:pt x="613" y="1363"/>
                          <a:pt x="0" y="3996"/>
                          <a:pt x="46" y="6023"/>
                        </a:cubicBezTo>
                        <a:cubicBezTo>
                          <a:pt x="46" y="6127"/>
                          <a:pt x="131" y="6212"/>
                          <a:pt x="241" y="6212"/>
                        </a:cubicBezTo>
                        <a:lnTo>
                          <a:pt x="248" y="6212"/>
                        </a:lnTo>
                        <a:cubicBezTo>
                          <a:pt x="352" y="6212"/>
                          <a:pt x="443" y="6121"/>
                          <a:pt x="437" y="6010"/>
                        </a:cubicBezTo>
                        <a:cubicBezTo>
                          <a:pt x="391" y="4087"/>
                          <a:pt x="965" y="1591"/>
                          <a:pt x="2699" y="353"/>
                        </a:cubicBezTo>
                        <a:cubicBezTo>
                          <a:pt x="2855" y="223"/>
                          <a:pt x="2739" y="1"/>
                          <a:pt x="257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4" name="Google Shape;15144;p148"/>
                  <p:cNvSpPr/>
                  <p:nvPr/>
                </p:nvSpPr>
                <p:spPr>
                  <a:xfrm>
                    <a:off x="2141808" y="1986860"/>
                    <a:ext cx="44461" cy="95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1" h="3768" extrusionOk="0">
                        <a:moveTo>
                          <a:pt x="216" y="1"/>
                        </a:moveTo>
                        <a:cubicBezTo>
                          <a:pt x="112" y="1"/>
                          <a:pt x="20" y="86"/>
                          <a:pt x="20" y="190"/>
                        </a:cubicBezTo>
                        <a:cubicBezTo>
                          <a:pt x="1" y="926"/>
                          <a:pt x="346" y="1409"/>
                          <a:pt x="685" y="1878"/>
                        </a:cubicBezTo>
                        <a:cubicBezTo>
                          <a:pt x="1031" y="2360"/>
                          <a:pt x="1357" y="2816"/>
                          <a:pt x="1272" y="3546"/>
                        </a:cubicBezTo>
                        <a:cubicBezTo>
                          <a:pt x="1265" y="3657"/>
                          <a:pt x="1344" y="3755"/>
                          <a:pt x="1448" y="3768"/>
                        </a:cubicBezTo>
                        <a:lnTo>
                          <a:pt x="1467" y="3768"/>
                        </a:lnTo>
                        <a:cubicBezTo>
                          <a:pt x="1572" y="3761"/>
                          <a:pt x="1656" y="3690"/>
                          <a:pt x="1663" y="3592"/>
                        </a:cubicBezTo>
                        <a:cubicBezTo>
                          <a:pt x="1761" y="2706"/>
                          <a:pt x="1357" y="2145"/>
                          <a:pt x="1005" y="1650"/>
                        </a:cubicBezTo>
                        <a:cubicBezTo>
                          <a:pt x="692" y="1213"/>
                          <a:pt x="398" y="802"/>
                          <a:pt x="412" y="196"/>
                        </a:cubicBezTo>
                        <a:cubicBezTo>
                          <a:pt x="418" y="92"/>
                          <a:pt x="333" y="1"/>
                          <a:pt x="22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5" name="Google Shape;15145;p148"/>
                  <p:cNvSpPr/>
                  <p:nvPr/>
                </p:nvSpPr>
                <p:spPr>
                  <a:xfrm>
                    <a:off x="2085103" y="1992213"/>
                    <a:ext cx="34867" cy="415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1" h="1647" extrusionOk="0">
                        <a:moveTo>
                          <a:pt x="276" y="1"/>
                        </a:moveTo>
                        <a:cubicBezTo>
                          <a:pt x="83" y="1"/>
                          <a:pt x="1" y="301"/>
                          <a:pt x="220" y="382"/>
                        </a:cubicBezTo>
                        <a:cubicBezTo>
                          <a:pt x="702" y="564"/>
                          <a:pt x="982" y="962"/>
                          <a:pt x="963" y="1444"/>
                        </a:cubicBezTo>
                        <a:cubicBezTo>
                          <a:pt x="956" y="1549"/>
                          <a:pt x="1041" y="1646"/>
                          <a:pt x="1152" y="1646"/>
                        </a:cubicBezTo>
                        <a:lnTo>
                          <a:pt x="1158" y="1646"/>
                        </a:lnTo>
                        <a:cubicBezTo>
                          <a:pt x="1263" y="1646"/>
                          <a:pt x="1347" y="1562"/>
                          <a:pt x="1354" y="1457"/>
                        </a:cubicBezTo>
                        <a:cubicBezTo>
                          <a:pt x="1380" y="812"/>
                          <a:pt x="1002" y="258"/>
                          <a:pt x="357" y="17"/>
                        </a:cubicBezTo>
                        <a:cubicBezTo>
                          <a:pt x="328" y="6"/>
                          <a:pt x="301" y="1"/>
                          <a:pt x="276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6" name="Google Shape;15146;p148"/>
                  <p:cNvSpPr/>
                  <p:nvPr/>
                </p:nvSpPr>
                <p:spPr>
                  <a:xfrm>
                    <a:off x="2135900" y="2195556"/>
                    <a:ext cx="63220" cy="883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04" h="3499" extrusionOk="0">
                        <a:moveTo>
                          <a:pt x="2242" y="1"/>
                        </a:moveTo>
                        <a:cubicBezTo>
                          <a:pt x="2178" y="1"/>
                          <a:pt x="2114" y="33"/>
                          <a:pt x="2073" y="110"/>
                        </a:cubicBezTo>
                        <a:cubicBezTo>
                          <a:pt x="1936" y="364"/>
                          <a:pt x="1662" y="683"/>
                          <a:pt x="1375" y="1022"/>
                        </a:cubicBezTo>
                        <a:cubicBezTo>
                          <a:pt x="730" y="1778"/>
                          <a:pt x="0" y="2639"/>
                          <a:pt x="267" y="3369"/>
                        </a:cubicBezTo>
                        <a:cubicBezTo>
                          <a:pt x="294" y="3447"/>
                          <a:pt x="372" y="3499"/>
                          <a:pt x="450" y="3499"/>
                        </a:cubicBezTo>
                        <a:cubicBezTo>
                          <a:pt x="476" y="3499"/>
                          <a:pt x="496" y="3492"/>
                          <a:pt x="522" y="3486"/>
                        </a:cubicBezTo>
                        <a:cubicBezTo>
                          <a:pt x="619" y="3447"/>
                          <a:pt x="672" y="3336"/>
                          <a:pt x="639" y="3232"/>
                        </a:cubicBezTo>
                        <a:cubicBezTo>
                          <a:pt x="450" y="2717"/>
                          <a:pt x="1128" y="1922"/>
                          <a:pt x="1675" y="1276"/>
                        </a:cubicBezTo>
                        <a:cubicBezTo>
                          <a:pt x="1982" y="918"/>
                          <a:pt x="2268" y="586"/>
                          <a:pt x="2425" y="292"/>
                        </a:cubicBezTo>
                        <a:cubicBezTo>
                          <a:pt x="2504" y="135"/>
                          <a:pt x="2374" y="1"/>
                          <a:pt x="224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7" name="Google Shape;15147;p148"/>
                  <p:cNvSpPr/>
                  <p:nvPr/>
                </p:nvSpPr>
                <p:spPr>
                  <a:xfrm>
                    <a:off x="2155265" y="2239487"/>
                    <a:ext cx="22117" cy="27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" h="1108" extrusionOk="0">
                        <a:moveTo>
                          <a:pt x="286" y="1"/>
                        </a:moveTo>
                        <a:cubicBezTo>
                          <a:pt x="122" y="1"/>
                          <a:pt x="0" y="225"/>
                          <a:pt x="165" y="358"/>
                        </a:cubicBezTo>
                        <a:cubicBezTo>
                          <a:pt x="341" y="495"/>
                          <a:pt x="452" y="703"/>
                          <a:pt x="465" y="925"/>
                        </a:cubicBezTo>
                        <a:cubicBezTo>
                          <a:pt x="478" y="1029"/>
                          <a:pt x="563" y="1101"/>
                          <a:pt x="661" y="1107"/>
                        </a:cubicBezTo>
                        <a:lnTo>
                          <a:pt x="687" y="1101"/>
                        </a:lnTo>
                        <a:cubicBezTo>
                          <a:pt x="797" y="1094"/>
                          <a:pt x="876" y="996"/>
                          <a:pt x="863" y="886"/>
                        </a:cubicBezTo>
                        <a:cubicBezTo>
                          <a:pt x="830" y="553"/>
                          <a:pt x="667" y="247"/>
                          <a:pt x="400" y="38"/>
                        </a:cubicBezTo>
                        <a:cubicBezTo>
                          <a:pt x="362" y="12"/>
                          <a:pt x="323" y="1"/>
                          <a:pt x="286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8" name="Google Shape;15148;p148"/>
                  <p:cNvSpPr/>
                  <p:nvPr/>
                </p:nvSpPr>
                <p:spPr>
                  <a:xfrm>
                    <a:off x="2150090" y="2374233"/>
                    <a:ext cx="38654" cy="52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1" h="2080" extrusionOk="0">
                        <a:moveTo>
                          <a:pt x="275" y="1"/>
                        </a:moveTo>
                        <a:cubicBezTo>
                          <a:pt x="127" y="1"/>
                          <a:pt x="1" y="189"/>
                          <a:pt x="129" y="332"/>
                        </a:cubicBezTo>
                        <a:cubicBezTo>
                          <a:pt x="201" y="404"/>
                          <a:pt x="273" y="476"/>
                          <a:pt x="344" y="554"/>
                        </a:cubicBezTo>
                        <a:cubicBezTo>
                          <a:pt x="748" y="945"/>
                          <a:pt x="1126" y="1323"/>
                          <a:pt x="1107" y="1877"/>
                        </a:cubicBezTo>
                        <a:cubicBezTo>
                          <a:pt x="1100" y="1981"/>
                          <a:pt x="1191" y="2073"/>
                          <a:pt x="1296" y="2079"/>
                        </a:cubicBezTo>
                        <a:lnTo>
                          <a:pt x="1302" y="2079"/>
                        </a:lnTo>
                        <a:cubicBezTo>
                          <a:pt x="1413" y="2079"/>
                          <a:pt x="1498" y="2001"/>
                          <a:pt x="1504" y="1897"/>
                        </a:cubicBezTo>
                        <a:cubicBezTo>
                          <a:pt x="1530" y="1173"/>
                          <a:pt x="1074" y="710"/>
                          <a:pt x="624" y="274"/>
                        </a:cubicBezTo>
                        <a:cubicBezTo>
                          <a:pt x="559" y="202"/>
                          <a:pt x="488" y="137"/>
                          <a:pt x="416" y="65"/>
                        </a:cubicBezTo>
                        <a:cubicBezTo>
                          <a:pt x="372" y="20"/>
                          <a:pt x="323" y="1"/>
                          <a:pt x="275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49" name="Google Shape;15149;p148"/>
                  <p:cNvSpPr/>
                  <p:nvPr/>
                </p:nvSpPr>
                <p:spPr>
                  <a:xfrm>
                    <a:off x="2138779" y="2617265"/>
                    <a:ext cx="41583" cy="540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" h="2139" extrusionOk="0">
                        <a:moveTo>
                          <a:pt x="284" y="1"/>
                        </a:moveTo>
                        <a:cubicBezTo>
                          <a:pt x="128" y="1"/>
                          <a:pt x="1" y="205"/>
                          <a:pt x="147" y="346"/>
                        </a:cubicBezTo>
                        <a:cubicBezTo>
                          <a:pt x="212" y="405"/>
                          <a:pt x="277" y="463"/>
                          <a:pt x="342" y="522"/>
                        </a:cubicBezTo>
                        <a:cubicBezTo>
                          <a:pt x="864" y="978"/>
                          <a:pt x="1170" y="1297"/>
                          <a:pt x="968" y="1877"/>
                        </a:cubicBezTo>
                        <a:cubicBezTo>
                          <a:pt x="929" y="1975"/>
                          <a:pt x="988" y="2093"/>
                          <a:pt x="1085" y="2125"/>
                        </a:cubicBezTo>
                        <a:cubicBezTo>
                          <a:pt x="1112" y="2132"/>
                          <a:pt x="1131" y="2138"/>
                          <a:pt x="1151" y="2138"/>
                        </a:cubicBezTo>
                        <a:cubicBezTo>
                          <a:pt x="1235" y="2138"/>
                          <a:pt x="1314" y="2086"/>
                          <a:pt x="1340" y="2008"/>
                        </a:cubicBezTo>
                        <a:cubicBezTo>
                          <a:pt x="1646" y="1148"/>
                          <a:pt x="1092" y="659"/>
                          <a:pt x="603" y="229"/>
                        </a:cubicBezTo>
                        <a:cubicBezTo>
                          <a:pt x="545" y="170"/>
                          <a:pt x="479" y="111"/>
                          <a:pt x="421" y="59"/>
                        </a:cubicBezTo>
                        <a:cubicBezTo>
                          <a:pt x="377" y="18"/>
                          <a:pt x="329" y="1"/>
                          <a:pt x="284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0" name="Google Shape;15150;p148"/>
                  <p:cNvSpPr/>
                  <p:nvPr/>
                </p:nvSpPr>
                <p:spPr>
                  <a:xfrm>
                    <a:off x="1962122" y="2047252"/>
                    <a:ext cx="225309" cy="2860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4" h="11329" extrusionOk="0">
                        <a:moveTo>
                          <a:pt x="5426" y="0"/>
                        </a:moveTo>
                        <a:cubicBezTo>
                          <a:pt x="4890" y="0"/>
                          <a:pt x="4408" y="168"/>
                          <a:pt x="3989" y="503"/>
                        </a:cubicBezTo>
                        <a:cubicBezTo>
                          <a:pt x="2849" y="1415"/>
                          <a:pt x="2386" y="3442"/>
                          <a:pt x="2327" y="5032"/>
                        </a:cubicBezTo>
                        <a:cubicBezTo>
                          <a:pt x="2243" y="7307"/>
                          <a:pt x="1832" y="9190"/>
                          <a:pt x="118" y="10996"/>
                        </a:cubicBezTo>
                        <a:cubicBezTo>
                          <a:pt x="1" y="11120"/>
                          <a:pt x="85" y="11328"/>
                          <a:pt x="261" y="11328"/>
                        </a:cubicBezTo>
                        <a:cubicBezTo>
                          <a:pt x="314" y="11328"/>
                          <a:pt x="366" y="11309"/>
                          <a:pt x="405" y="11270"/>
                        </a:cubicBezTo>
                        <a:cubicBezTo>
                          <a:pt x="2210" y="9366"/>
                          <a:pt x="2634" y="7405"/>
                          <a:pt x="2719" y="5045"/>
                        </a:cubicBezTo>
                        <a:cubicBezTo>
                          <a:pt x="2771" y="3611"/>
                          <a:pt x="3201" y="1643"/>
                          <a:pt x="4237" y="815"/>
                        </a:cubicBezTo>
                        <a:cubicBezTo>
                          <a:pt x="4588" y="534"/>
                          <a:pt x="4991" y="395"/>
                          <a:pt x="5443" y="395"/>
                        </a:cubicBezTo>
                        <a:cubicBezTo>
                          <a:pt x="5588" y="395"/>
                          <a:pt x="5738" y="409"/>
                          <a:pt x="5893" y="437"/>
                        </a:cubicBezTo>
                        <a:cubicBezTo>
                          <a:pt x="6303" y="516"/>
                          <a:pt x="6596" y="744"/>
                          <a:pt x="6903" y="985"/>
                        </a:cubicBezTo>
                        <a:cubicBezTo>
                          <a:pt x="7285" y="1282"/>
                          <a:pt x="7675" y="1583"/>
                          <a:pt x="8257" y="1583"/>
                        </a:cubicBezTo>
                        <a:cubicBezTo>
                          <a:pt x="8390" y="1583"/>
                          <a:pt x="8533" y="1568"/>
                          <a:pt x="8689" y="1532"/>
                        </a:cubicBezTo>
                        <a:cubicBezTo>
                          <a:pt x="8923" y="1472"/>
                          <a:pt x="8864" y="1140"/>
                          <a:pt x="8654" y="1140"/>
                        </a:cubicBezTo>
                        <a:cubicBezTo>
                          <a:pt x="8636" y="1140"/>
                          <a:pt x="8617" y="1143"/>
                          <a:pt x="8597" y="1148"/>
                        </a:cubicBezTo>
                        <a:cubicBezTo>
                          <a:pt x="8475" y="1176"/>
                          <a:pt x="8363" y="1189"/>
                          <a:pt x="8258" y="1189"/>
                        </a:cubicBezTo>
                        <a:cubicBezTo>
                          <a:pt x="7805" y="1189"/>
                          <a:pt x="7495" y="949"/>
                          <a:pt x="7150" y="679"/>
                        </a:cubicBezTo>
                        <a:cubicBezTo>
                          <a:pt x="6831" y="431"/>
                          <a:pt x="6466" y="144"/>
                          <a:pt x="5964" y="53"/>
                        </a:cubicBezTo>
                        <a:cubicBezTo>
                          <a:pt x="5779" y="18"/>
                          <a:pt x="5600" y="0"/>
                          <a:pt x="542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1" name="Google Shape;15151;p148"/>
                  <p:cNvSpPr/>
                  <p:nvPr/>
                </p:nvSpPr>
                <p:spPr>
                  <a:xfrm>
                    <a:off x="2114339" y="2154403"/>
                    <a:ext cx="77863" cy="446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4" h="17695" extrusionOk="0">
                        <a:moveTo>
                          <a:pt x="2663" y="0"/>
                        </a:moveTo>
                        <a:cubicBezTo>
                          <a:pt x="2575" y="0"/>
                          <a:pt x="2488" y="53"/>
                          <a:pt x="2471" y="169"/>
                        </a:cubicBezTo>
                        <a:cubicBezTo>
                          <a:pt x="2301" y="1251"/>
                          <a:pt x="2373" y="2463"/>
                          <a:pt x="2451" y="3636"/>
                        </a:cubicBezTo>
                        <a:cubicBezTo>
                          <a:pt x="2568" y="5422"/>
                          <a:pt x="2679" y="7267"/>
                          <a:pt x="1936" y="8733"/>
                        </a:cubicBezTo>
                        <a:lnTo>
                          <a:pt x="1917" y="8779"/>
                        </a:lnTo>
                        <a:cubicBezTo>
                          <a:pt x="972" y="10630"/>
                          <a:pt x="0" y="12546"/>
                          <a:pt x="424" y="14801"/>
                        </a:cubicBezTo>
                        <a:cubicBezTo>
                          <a:pt x="515" y="15264"/>
                          <a:pt x="783" y="15674"/>
                          <a:pt x="1050" y="16085"/>
                        </a:cubicBezTo>
                        <a:cubicBezTo>
                          <a:pt x="1356" y="16567"/>
                          <a:pt x="1656" y="17017"/>
                          <a:pt x="1597" y="17480"/>
                        </a:cubicBezTo>
                        <a:cubicBezTo>
                          <a:pt x="1584" y="17584"/>
                          <a:pt x="1662" y="17682"/>
                          <a:pt x="1773" y="17695"/>
                        </a:cubicBezTo>
                        <a:lnTo>
                          <a:pt x="1793" y="17695"/>
                        </a:lnTo>
                        <a:cubicBezTo>
                          <a:pt x="1897" y="17695"/>
                          <a:pt x="1982" y="17623"/>
                          <a:pt x="1988" y="17519"/>
                        </a:cubicBezTo>
                        <a:cubicBezTo>
                          <a:pt x="2060" y="16919"/>
                          <a:pt x="1715" y="16385"/>
                          <a:pt x="1376" y="15863"/>
                        </a:cubicBezTo>
                        <a:cubicBezTo>
                          <a:pt x="1135" y="15498"/>
                          <a:pt x="887" y="15114"/>
                          <a:pt x="809" y="14723"/>
                        </a:cubicBezTo>
                        <a:cubicBezTo>
                          <a:pt x="411" y="12605"/>
                          <a:pt x="1310" y="10832"/>
                          <a:pt x="2262" y="8955"/>
                        </a:cubicBezTo>
                        <a:lnTo>
                          <a:pt x="2288" y="8909"/>
                        </a:lnTo>
                        <a:cubicBezTo>
                          <a:pt x="3083" y="7345"/>
                          <a:pt x="2959" y="5448"/>
                          <a:pt x="2842" y="3610"/>
                        </a:cubicBezTo>
                        <a:cubicBezTo>
                          <a:pt x="2770" y="2405"/>
                          <a:pt x="2699" y="1271"/>
                          <a:pt x="2862" y="228"/>
                        </a:cubicBezTo>
                        <a:cubicBezTo>
                          <a:pt x="2883" y="83"/>
                          <a:pt x="2772" y="0"/>
                          <a:pt x="2663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2" name="Google Shape;15152;p148"/>
                  <p:cNvSpPr/>
                  <p:nvPr/>
                </p:nvSpPr>
                <p:spPr>
                  <a:xfrm>
                    <a:off x="2179907" y="2298490"/>
                    <a:ext cx="26283" cy="347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1" h="1378" extrusionOk="0">
                        <a:moveTo>
                          <a:pt x="288" y="1"/>
                        </a:moveTo>
                        <a:cubicBezTo>
                          <a:pt x="128" y="1"/>
                          <a:pt x="0" y="214"/>
                          <a:pt x="154" y="347"/>
                        </a:cubicBezTo>
                        <a:cubicBezTo>
                          <a:pt x="415" y="569"/>
                          <a:pt x="591" y="875"/>
                          <a:pt x="636" y="1208"/>
                        </a:cubicBezTo>
                        <a:cubicBezTo>
                          <a:pt x="649" y="1305"/>
                          <a:pt x="734" y="1377"/>
                          <a:pt x="832" y="1377"/>
                        </a:cubicBezTo>
                        <a:lnTo>
                          <a:pt x="858" y="1377"/>
                        </a:lnTo>
                        <a:cubicBezTo>
                          <a:pt x="969" y="1364"/>
                          <a:pt x="1040" y="1260"/>
                          <a:pt x="1027" y="1156"/>
                        </a:cubicBezTo>
                        <a:cubicBezTo>
                          <a:pt x="969" y="725"/>
                          <a:pt x="747" y="334"/>
                          <a:pt x="421" y="54"/>
                        </a:cubicBezTo>
                        <a:cubicBezTo>
                          <a:pt x="378" y="16"/>
                          <a:pt x="332" y="1"/>
                          <a:pt x="28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3" name="Google Shape;15153;p148"/>
                  <p:cNvSpPr/>
                  <p:nvPr/>
                </p:nvSpPr>
                <p:spPr>
                  <a:xfrm>
                    <a:off x="2107270" y="2512841"/>
                    <a:ext cx="25980" cy="78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" h="3120" extrusionOk="0">
                        <a:moveTo>
                          <a:pt x="767" y="1"/>
                        </a:moveTo>
                        <a:cubicBezTo>
                          <a:pt x="704" y="1"/>
                          <a:pt x="640" y="32"/>
                          <a:pt x="600" y="109"/>
                        </a:cubicBezTo>
                        <a:cubicBezTo>
                          <a:pt x="189" y="878"/>
                          <a:pt x="0" y="1823"/>
                          <a:pt x="26" y="2931"/>
                        </a:cubicBezTo>
                        <a:cubicBezTo>
                          <a:pt x="33" y="3035"/>
                          <a:pt x="118" y="3120"/>
                          <a:pt x="228" y="3120"/>
                        </a:cubicBezTo>
                        <a:lnTo>
                          <a:pt x="235" y="3120"/>
                        </a:lnTo>
                        <a:cubicBezTo>
                          <a:pt x="346" y="3113"/>
                          <a:pt x="430" y="3022"/>
                          <a:pt x="424" y="2918"/>
                        </a:cubicBezTo>
                        <a:cubicBezTo>
                          <a:pt x="398" y="1894"/>
                          <a:pt x="580" y="988"/>
                          <a:pt x="945" y="291"/>
                        </a:cubicBezTo>
                        <a:cubicBezTo>
                          <a:pt x="1029" y="137"/>
                          <a:pt x="899" y="1"/>
                          <a:pt x="767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4" name="Google Shape;15154;p148"/>
                  <p:cNvSpPr/>
                  <p:nvPr/>
                </p:nvSpPr>
                <p:spPr>
                  <a:xfrm>
                    <a:off x="2145394" y="2412533"/>
                    <a:ext cx="34463" cy="45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5" h="1814" extrusionOk="0">
                        <a:moveTo>
                          <a:pt x="285" y="0"/>
                        </a:moveTo>
                        <a:cubicBezTo>
                          <a:pt x="97" y="0"/>
                          <a:pt x="1" y="289"/>
                          <a:pt x="211" y="380"/>
                        </a:cubicBezTo>
                        <a:cubicBezTo>
                          <a:pt x="641" y="575"/>
                          <a:pt x="954" y="1097"/>
                          <a:pt x="967" y="1625"/>
                        </a:cubicBezTo>
                        <a:cubicBezTo>
                          <a:pt x="967" y="1729"/>
                          <a:pt x="1058" y="1814"/>
                          <a:pt x="1162" y="1814"/>
                        </a:cubicBezTo>
                        <a:lnTo>
                          <a:pt x="1169" y="1814"/>
                        </a:lnTo>
                        <a:cubicBezTo>
                          <a:pt x="1280" y="1814"/>
                          <a:pt x="1364" y="1722"/>
                          <a:pt x="1364" y="1611"/>
                        </a:cubicBezTo>
                        <a:cubicBezTo>
                          <a:pt x="1345" y="927"/>
                          <a:pt x="941" y="275"/>
                          <a:pt x="374" y="21"/>
                        </a:cubicBezTo>
                        <a:cubicBezTo>
                          <a:pt x="343" y="7"/>
                          <a:pt x="313" y="0"/>
                          <a:pt x="285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5" name="Google Shape;15155;p148"/>
                  <p:cNvSpPr/>
                  <p:nvPr/>
                </p:nvSpPr>
                <p:spPr>
                  <a:xfrm>
                    <a:off x="2068262" y="1690152"/>
                    <a:ext cx="117199" cy="370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2" h="14660" extrusionOk="0">
                        <a:moveTo>
                          <a:pt x="782" y="0"/>
                        </a:moveTo>
                        <a:cubicBezTo>
                          <a:pt x="708" y="0"/>
                          <a:pt x="633" y="40"/>
                          <a:pt x="600" y="132"/>
                        </a:cubicBezTo>
                        <a:cubicBezTo>
                          <a:pt x="574" y="223"/>
                          <a:pt x="1" y="2309"/>
                          <a:pt x="2099" y="4323"/>
                        </a:cubicBezTo>
                        <a:cubicBezTo>
                          <a:pt x="4054" y="6200"/>
                          <a:pt x="4250" y="8846"/>
                          <a:pt x="4250" y="8859"/>
                        </a:cubicBezTo>
                        <a:lnTo>
                          <a:pt x="4250" y="14464"/>
                        </a:lnTo>
                        <a:cubicBezTo>
                          <a:pt x="4250" y="14575"/>
                          <a:pt x="4335" y="14660"/>
                          <a:pt x="4446" y="14660"/>
                        </a:cubicBezTo>
                        <a:cubicBezTo>
                          <a:pt x="4550" y="14660"/>
                          <a:pt x="4641" y="14575"/>
                          <a:pt x="4641" y="14471"/>
                        </a:cubicBezTo>
                        <a:lnTo>
                          <a:pt x="4641" y="8846"/>
                        </a:lnTo>
                        <a:cubicBezTo>
                          <a:pt x="4635" y="8729"/>
                          <a:pt x="4439" y="6024"/>
                          <a:pt x="2373" y="4043"/>
                        </a:cubicBezTo>
                        <a:cubicBezTo>
                          <a:pt x="450" y="2198"/>
                          <a:pt x="959" y="328"/>
                          <a:pt x="978" y="243"/>
                        </a:cubicBezTo>
                        <a:cubicBezTo>
                          <a:pt x="1014" y="96"/>
                          <a:pt x="898" y="0"/>
                          <a:pt x="78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6" name="Google Shape;15156;p148"/>
                  <p:cNvSpPr/>
                  <p:nvPr/>
                </p:nvSpPr>
                <p:spPr>
                  <a:xfrm>
                    <a:off x="2085380" y="1685632"/>
                    <a:ext cx="117174" cy="3703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41" h="14670" extrusionOk="0">
                        <a:moveTo>
                          <a:pt x="785" y="0"/>
                        </a:moveTo>
                        <a:cubicBezTo>
                          <a:pt x="706" y="0"/>
                          <a:pt x="628" y="43"/>
                          <a:pt x="600" y="142"/>
                        </a:cubicBezTo>
                        <a:cubicBezTo>
                          <a:pt x="574" y="233"/>
                          <a:pt x="0" y="2318"/>
                          <a:pt x="2099" y="4332"/>
                        </a:cubicBezTo>
                        <a:cubicBezTo>
                          <a:pt x="4054" y="6209"/>
                          <a:pt x="4250" y="8856"/>
                          <a:pt x="4250" y="8869"/>
                        </a:cubicBezTo>
                        <a:lnTo>
                          <a:pt x="4250" y="14474"/>
                        </a:lnTo>
                        <a:cubicBezTo>
                          <a:pt x="4250" y="14584"/>
                          <a:pt x="4335" y="14669"/>
                          <a:pt x="4445" y="14669"/>
                        </a:cubicBezTo>
                        <a:cubicBezTo>
                          <a:pt x="4550" y="14669"/>
                          <a:pt x="4641" y="14584"/>
                          <a:pt x="4641" y="14480"/>
                        </a:cubicBezTo>
                        <a:lnTo>
                          <a:pt x="4641" y="8856"/>
                        </a:lnTo>
                        <a:cubicBezTo>
                          <a:pt x="4634" y="8738"/>
                          <a:pt x="4439" y="6033"/>
                          <a:pt x="2373" y="4052"/>
                        </a:cubicBezTo>
                        <a:cubicBezTo>
                          <a:pt x="450" y="2208"/>
                          <a:pt x="958" y="337"/>
                          <a:pt x="978" y="252"/>
                        </a:cubicBezTo>
                        <a:cubicBezTo>
                          <a:pt x="1025" y="99"/>
                          <a:pt x="904" y="0"/>
                          <a:pt x="785" y="0"/>
                        </a:cubicBezTo>
                        <a:close/>
                      </a:path>
                    </a:pathLst>
                  </a:custGeom>
                  <a:solidFill>
                    <a:srgbClr val="8292A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7" name="Google Shape;15157;p148"/>
                  <p:cNvSpPr/>
                  <p:nvPr/>
                </p:nvSpPr>
                <p:spPr>
                  <a:xfrm>
                    <a:off x="2107093" y="1681315"/>
                    <a:ext cx="49106" cy="6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5" h="2692" extrusionOk="0">
                        <a:moveTo>
                          <a:pt x="1715" y="0"/>
                        </a:moveTo>
                        <a:cubicBezTo>
                          <a:pt x="1634" y="0"/>
                          <a:pt x="1553" y="48"/>
                          <a:pt x="1526" y="156"/>
                        </a:cubicBezTo>
                        <a:cubicBezTo>
                          <a:pt x="1135" y="1812"/>
                          <a:pt x="203" y="2307"/>
                          <a:pt x="183" y="2320"/>
                        </a:cubicBezTo>
                        <a:cubicBezTo>
                          <a:pt x="1" y="2411"/>
                          <a:pt x="66" y="2691"/>
                          <a:pt x="274" y="2691"/>
                        </a:cubicBezTo>
                        <a:cubicBezTo>
                          <a:pt x="307" y="2691"/>
                          <a:pt x="333" y="2685"/>
                          <a:pt x="366" y="2672"/>
                        </a:cubicBezTo>
                        <a:cubicBezTo>
                          <a:pt x="405" y="2646"/>
                          <a:pt x="1474" y="2098"/>
                          <a:pt x="1910" y="247"/>
                        </a:cubicBezTo>
                        <a:cubicBezTo>
                          <a:pt x="1945" y="95"/>
                          <a:pt x="1830" y="0"/>
                          <a:pt x="1715" y="0"/>
                        </a:cubicBezTo>
                        <a:close/>
                      </a:path>
                    </a:pathLst>
                  </a:custGeom>
                  <a:solidFill>
                    <a:srgbClr val="8292A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8" name="Google Shape;15158;p148"/>
                  <p:cNvSpPr/>
                  <p:nvPr/>
                </p:nvSpPr>
                <p:spPr>
                  <a:xfrm>
                    <a:off x="2026629" y="1668313"/>
                    <a:ext cx="70617" cy="8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3474" extrusionOk="0">
                        <a:moveTo>
                          <a:pt x="819" y="1"/>
                        </a:moveTo>
                        <a:cubicBezTo>
                          <a:pt x="738" y="1"/>
                          <a:pt x="659" y="45"/>
                          <a:pt x="633" y="150"/>
                        </a:cubicBezTo>
                        <a:cubicBezTo>
                          <a:pt x="1" y="2418"/>
                          <a:pt x="2425" y="3448"/>
                          <a:pt x="2451" y="3454"/>
                        </a:cubicBezTo>
                        <a:cubicBezTo>
                          <a:pt x="2471" y="3467"/>
                          <a:pt x="2497" y="3474"/>
                          <a:pt x="2523" y="3474"/>
                        </a:cubicBezTo>
                        <a:cubicBezTo>
                          <a:pt x="2738" y="3467"/>
                          <a:pt x="2797" y="3174"/>
                          <a:pt x="2601" y="3096"/>
                        </a:cubicBezTo>
                        <a:cubicBezTo>
                          <a:pt x="2516" y="3057"/>
                          <a:pt x="476" y="2183"/>
                          <a:pt x="1017" y="254"/>
                        </a:cubicBezTo>
                        <a:cubicBezTo>
                          <a:pt x="1064" y="102"/>
                          <a:pt x="940" y="1"/>
                          <a:pt x="81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59" name="Google Shape;15159;p148"/>
                  <p:cNvSpPr/>
                  <p:nvPr/>
                </p:nvSpPr>
                <p:spPr>
                  <a:xfrm>
                    <a:off x="2214067" y="1690025"/>
                    <a:ext cx="117022" cy="370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5" h="14665" extrusionOk="0">
                        <a:moveTo>
                          <a:pt x="3856" y="1"/>
                        </a:moveTo>
                        <a:cubicBezTo>
                          <a:pt x="3738" y="1"/>
                          <a:pt x="3617" y="98"/>
                          <a:pt x="3656" y="248"/>
                        </a:cubicBezTo>
                        <a:cubicBezTo>
                          <a:pt x="3683" y="326"/>
                          <a:pt x="4184" y="2203"/>
                          <a:pt x="2262" y="4048"/>
                        </a:cubicBezTo>
                        <a:cubicBezTo>
                          <a:pt x="196" y="6029"/>
                          <a:pt x="13" y="8734"/>
                          <a:pt x="0" y="8864"/>
                        </a:cubicBezTo>
                        <a:lnTo>
                          <a:pt x="0" y="14469"/>
                        </a:lnTo>
                        <a:cubicBezTo>
                          <a:pt x="0" y="14580"/>
                          <a:pt x="91" y="14665"/>
                          <a:pt x="202" y="14665"/>
                        </a:cubicBezTo>
                        <a:cubicBezTo>
                          <a:pt x="306" y="14665"/>
                          <a:pt x="398" y="14580"/>
                          <a:pt x="398" y="14469"/>
                        </a:cubicBezTo>
                        <a:lnTo>
                          <a:pt x="398" y="8877"/>
                        </a:lnTo>
                        <a:cubicBezTo>
                          <a:pt x="398" y="8844"/>
                          <a:pt x="580" y="6205"/>
                          <a:pt x="2535" y="4328"/>
                        </a:cubicBezTo>
                        <a:cubicBezTo>
                          <a:pt x="4634" y="2314"/>
                          <a:pt x="4061" y="228"/>
                          <a:pt x="4041" y="137"/>
                        </a:cubicBezTo>
                        <a:cubicBezTo>
                          <a:pt x="4010" y="42"/>
                          <a:pt x="3934" y="1"/>
                          <a:pt x="3856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0" name="Google Shape;15160;p148"/>
                  <p:cNvSpPr/>
                  <p:nvPr/>
                </p:nvSpPr>
                <p:spPr>
                  <a:xfrm>
                    <a:off x="2196949" y="1685683"/>
                    <a:ext cx="117022" cy="3703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35" h="14668" extrusionOk="0">
                        <a:moveTo>
                          <a:pt x="3856" y="0"/>
                        </a:moveTo>
                        <a:cubicBezTo>
                          <a:pt x="3738" y="0"/>
                          <a:pt x="3617" y="100"/>
                          <a:pt x="3657" y="250"/>
                        </a:cubicBezTo>
                        <a:cubicBezTo>
                          <a:pt x="3683" y="329"/>
                          <a:pt x="4185" y="2206"/>
                          <a:pt x="2262" y="4050"/>
                        </a:cubicBezTo>
                        <a:cubicBezTo>
                          <a:pt x="189" y="6031"/>
                          <a:pt x="7" y="8736"/>
                          <a:pt x="0" y="8867"/>
                        </a:cubicBezTo>
                        <a:lnTo>
                          <a:pt x="0" y="14472"/>
                        </a:lnTo>
                        <a:cubicBezTo>
                          <a:pt x="0" y="14582"/>
                          <a:pt x="92" y="14667"/>
                          <a:pt x="196" y="14667"/>
                        </a:cubicBezTo>
                        <a:cubicBezTo>
                          <a:pt x="307" y="14667"/>
                          <a:pt x="398" y="14582"/>
                          <a:pt x="398" y="14472"/>
                        </a:cubicBezTo>
                        <a:lnTo>
                          <a:pt x="398" y="8873"/>
                        </a:lnTo>
                        <a:cubicBezTo>
                          <a:pt x="398" y="8847"/>
                          <a:pt x="580" y="6207"/>
                          <a:pt x="2536" y="4330"/>
                        </a:cubicBezTo>
                        <a:cubicBezTo>
                          <a:pt x="4634" y="2316"/>
                          <a:pt x="4061" y="231"/>
                          <a:pt x="4035" y="140"/>
                        </a:cubicBezTo>
                        <a:cubicBezTo>
                          <a:pt x="4006" y="42"/>
                          <a:pt x="3932" y="0"/>
                          <a:pt x="3856" y="0"/>
                        </a:cubicBezTo>
                        <a:close/>
                      </a:path>
                    </a:pathLst>
                  </a:custGeom>
                  <a:solidFill>
                    <a:srgbClr val="8292A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1" name="Google Shape;15161;p148"/>
                  <p:cNvSpPr/>
                  <p:nvPr/>
                </p:nvSpPr>
                <p:spPr>
                  <a:xfrm>
                    <a:off x="2242874" y="1681315"/>
                    <a:ext cx="49207" cy="6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9" h="2692" extrusionOk="0">
                        <a:moveTo>
                          <a:pt x="232" y="0"/>
                        </a:moveTo>
                        <a:cubicBezTo>
                          <a:pt x="116" y="0"/>
                          <a:pt x="1" y="95"/>
                          <a:pt x="39" y="247"/>
                        </a:cubicBezTo>
                        <a:cubicBezTo>
                          <a:pt x="475" y="2098"/>
                          <a:pt x="1538" y="2646"/>
                          <a:pt x="1583" y="2672"/>
                        </a:cubicBezTo>
                        <a:cubicBezTo>
                          <a:pt x="1610" y="2685"/>
                          <a:pt x="1642" y="2691"/>
                          <a:pt x="1675" y="2691"/>
                        </a:cubicBezTo>
                        <a:cubicBezTo>
                          <a:pt x="1883" y="2691"/>
                          <a:pt x="1948" y="2411"/>
                          <a:pt x="1766" y="2320"/>
                        </a:cubicBezTo>
                        <a:cubicBezTo>
                          <a:pt x="1753" y="2313"/>
                          <a:pt x="814" y="1812"/>
                          <a:pt x="423" y="156"/>
                        </a:cubicBezTo>
                        <a:cubicBezTo>
                          <a:pt x="396" y="48"/>
                          <a:pt x="314" y="0"/>
                          <a:pt x="232" y="0"/>
                        </a:cubicBezTo>
                        <a:close/>
                      </a:path>
                    </a:pathLst>
                  </a:custGeom>
                  <a:solidFill>
                    <a:srgbClr val="8292A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2" name="Google Shape;15162;p148"/>
                  <p:cNvSpPr/>
                  <p:nvPr/>
                </p:nvSpPr>
                <p:spPr>
                  <a:xfrm>
                    <a:off x="2301751" y="1668313"/>
                    <a:ext cx="70643" cy="8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" h="3474" extrusionOk="0">
                        <a:moveTo>
                          <a:pt x="1979" y="1"/>
                        </a:moveTo>
                        <a:cubicBezTo>
                          <a:pt x="1859" y="1"/>
                          <a:pt x="1736" y="102"/>
                          <a:pt x="1787" y="254"/>
                        </a:cubicBezTo>
                        <a:cubicBezTo>
                          <a:pt x="2321" y="2183"/>
                          <a:pt x="288" y="3057"/>
                          <a:pt x="197" y="3089"/>
                        </a:cubicBezTo>
                        <a:cubicBezTo>
                          <a:pt x="1" y="3174"/>
                          <a:pt x="60" y="3467"/>
                          <a:pt x="275" y="3474"/>
                        </a:cubicBezTo>
                        <a:cubicBezTo>
                          <a:pt x="301" y="3474"/>
                          <a:pt x="327" y="3467"/>
                          <a:pt x="353" y="3454"/>
                        </a:cubicBezTo>
                        <a:cubicBezTo>
                          <a:pt x="372" y="3448"/>
                          <a:pt x="2797" y="2418"/>
                          <a:pt x="2165" y="150"/>
                        </a:cubicBezTo>
                        <a:cubicBezTo>
                          <a:pt x="2139" y="45"/>
                          <a:pt x="2059" y="1"/>
                          <a:pt x="197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3" name="Google Shape;15163;p148"/>
                  <p:cNvSpPr/>
                  <p:nvPr/>
                </p:nvSpPr>
                <p:spPr>
                  <a:xfrm>
                    <a:off x="2160239" y="2043314"/>
                    <a:ext cx="33276" cy="339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8" h="1343" extrusionOk="0">
                        <a:moveTo>
                          <a:pt x="894" y="0"/>
                        </a:moveTo>
                        <a:cubicBezTo>
                          <a:pt x="848" y="0"/>
                          <a:pt x="803" y="7"/>
                          <a:pt x="763" y="20"/>
                        </a:cubicBezTo>
                        <a:lnTo>
                          <a:pt x="757" y="20"/>
                        </a:lnTo>
                        <a:lnTo>
                          <a:pt x="737" y="13"/>
                        </a:lnTo>
                        <a:lnTo>
                          <a:pt x="724" y="13"/>
                        </a:lnTo>
                        <a:cubicBezTo>
                          <a:pt x="640" y="13"/>
                          <a:pt x="209" y="339"/>
                          <a:pt x="209" y="339"/>
                        </a:cubicBezTo>
                        <a:cubicBezTo>
                          <a:pt x="125" y="437"/>
                          <a:pt x="53" y="548"/>
                          <a:pt x="7" y="672"/>
                        </a:cubicBezTo>
                        <a:lnTo>
                          <a:pt x="1" y="698"/>
                        </a:lnTo>
                        <a:lnTo>
                          <a:pt x="7" y="717"/>
                        </a:lnTo>
                        <a:cubicBezTo>
                          <a:pt x="53" y="926"/>
                          <a:pt x="99" y="1108"/>
                          <a:pt x="157" y="1271"/>
                        </a:cubicBezTo>
                        <a:lnTo>
                          <a:pt x="170" y="1323"/>
                        </a:lnTo>
                        <a:lnTo>
                          <a:pt x="222" y="1330"/>
                        </a:lnTo>
                        <a:lnTo>
                          <a:pt x="294" y="1336"/>
                        </a:lnTo>
                        <a:lnTo>
                          <a:pt x="333" y="1343"/>
                        </a:lnTo>
                        <a:lnTo>
                          <a:pt x="359" y="1323"/>
                        </a:lnTo>
                        <a:lnTo>
                          <a:pt x="405" y="1291"/>
                        </a:lnTo>
                        <a:lnTo>
                          <a:pt x="405" y="1252"/>
                        </a:lnTo>
                        <a:cubicBezTo>
                          <a:pt x="431" y="789"/>
                          <a:pt x="685" y="437"/>
                          <a:pt x="1161" y="209"/>
                        </a:cubicBezTo>
                        <a:lnTo>
                          <a:pt x="1317" y="137"/>
                        </a:lnTo>
                        <a:lnTo>
                          <a:pt x="1154" y="65"/>
                        </a:lnTo>
                        <a:cubicBezTo>
                          <a:pt x="1076" y="26"/>
                          <a:pt x="985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4" name="Google Shape;15164;p148"/>
                  <p:cNvSpPr/>
                  <p:nvPr/>
                </p:nvSpPr>
                <p:spPr>
                  <a:xfrm>
                    <a:off x="2157942" y="2041168"/>
                    <a:ext cx="40346" cy="383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8" h="1520" extrusionOk="0">
                        <a:moveTo>
                          <a:pt x="985" y="164"/>
                        </a:moveTo>
                        <a:cubicBezTo>
                          <a:pt x="1063" y="164"/>
                          <a:pt x="1141" y="183"/>
                          <a:pt x="1213" y="222"/>
                        </a:cubicBezTo>
                        <a:cubicBezTo>
                          <a:pt x="594" y="515"/>
                          <a:pt x="431" y="972"/>
                          <a:pt x="411" y="1337"/>
                        </a:cubicBezTo>
                        <a:lnTo>
                          <a:pt x="398" y="1343"/>
                        </a:lnTo>
                        <a:lnTo>
                          <a:pt x="326" y="1330"/>
                        </a:lnTo>
                        <a:cubicBezTo>
                          <a:pt x="268" y="1154"/>
                          <a:pt x="216" y="972"/>
                          <a:pt x="177" y="789"/>
                        </a:cubicBezTo>
                        <a:cubicBezTo>
                          <a:pt x="216" y="672"/>
                          <a:pt x="281" y="568"/>
                          <a:pt x="359" y="476"/>
                        </a:cubicBezTo>
                        <a:cubicBezTo>
                          <a:pt x="502" y="366"/>
                          <a:pt x="659" y="268"/>
                          <a:pt x="815" y="183"/>
                        </a:cubicBezTo>
                        <a:lnTo>
                          <a:pt x="848" y="183"/>
                        </a:lnTo>
                        <a:cubicBezTo>
                          <a:pt x="861" y="183"/>
                          <a:pt x="874" y="183"/>
                          <a:pt x="880" y="177"/>
                        </a:cubicBezTo>
                        <a:cubicBezTo>
                          <a:pt x="913" y="170"/>
                          <a:pt x="946" y="164"/>
                          <a:pt x="978" y="164"/>
                        </a:cubicBezTo>
                        <a:close/>
                        <a:moveTo>
                          <a:pt x="978" y="1"/>
                        </a:moveTo>
                        <a:cubicBezTo>
                          <a:pt x="939" y="1"/>
                          <a:pt x="894" y="7"/>
                          <a:pt x="854" y="20"/>
                        </a:cubicBezTo>
                        <a:lnTo>
                          <a:pt x="815" y="20"/>
                        </a:lnTo>
                        <a:cubicBezTo>
                          <a:pt x="763" y="20"/>
                          <a:pt x="731" y="27"/>
                          <a:pt x="489" y="190"/>
                        </a:cubicBezTo>
                        <a:cubicBezTo>
                          <a:pt x="398" y="242"/>
                          <a:pt x="313" y="300"/>
                          <a:pt x="235" y="372"/>
                        </a:cubicBezTo>
                        <a:cubicBezTo>
                          <a:pt x="144" y="476"/>
                          <a:pt x="72" y="600"/>
                          <a:pt x="20" y="731"/>
                        </a:cubicBezTo>
                        <a:lnTo>
                          <a:pt x="1" y="776"/>
                        </a:lnTo>
                        <a:lnTo>
                          <a:pt x="14" y="822"/>
                        </a:lnTo>
                        <a:cubicBezTo>
                          <a:pt x="59" y="1030"/>
                          <a:pt x="111" y="1219"/>
                          <a:pt x="164" y="1382"/>
                        </a:cubicBezTo>
                        <a:lnTo>
                          <a:pt x="196" y="1480"/>
                        </a:lnTo>
                        <a:lnTo>
                          <a:pt x="300" y="1493"/>
                        </a:lnTo>
                        <a:lnTo>
                          <a:pt x="366" y="1506"/>
                        </a:lnTo>
                        <a:lnTo>
                          <a:pt x="437" y="1519"/>
                        </a:lnTo>
                        <a:lnTo>
                          <a:pt x="496" y="1474"/>
                        </a:lnTo>
                        <a:lnTo>
                          <a:pt x="502" y="1467"/>
                        </a:lnTo>
                        <a:lnTo>
                          <a:pt x="561" y="1421"/>
                        </a:lnTo>
                        <a:lnTo>
                          <a:pt x="568" y="1343"/>
                        </a:lnTo>
                        <a:cubicBezTo>
                          <a:pt x="587" y="913"/>
                          <a:pt x="828" y="581"/>
                          <a:pt x="1278" y="366"/>
                        </a:cubicBezTo>
                        <a:lnTo>
                          <a:pt x="1597" y="222"/>
                        </a:lnTo>
                        <a:lnTo>
                          <a:pt x="1285" y="72"/>
                        </a:lnTo>
                        <a:cubicBezTo>
                          <a:pt x="1187" y="27"/>
                          <a:pt x="1089" y="1"/>
                          <a:pt x="985" y="1"/>
                        </a:cubicBezTo>
                        <a:close/>
                      </a:path>
                    </a:pathLst>
                  </a:custGeom>
                  <a:solidFill>
                    <a:srgbClr val="F2F4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5" name="Google Shape;15165;p148"/>
                  <p:cNvSpPr/>
                  <p:nvPr/>
                </p:nvSpPr>
                <p:spPr>
                  <a:xfrm>
                    <a:off x="2204675" y="2051368"/>
                    <a:ext cx="27520" cy="26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0" h="1037" extrusionOk="0">
                        <a:moveTo>
                          <a:pt x="620" y="1"/>
                        </a:moveTo>
                        <a:lnTo>
                          <a:pt x="385" y="157"/>
                        </a:lnTo>
                        <a:lnTo>
                          <a:pt x="444" y="235"/>
                        </a:lnTo>
                        <a:cubicBezTo>
                          <a:pt x="340" y="281"/>
                          <a:pt x="40" y="424"/>
                          <a:pt x="20" y="633"/>
                        </a:cubicBezTo>
                        <a:cubicBezTo>
                          <a:pt x="1" y="848"/>
                          <a:pt x="196" y="959"/>
                          <a:pt x="372" y="985"/>
                        </a:cubicBezTo>
                        <a:lnTo>
                          <a:pt x="392" y="985"/>
                        </a:lnTo>
                        <a:cubicBezTo>
                          <a:pt x="437" y="978"/>
                          <a:pt x="483" y="978"/>
                          <a:pt x="529" y="978"/>
                        </a:cubicBezTo>
                        <a:cubicBezTo>
                          <a:pt x="626" y="978"/>
                          <a:pt x="731" y="991"/>
                          <a:pt x="828" y="1011"/>
                        </a:cubicBezTo>
                        <a:lnTo>
                          <a:pt x="926" y="1037"/>
                        </a:lnTo>
                        <a:lnTo>
                          <a:pt x="926" y="933"/>
                        </a:lnTo>
                        <a:cubicBezTo>
                          <a:pt x="920" y="789"/>
                          <a:pt x="926" y="587"/>
                          <a:pt x="1030" y="503"/>
                        </a:cubicBezTo>
                        <a:lnTo>
                          <a:pt x="1089" y="450"/>
                        </a:lnTo>
                        <a:lnTo>
                          <a:pt x="933" y="255"/>
                        </a:lnTo>
                        <a:lnTo>
                          <a:pt x="874" y="287"/>
                        </a:lnTo>
                        <a:cubicBezTo>
                          <a:pt x="815" y="320"/>
                          <a:pt x="750" y="359"/>
                          <a:pt x="698" y="405"/>
                        </a:cubicBezTo>
                        <a:cubicBezTo>
                          <a:pt x="698" y="340"/>
                          <a:pt x="718" y="281"/>
                          <a:pt x="744" y="229"/>
                        </a:cubicBezTo>
                        <a:lnTo>
                          <a:pt x="783" y="170"/>
                        </a:lnTo>
                        <a:lnTo>
                          <a:pt x="620" y="1"/>
                        </a:ln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6" name="Google Shape;15166;p148"/>
                  <p:cNvSpPr/>
                  <p:nvPr/>
                </p:nvSpPr>
                <p:spPr>
                  <a:xfrm>
                    <a:off x="2202529" y="2048565"/>
                    <a:ext cx="32620" cy="31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2" h="1246" extrusionOk="0">
                        <a:moveTo>
                          <a:pt x="692" y="216"/>
                        </a:moveTo>
                        <a:lnTo>
                          <a:pt x="763" y="288"/>
                        </a:lnTo>
                        <a:cubicBezTo>
                          <a:pt x="718" y="379"/>
                          <a:pt x="692" y="483"/>
                          <a:pt x="698" y="581"/>
                        </a:cubicBezTo>
                        <a:cubicBezTo>
                          <a:pt x="698" y="607"/>
                          <a:pt x="718" y="627"/>
                          <a:pt x="737" y="633"/>
                        </a:cubicBezTo>
                        <a:lnTo>
                          <a:pt x="757" y="633"/>
                        </a:lnTo>
                        <a:cubicBezTo>
                          <a:pt x="770" y="633"/>
                          <a:pt x="790" y="620"/>
                          <a:pt x="796" y="607"/>
                        </a:cubicBezTo>
                        <a:cubicBezTo>
                          <a:pt x="855" y="548"/>
                          <a:pt x="926" y="503"/>
                          <a:pt x="998" y="464"/>
                        </a:cubicBezTo>
                        <a:lnTo>
                          <a:pt x="1063" y="548"/>
                        </a:lnTo>
                        <a:cubicBezTo>
                          <a:pt x="933" y="659"/>
                          <a:pt x="920" y="874"/>
                          <a:pt x="926" y="1044"/>
                        </a:cubicBezTo>
                        <a:cubicBezTo>
                          <a:pt x="829" y="1018"/>
                          <a:pt x="718" y="1005"/>
                          <a:pt x="614" y="1005"/>
                        </a:cubicBezTo>
                        <a:cubicBezTo>
                          <a:pt x="568" y="1005"/>
                          <a:pt x="516" y="1005"/>
                          <a:pt x="470" y="1011"/>
                        </a:cubicBezTo>
                        <a:cubicBezTo>
                          <a:pt x="425" y="1005"/>
                          <a:pt x="170" y="952"/>
                          <a:pt x="190" y="750"/>
                        </a:cubicBezTo>
                        <a:cubicBezTo>
                          <a:pt x="203" y="581"/>
                          <a:pt x="483" y="444"/>
                          <a:pt x="587" y="411"/>
                        </a:cubicBezTo>
                        <a:cubicBezTo>
                          <a:pt x="600" y="405"/>
                          <a:pt x="614" y="392"/>
                          <a:pt x="620" y="372"/>
                        </a:cubicBezTo>
                        <a:cubicBezTo>
                          <a:pt x="627" y="359"/>
                          <a:pt x="620" y="340"/>
                          <a:pt x="614" y="327"/>
                        </a:cubicBezTo>
                        <a:lnTo>
                          <a:pt x="587" y="281"/>
                        </a:lnTo>
                        <a:lnTo>
                          <a:pt x="692" y="216"/>
                        </a:lnTo>
                        <a:close/>
                        <a:moveTo>
                          <a:pt x="724" y="1"/>
                        </a:moveTo>
                        <a:lnTo>
                          <a:pt x="607" y="79"/>
                        </a:lnTo>
                        <a:lnTo>
                          <a:pt x="496" y="144"/>
                        </a:lnTo>
                        <a:lnTo>
                          <a:pt x="353" y="236"/>
                        </a:lnTo>
                        <a:lnTo>
                          <a:pt x="405" y="307"/>
                        </a:lnTo>
                        <a:cubicBezTo>
                          <a:pt x="262" y="385"/>
                          <a:pt x="40" y="529"/>
                          <a:pt x="27" y="737"/>
                        </a:cubicBezTo>
                        <a:cubicBezTo>
                          <a:pt x="1" y="1005"/>
                          <a:pt x="236" y="1135"/>
                          <a:pt x="438" y="1174"/>
                        </a:cubicBezTo>
                        <a:lnTo>
                          <a:pt x="483" y="1174"/>
                        </a:lnTo>
                        <a:cubicBezTo>
                          <a:pt x="529" y="1174"/>
                          <a:pt x="574" y="1168"/>
                          <a:pt x="614" y="1168"/>
                        </a:cubicBezTo>
                        <a:cubicBezTo>
                          <a:pt x="705" y="1168"/>
                          <a:pt x="803" y="1174"/>
                          <a:pt x="894" y="1200"/>
                        </a:cubicBezTo>
                        <a:lnTo>
                          <a:pt x="1102" y="1246"/>
                        </a:lnTo>
                        <a:lnTo>
                          <a:pt x="1089" y="1031"/>
                        </a:lnTo>
                        <a:cubicBezTo>
                          <a:pt x="1089" y="959"/>
                          <a:pt x="1083" y="744"/>
                          <a:pt x="1168" y="672"/>
                        </a:cubicBezTo>
                        <a:lnTo>
                          <a:pt x="1291" y="568"/>
                        </a:lnTo>
                        <a:lnTo>
                          <a:pt x="1194" y="451"/>
                        </a:lnTo>
                        <a:lnTo>
                          <a:pt x="1128" y="366"/>
                        </a:lnTo>
                        <a:lnTo>
                          <a:pt x="1044" y="262"/>
                        </a:lnTo>
                        <a:lnTo>
                          <a:pt x="946" y="314"/>
                        </a:lnTo>
                        <a:lnTo>
                          <a:pt x="972" y="275"/>
                        </a:lnTo>
                        <a:lnTo>
                          <a:pt x="887" y="183"/>
                        </a:lnTo>
                        <a:lnTo>
                          <a:pt x="816" y="105"/>
                        </a:lnTo>
                        <a:lnTo>
                          <a:pt x="724" y="7"/>
                        </a:lnTo>
                        <a:lnTo>
                          <a:pt x="724" y="1"/>
                        </a:lnTo>
                        <a:close/>
                      </a:path>
                    </a:pathLst>
                  </a:custGeom>
                  <a:solidFill>
                    <a:srgbClr val="F2F4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7" name="Google Shape;15167;p148"/>
                  <p:cNvSpPr/>
                  <p:nvPr/>
                </p:nvSpPr>
                <p:spPr>
                  <a:xfrm>
                    <a:off x="2139183" y="2076388"/>
                    <a:ext cx="29489" cy="46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" h="1826" extrusionOk="0">
                        <a:moveTo>
                          <a:pt x="900" y="0"/>
                        </a:moveTo>
                        <a:cubicBezTo>
                          <a:pt x="802" y="0"/>
                          <a:pt x="698" y="13"/>
                          <a:pt x="600" y="46"/>
                        </a:cubicBezTo>
                        <a:cubicBezTo>
                          <a:pt x="392" y="111"/>
                          <a:pt x="222" y="261"/>
                          <a:pt x="131" y="457"/>
                        </a:cubicBezTo>
                        <a:cubicBezTo>
                          <a:pt x="1" y="711"/>
                          <a:pt x="7" y="1376"/>
                          <a:pt x="183" y="1662"/>
                        </a:cubicBezTo>
                        <a:cubicBezTo>
                          <a:pt x="235" y="1760"/>
                          <a:pt x="326" y="1819"/>
                          <a:pt x="431" y="1825"/>
                        </a:cubicBezTo>
                        <a:lnTo>
                          <a:pt x="431" y="1819"/>
                        </a:lnTo>
                        <a:cubicBezTo>
                          <a:pt x="457" y="1819"/>
                          <a:pt x="483" y="1819"/>
                          <a:pt x="502" y="1806"/>
                        </a:cubicBezTo>
                        <a:cubicBezTo>
                          <a:pt x="542" y="1799"/>
                          <a:pt x="574" y="1773"/>
                          <a:pt x="587" y="1741"/>
                        </a:cubicBezTo>
                        <a:cubicBezTo>
                          <a:pt x="620" y="1669"/>
                          <a:pt x="613" y="1584"/>
                          <a:pt x="581" y="1512"/>
                        </a:cubicBezTo>
                        <a:cubicBezTo>
                          <a:pt x="568" y="1473"/>
                          <a:pt x="561" y="1441"/>
                          <a:pt x="555" y="1402"/>
                        </a:cubicBezTo>
                        <a:cubicBezTo>
                          <a:pt x="561" y="756"/>
                          <a:pt x="822" y="359"/>
                          <a:pt x="1043" y="137"/>
                        </a:cubicBezTo>
                        <a:lnTo>
                          <a:pt x="1167" y="13"/>
                        </a:lnTo>
                        <a:lnTo>
                          <a:pt x="991" y="0"/>
                        </a:ln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8" name="Google Shape;15168;p148"/>
                  <p:cNvSpPr/>
                  <p:nvPr/>
                </p:nvSpPr>
                <p:spPr>
                  <a:xfrm>
                    <a:off x="2137213" y="2074242"/>
                    <a:ext cx="36053" cy="50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" h="1982" extrusionOk="0">
                        <a:moveTo>
                          <a:pt x="978" y="164"/>
                        </a:moveTo>
                        <a:lnTo>
                          <a:pt x="978" y="170"/>
                        </a:lnTo>
                        <a:lnTo>
                          <a:pt x="1063" y="170"/>
                        </a:lnTo>
                        <a:cubicBezTo>
                          <a:pt x="854" y="379"/>
                          <a:pt x="561" y="796"/>
                          <a:pt x="554" y="1487"/>
                        </a:cubicBezTo>
                        <a:cubicBezTo>
                          <a:pt x="554" y="1591"/>
                          <a:pt x="665" y="1786"/>
                          <a:pt x="561" y="1812"/>
                        </a:cubicBezTo>
                        <a:cubicBezTo>
                          <a:pt x="541" y="1819"/>
                          <a:pt x="528" y="1819"/>
                          <a:pt x="509" y="1819"/>
                        </a:cubicBezTo>
                        <a:cubicBezTo>
                          <a:pt x="176" y="1819"/>
                          <a:pt x="137" y="854"/>
                          <a:pt x="281" y="568"/>
                        </a:cubicBezTo>
                        <a:cubicBezTo>
                          <a:pt x="365" y="398"/>
                          <a:pt x="515" y="261"/>
                          <a:pt x="698" y="203"/>
                        </a:cubicBezTo>
                        <a:cubicBezTo>
                          <a:pt x="789" y="177"/>
                          <a:pt x="887" y="164"/>
                          <a:pt x="978" y="164"/>
                        </a:cubicBezTo>
                        <a:close/>
                        <a:moveTo>
                          <a:pt x="978" y="1"/>
                        </a:moveTo>
                        <a:cubicBezTo>
                          <a:pt x="867" y="1"/>
                          <a:pt x="756" y="14"/>
                          <a:pt x="652" y="53"/>
                        </a:cubicBezTo>
                        <a:cubicBezTo>
                          <a:pt x="424" y="124"/>
                          <a:pt x="242" y="287"/>
                          <a:pt x="137" y="496"/>
                        </a:cubicBezTo>
                        <a:cubicBezTo>
                          <a:pt x="0" y="776"/>
                          <a:pt x="0" y="1474"/>
                          <a:pt x="196" y="1786"/>
                        </a:cubicBezTo>
                        <a:cubicBezTo>
                          <a:pt x="261" y="1904"/>
                          <a:pt x="378" y="1982"/>
                          <a:pt x="509" y="1982"/>
                        </a:cubicBezTo>
                        <a:cubicBezTo>
                          <a:pt x="548" y="1982"/>
                          <a:pt x="580" y="1982"/>
                          <a:pt x="613" y="1969"/>
                        </a:cubicBezTo>
                        <a:cubicBezTo>
                          <a:pt x="665" y="1956"/>
                          <a:pt x="717" y="1917"/>
                          <a:pt x="743" y="1865"/>
                        </a:cubicBezTo>
                        <a:cubicBezTo>
                          <a:pt x="783" y="1767"/>
                          <a:pt x="783" y="1663"/>
                          <a:pt x="737" y="1571"/>
                        </a:cubicBezTo>
                        <a:cubicBezTo>
                          <a:pt x="730" y="1545"/>
                          <a:pt x="724" y="1519"/>
                          <a:pt x="717" y="1487"/>
                        </a:cubicBezTo>
                        <a:cubicBezTo>
                          <a:pt x="724" y="874"/>
                          <a:pt x="972" y="489"/>
                          <a:pt x="1180" y="281"/>
                        </a:cubicBezTo>
                        <a:lnTo>
                          <a:pt x="1428" y="33"/>
                        </a:lnTo>
                        <a:lnTo>
                          <a:pt x="1076" y="1"/>
                        </a:lnTo>
                        <a:close/>
                      </a:path>
                    </a:pathLst>
                  </a:custGeom>
                  <a:solidFill>
                    <a:srgbClr val="F2F4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69" name="Google Shape;15169;p148"/>
                  <p:cNvSpPr/>
                  <p:nvPr/>
                </p:nvSpPr>
                <p:spPr>
                  <a:xfrm>
                    <a:off x="2157134" y="2043642"/>
                    <a:ext cx="99399" cy="1316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7" h="5215" extrusionOk="0">
                        <a:moveTo>
                          <a:pt x="2034" y="0"/>
                        </a:moveTo>
                        <a:lnTo>
                          <a:pt x="1981" y="13"/>
                        </a:lnTo>
                        <a:cubicBezTo>
                          <a:pt x="1890" y="33"/>
                          <a:pt x="1805" y="59"/>
                          <a:pt x="1721" y="85"/>
                        </a:cubicBezTo>
                        <a:cubicBezTo>
                          <a:pt x="1258" y="241"/>
                          <a:pt x="704" y="567"/>
                          <a:pt x="691" y="1278"/>
                        </a:cubicBezTo>
                        <a:cubicBezTo>
                          <a:pt x="665" y="1297"/>
                          <a:pt x="20" y="1701"/>
                          <a:pt x="13" y="2712"/>
                        </a:cubicBezTo>
                        <a:cubicBezTo>
                          <a:pt x="7" y="3227"/>
                          <a:pt x="0" y="4439"/>
                          <a:pt x="1740" y="5019"/>
                        </a:cubicBezTo>
                        <a:cubicBezTo>
                          <a:pt x="1949" y="5084"/>
                          <a:pt x="2503" y="5214"/>
                          <a:pt x="2718" y="5214"/>
                        </a:cubicBezTo>
                        <a:cubicBezTo>
                          <a:pt x="2744" y="5214"/>
                          <a:pt x="2770" y="5214"/>
                          <a:pt x="2796" y="5208"/>
                        </a:cubicBezTo>
                        <a:cubicBezTo>
                          <a:pt x="2815" y="5209"/>
                          <a:pt x="2833" y="5209"/>
                          <a:pt x="2851" y="5209"/>
                        </a:cubicBezTo>
                        <a:cubicBezTo>
                          <a:pt x="2983" y="5209"/>
                          <a:pt x="3114" y="5188"/>
                          <a:pt x="3239" y="5143"/>
                        </a:cubicBezTo>
                        <a:cubicBezTo>
                          <a:pt x="3533" y="5058"/>
                          <a:pt x="3885" y="4804"/>
                          <a:pt x="3904" y="4093"/>
                        </a:cubicBezTo>
                        <a:cubicBezTo>
                          <a:pt x="3911" y="3865"/>
                          <a:pt x="3917" y="3565"/>
                          <a:pt x="3904" y="3285"/>
                        </a:cubicBezTo>
                        <a:cubicBezTo>
                          <a:pt x="3937" y="2992"/>
                          <a:pt x="3767" y="2360"/>
                          <a:pt x="3709" y="2229"/>
                        </a:cubicBezTo>
                        <a:cubicBezTo>
                          <a:pt x="3637" y="2060"/>
                          <a:pt x="3533" y="1903"/>
                          <a:pt x="3402" y="1780"/>
                        </a:cubicBezTo>
                        <a:cubicBezTo>
                          <a:pt x="3161" y="1552"/>
                          <a:pt x="2842" y="1441"/>
                          <a:pt x="2418" y="1441"/>
                        </a:cubicBezTo>
                        <a:lnTo>
                          <a:pt x="2281" y="1441"/>
                        </a:lnTo>
                        <a:cubicBezTo>
                          <a:pt x="2249" y="1434"/>
                          <a:pt x="2223" y="1434"/>
                          <a:pt x="2190" y="1434"/>
                        </a:cubicBezTo>
                        <a:lnTo>
                          <a:pt x="2138" y="1434"/>
                        </a:lnTo>
                        <a:cubicBezTo>
                          <a:pt x="2040" y="1408"/>
                          <a:pt x="1695" y="1304"/>
                          <a:pt x="1721" y="991"/>
                        </a:cubicBezTo>
                        <a:cubicBezTo>
                          <a:pt x="1747" y="730"/>
                          <a:pt x="2099" y="548"/>
                          <a:pt x="2249" y="476"/>
                        </a:cubicBezTo>
                        <a:lnTo>
                          <a:pt x="2340" y="437"/>
                        </a:lnTo>
                        <a:lnTo>
                          <a:pt x="2034" y="0"/>
                        </a:ln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70" name="Google Shape;15170;p148"/>
                  <p:cNvSpPr/>
                  <p:nvPr/>
                </p:nvSpPr>
                <p:spPr>
                  <a:xfrm>
                    <a:off x="2155139" y="2041168"/>
                    <a:ext cx="103363" cy="1362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4" h="5398" extrusionOk="0">
                        <a:moveTo>
                          <a:pt x="2152" y="1"/>
                        </a:moveTo>
                        <a:lnTo>
                          <a:pt x="2157" y="7"/>
                        </a:lnTo>
                        <a:lnTo>
                          <a:pt x="2157" y="7"/>
                        </a:lnTo>
                        <a:lnTo>
                          <a:pt x="2158" y="7"/>
                        </a:lnTo>
                        <a:lnTo>
                          <a:pt x="2152" y="1"/>
                        </a:lnTo>
                        <a:close/>
                        <a:moveTo>
                          <a:pt x="2081" y="191"/>
                        </a:moveTo>
                        <a:lnTo>
                          <a:pt x="2302" y="502"/>
                        </a:lnTo>
                        <a:cubicBezTo>
                          <a:pt x="2119" y="581"/>
                          <a:pt x="1748" y="783"/>
                          <a:pt x="1721" y="1082"/>
                        </a:cubicBezTo>
                        <a:cubicBezTo>
                          <a:pt x="1695" y="1415"/>
                          <a:pt x="2008" y="1571"/>
                          <a:pt x="2210" y="1617"/>
                        </a:cubicBezTo>
                        <a:cubicBezTo>
                          <a:pt x="2230" y="1610"/>
                          <a:pt x="2256" y="1610"/>
                          <a:pt x="2275" y="1610"/>
                        </a:cubicBezTo>
                        <a:cubicBezTo>
                          <a:pt x="2308" y="1610"/>
                          <a:pt x="2341" y="1617"/>
                          <a:pt x="2373" y="1623"/>
                        </a:cubicBezTo>
                        <a:cubicBezTo>
                          <a:pt x="2406" y="1630"/>
                          <a:pt x="2432" y="1636"/>
                          <a:pt x="2464" y="1650"/>
                        </a:cubicBezTo>
                        <a:cubicBezTo>
                          <a:pt x="2458" y="1636"/>
                          <a:pt x="2445" y="1623"/>
                          <a:pt x="2438" y="1617"/>
                        </a:cubicBezTo>
                        <a:lnTo>
                          <a:pt x="2497" y="1617"/>
                        </a:lnTo>
                        <a:cubicBezTo>
                          <a:pt x="2895" y="1617"/>
                          <a:pt x="3201" y="1721"/>
                          <a:pt x="3423" y="1930"/>
                        </a:cubicBezTo>
                        <a:cubicBezTo>
                          <a:pt x="3546" y="2047"/>
                          <a:pt x="3644" y="2197"/>
                          <a:pt x="3709" y="2353"/>
                        </a:cubicBezTo>
                        <a:cubicBezTo>
                          <a:pt x="3742" y="2393"/>
                          <a:pt x="3937" y="3083"/>
                          <a:pt x="3905" y="3383"/>
                        </a:cubicBezTo>
                        <a:cubicBezTo>
                          <a:pt x="3911" y="3637"/>
                          <a:pt x="3911" y="3911"/>
                          <a:pt x="3905" y="4185"/>
                        </a:cubicBezTo>
                        <a:cubicBezTo>
                          <a:pt x="3892" y="4706"/>
                          <a:pt x="3683" y="5045"/>
                          <a:pt x="3292" y="5162"/>
                        </a:cubicBezTo>
                        <a:cubicBezTo>
                          <a:pt x="3169" y="5203"/>
                          <a:pt x="3041" y="5229"/>
                          <a:pt x="2908" y="5229"/>
                        </a:cubicBezTo>
                        <a:cubicBezTo>
                          <a:pt x="2893" y="5229"/>
                          <a:pt x="2877" y="5228"/>
                          <a:pt x="2862" y="5228"/>
                        </a:cubicBezTo>
                        <a:cubicBezTo>
                          <a:pt x="2842" y="5228"/>
                          <a:pt x="2823" y="5234"/>
                          <a:pt x="2803" y="5234"/>
                        </a:cubicBezTo>
                        <a:cubicBezTo>
                          <a:pt x="2601" y="5234"/>
                          <a:pt x="2060" y="5110"/>
                          <a:pt x="1852" y="5039"/>
                        </a:cubicBezTo>
                        <a:cubicBezTo>
                          <a:pt x="157" y="4478"/>
                          <a:pt x="177" y="3311"/>
                          <a:pt x="177" y="2810"/>
                        </a:cubicBezTo>
                        <a:cubicBezTo>
                          <a:pt x="190" y="1852"/>
                          <a:pt x="789" y="1461"/>
                          <a:pt x="816" y="1447"/>
                        </a:cubicBezTo>
                        <a:cubicBezTo>
                          <a:pt x="842" y="1434"/>
                          <a:pt x="855" y="1408"/>
                          <a:pt x="855" y="1382"/>
                        </a:cubicBezTo>
                        <a:cubicBezTo>
                          <a:pt x="868" y="718"/>
                          <a:pt x="1389" y="405"/>
                          <a:pt x="1826" y="261"/>
                        </a:cubicBezTo>
                        <a:cubicBezTo>
                          <a:pt x="1909" y="236"/>
                          <a:pt x="1992" y="210"/>
                          <a:pt x="2081" y="191"/>
                        </a:cubicBezTo>
                        <a:close/>
                        <a:moveTo>
                          <a:pt x="2157" y="7"/>
                        </a:moveTo>
                        <a:lnTo>
                          <a:pt x="2047" y="33"/>
                        </a:lnTo>
                        <a:cubicBezTo>
                          <a:pt x="1956" y="53"/>
                          <a:pt x="1865" y="79"/>
                          <a:pt x="1774" y="111"/>
                        </a:cubicBezTo>
                        <a:cubicBezTo>
                          <a:pt x="1102" y="333"/>
                          <a:pt x="724" y="763"/>
                          <a:pt x="692" y="1337"/>
                        </a:cubicBezTo>
                        <a:cubicBezTo>
                          <a:pt x="542" y="1441"/>
                          <a:pt x="27" y="1891"/>
                          <a:pt x="14" y="2810"/>
                        </a:cubicBezTo>
                        <a:cubicBezTo>
                          <a:pt x="14" y="3298"/>
                          <a:pt x="1" y="4602"/>
                          <a:pt x="1800" y="5195"/>
                        </a:cubicBezTo>
                        <a:cubicBezTo>
                          <a:pt x="2015" y="5267"/>
                          <a:pt x="2575" y="5397"/>
                          <a:pt x="2803" y="5397"/>
                        </a:cubicBezTo>
                        <a:cubicBezTo>
                          <a:pt x="2829" y="5397"/>
                          <a:pt x="2856" y="5391"/>
                          <a:pt x="2882" y="5391"/>
                        </a:cubicBezTo>
                        <a:cubicBezTo>
                          <a:pt x="3045" y="5391"/>
                          <a:pt x="3201" y="5371"/>
                          <a:pt x="3351" y="5319"/>
                        </a:cubicBezTo>
                        <a:cubicBezTo>
                          <a:pt x="3670" y="5221"/>
                          <a:pt x="4048" y="4947"/>
                          <a:pt x="4068" y="4191"/>
                        </a:cubicBezTo>
                        <a:cubicBezTo>
                          <a:pt x="4074" y="3963"/>
                          <a:pt x="4081" y="3670"/>
                          <a:pt x="4068" y="3383"/>
                        </a:cubicBezTo>
                        <a:cubicBezTo>
                          <a:pt x="4094" y="3096"/>
                          <a:pt x="3950" y="2471"/>
                          <a:pt x="3859" y="2288"/>
                        </a:cubicBezTo>
                        <a:cubicBezTo>
                          <a:pt x="3788" y="2112"/>
                          <a:pt x="3677" y="1949"/>
                          <a:pt x="3533" y="1812"/>
                        </a:cubicBezTo>
                        <a:cubicBezTo>
                          <a:pt x="3279" y="1571"/>
                          <a:pt x="2940" y="1454"/>
                          <a:pt x="2497" y="1454"/>
                        </a:cubicBezTo>
                        <a:lnTo>
                          <a:pt x="2367" y="1454"/>
                        </a:lnTo>
                        <a:cubicBezTo>
                          <a:pt x="2334" y="1447"/>
                          <a:pt x="2302" y="1447"/>
                          <a:pt x="2275" y="1447"/>
                        </a:cubicBezTo>
                        <a:lnTo>
                          <a:pt x="2223" y="1447"/>
                        </a:lnTo>
                        <a:cubicBezTo>
                          <a:pt x="2126" y="1421"/>
                          <a:pt x="1865" y="1330"/>
                          <a:pt x="1884" y="1096"/>
                        </a:cubicBezTo>
                        <a:cubicBezTo>
                          <a:pt x="1904" y="867"/>
                          <a:pt x="2256" y="698"/>
                          <a:pt x="2367" y="646"/>
                        </a:cubicBezTo>
                        <a:lnTo>
                          <a:pt x="2549" y="568"/>
                        </a:lnTo>
                        <a:lnTo>
                          <a:pt x="2432" y="405"/>
                        </a:lnTo>
                        <a:lnTo>
                          <a:pt x="2217" y="92"/>
                        </a:lnTo>
                        <a:lnTo>
                          <a:pt x="2157" y="7"/>
                        </a:lnTo>
                        <a:close/>
                      </a:path>
                    </a:pathLst>
                  </a:custGeom>
                  <a:solidFill>
                    <a:srgbClr val="F2F4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171" name="Google Shape;15171;p148"/>
              <p:cNvSpPr/>
              <p:nvPr/>
            </p:nvSpPr>
            <p:spPr>
              <a:xfrm>
                <a:off x="1992394" y="1542757"/>
                <a:ext cx="406964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9" h="12879" extrusionOk="0">
                    <a:moveTo>
                      <a:pt x="1011" y="8740"/>
                    </a:moveTo>
                    <a:cubicBezTo>
                      <a:pt x="1013" y="8829"/>
                      <a:pt x="1032" y="8962"/>
                      <a:pt x="1064" y="9126"/>
                    </a:cubicBezTo>
                    <a:lnTo>
                      <a:pt x="1064" y="9126"/>
                    </a:lnTo>
                    <a:cubicBezTo>
                      <a:pt x="1038" y="8982"/>
                      <a:pt x="1020" y="8852"/>
                      <a:pt x="1011" y="8740"/>
                    </a:cubicBezTo>
                    <a:close/>
                    <a:moveTo>
                      <a:pt x="8536" y="0"/>
                    </a:moveTo>
                    <a:cubicBezTo>
                      <a:pt x="7384" y="0"/>
                      <a:pt x="6105" y="274"/>
                      <a:pt x="4707" y="906"/>
                    </a:cubicBezTo>
                    <a:cubicBezTo>
                      <a:pt x="1" y="3031"/>
                      <a:pt x="1011" y="8740"/>
                      <a:pt x="1011" y="8740"/>
                    </a:cubicBezTo>
                    <a:cubicBezTo>
                      <a:pt x="953" y="6113"/>
                      <a:pt x="4048" y="3448"/>
                      <a:pt x="4048" y="3448"/>
                    </a:cubicBezTo>
                    <a:cubicBezTo>
                      <a:pt x="6232" y="4790"/>
                      <a:pt x="13544" y="6504"/>
                      <a:pt x="14216" y="6726"/>
                    </a:cubicBezTo>
                    <a:cubicBezTo>
                      <a:pt x="14559" y="6841"/>
                      <a:pt x="14775" y="11975"/>
                      <a:pt x="14754" y="12635"/>
                    </a:cubicBezTo>
                    <a:lnTo>
                      <a:pt x="14754" y="12635"/>
                    </a:lnTo>
                    <a:lnTo>
                      <a:pt x="15206" y="9548"/>
                    </a:lnTo>
                    <a:cubicBezTo>
                      <a:pt x="15206" y="9548"/>
                      <a:pt x="16119" y="6166"/>
                      <a:pt x="14444" y="3441"/>
                    </a:cubicBezTo>
                    <a:cubicBezTo>
                      <a:pt x="13263" y="1523"/>
                      <a:pt x="11255" y="0"/>
                      <a:pt x="8536" y="0"/>
                    </a:cubicBezTo>
                    <a:close/>
                    <a:moveTo>
                      <a:pt x="14754" y="12635"/>
                    </a:moveTo>
                    <a:lnTo>
                      <a:pt x="14744" y="12703"/>
                    </a:lnTo>
                    <a:cubicBezTo>
                      <a:pt x="14744" y="12704"/>
                      <a:pt x="14745" y="12705"/>
                      <a:pt x="14746" y="12705"/>
                    </a:cubicBezTo>
                    <a:cubicBezTo>
                      <a:pt x="14750" y="12705"/>
                      <a:pt x="14752" y="12681"/>
                      <a:pt x="14754" y="12635"/>
                    </a:cubicBezTo>
                    <a:close/>
                    <a:moveTo>
                      <a:pt x="1064" y="9126"/>
                    </a:moveTo>
                    <a:cubicBezTo>
                      <a:pt x="1293" y="10432"/>
                      <a:pt x="2113" y="12879"/>
                      <a:pt x="2113" y="12879"/>
                    </a:cubicBezTo>
                    <a:cubicBezTo>
                      <a:pt x="2113" y="12879"/>
                      <a:pt x="1283" y="10256"/>
                      <a:pt x="1064" y="9126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72" name="Google Shape;15172;p148"/>
          <p:cNvGrpSpPr/>
          <p:nvPr/>
        </p:nvGrpSpPr>
        <p:grpSpPr>
          <a:xfrm>
            <a:off x="2939074" y="1542757"/>
            <a:ext cx="557541" cy="1310345"/>
            <a:chOff x="2939074" y="1542757"/>
            <a:chExt cx="557541" cy="1310345"/>
          </a:xfrm>
        </p:grpSpPr>
        <p:sp>
          <p:nvSpPr>
            <p:cNvPr id="15173" name="Google Shape;15173;p148"/>
            <p:cNvSpPr/>
            <p:nvPr/>
          </p:nvSpPr>
          <p:spPr>
            <a:xfrm>
              <a:off x="2988761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1" y="437"/>
                    <a:pt x="1" y="978"/>
                  </a:cubicBezTo>
                  <a:cubicBezTo>
                    <a:pt x="1" y="1519"/>
                    <a:pt x="4061" y="1956"/>
                    <a:pt x="9060" y="1956"/>
                  </a:cubicBezTo>
                  <a:cubicBezTo>
                    <a:pt x="14066" y="1956"/>
                    <a:pt x="18120" y="1519"/>
                    <a:pt x="18120" y="978"/>
                  </a:cubicBezTo>
                  <a:cubicBezTo>
                    <a:pt x="18120" y="437"/>
                    <a:pt x="14066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74" name="Google Shape;15174;p148"/>
            <p:cNvGrpSpPr/>
            <p:nvPr/>
          </p:nvGrpSpPr>
          <p:grpSpPr>
            <a:xfrm>
              <a:off x="2939074" y="1542757"/>
              <a:ext cx="557541" cy="1277423"/>
              <a:chOff x="2939074" y="1542757"/>
              <a:chExt cx="557541" cy="1277423"/>
            </a:xfrm>
          </p:grpSpPr>
          <p:sp>
            <p:nvSpPr>
              <p:cNvPr id="15175" name="Google Shape;15175;p148"/>
              <p:cNvSpPr/>
              <p:nvPr/>
            </p:nvSpPr>
            <p:spPr>
              <a:xfrm>
                <a:off x="3032035" y="1674397"/>
                <a:ext cx="366821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13550" extrusionOk="0">
                    <a:moveTo>
                      <a:pt x="2158" y="0"/>
                    </a:moveTo>
                    <a:cubicBezTo>
                      <a:pt x="966" y="0"/>
                      <a:pt x="1" y="958"/>
                      <a:pt x="1" y="2157"/>
                    </a:cubicBezTo>
                    <a:lnTo>
                      <a:pt x="1" y="11393"/>
                    </a:lnTo>
                    <a:cubicBezTo>
                      <a:pt x="1" y="12585"/>
                      <a:pt x="966" y="13550"/>
                      <a:pt x="2158" y="13550"/>
                    </a:cubicBezTo>
                    <a:lnTo>
                      <a:pt x="12378" y="13550"/>
                    </a:lnTo>
                    <a:cubicBezTo>
                      <a:pt x="13571" y="13550"/>
                      <a:pt x="14529" y="12585"/>
                      <a:pt x="14529" y="11393"/>
                    </a:cubicBezTo>
                    <a:lnTo>
                      <a:pt x="14529" y="2157"/>
                    </a:lnTo>
                    <a:cubicBezTo>
                      <a:pt x="14529" y="958"/>
                      <a:pt x="13571" y="0"/>
                      <a:pt x="12378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176" name="Google Shape;15176;p148"/>
              <p:cNvGrpSpPr/>
              <p:nvPr/>
            </p:nvGrpSpPr>
            <p:grpSpPr>
              <a:xfrm>
                <a:off x="2939074" y="1547529"/>
                <a:ext cx="557541" cy="1272651"/>
                <a:chOff x="2939074" y="1547529"/>
                <a:chExt cx="557541" cy="1272651"/>
              </a:xfrm>
            </p:grpSpPr>
            <p:sp>
              <p:nvSpPr>
                <p:cNvPr id="15177" name="Google Shape;15177;p148"/>
                <p:cNvSpPr/>
                <p:nvPr/>
              </p:nvSpPr>
              <p:spPr>
                <a:xfrm>
                  <a:off x="2939074" y="1547529"/>
                  <a:ext cx="557541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83" h="50407" extrusionOk="0">
                      <a:moveTo>
                        <a:pt x="11035" y="0"/>
                      </a:moveTo>
                      <a:cubicBezTo>
                        <a:pt x="7053" y="0"/>
                        <a:pt x="3833" y="3226"/>
                        <a:pt x="3833" y="7202"/>
                      </a:cubicBezTo>
                      <a:lnTo>
                        <a:pt x="3833" y="7208"/>
                      </a:lnTo>
                      <a:cubicBezTo>
                        <a:pt x="3807" y="7208"/>
                        <a:pt x="3787" y="7202"/>
                        <a:pt x="3768" y="7202"/>
                      </a:cubicBezTo>
                      <a:cubicBezTo>
                        <a:pt x="3764" y="7202"/>
                        <a:pt x="3761" y="7202"/>
                        <a:pt x="3757" y="7202"/>
                      </a:cubicBezTo>
                      <a:cubicBezTo>
                        <a:pt x="3091" y="7202"/>
                        <a:pt x="2589" y="7811"/>
                        <a:pt x="2718" y="8466"/>
                      </a:cubicBezTo>
                      <a:cubicBezTo>
                        <a:pt x="2815" y="8983"/>
                        <a:pt x="3269" y="9322"/>
                        <a:pt x="3759" y="9322"/>
                      </a:cubicBezTo>
                      <a:cubicBezTo>
                        <a:pt x="3894" y="9322"/>
                        <a:pt x="4032" y="9297"/>
                        <a:pt x="4165" y="9242"/>
                      </a:cubicBezTo>
                      <a:cubicBezTo>
                        <a:pt x="4921" y="11543"/>
                        <a:pt x="6896" y="13367"/>
                        <a:pt x="9073" y="14078"/>
                      </a:cubicBezTo>
                      <a:lnTo>
                        <a:pt x="9073" y="16124"/>
                      </a:lnTo>
                      <a:lnTo>
                        <a:pt x="6864" y="16124"/>
                      </a:lnTo>
                      <a:cubicBezTo>
                        <a:pt x="6864" y="16124"/>
                        <a:pt x="6857" y="16170"/>
                        <a:pt x="6837" y="16183"/>
                      </a:cubicBezTo>
                      <a:cubicBezTo>
                        <a:pt x="6257" y="16183"/>
                        <a:pt x="5743" y="16561"/>
                        <a:pt x="5560" y="17109"/>
                      </a:cubicBezTo>
                      <a:lnTo>
                        <a:pt x="235" y="32861"/>
                      </a:lnTo>
                      <a:cubicBezTo>
                        <a:pt x="1" y="33559"/>
                        <a:pt x="372" y="34308"/>
                        <a:pt x="1069" y="34543"/>
                      </a:cubicBezTo>
                      <a:cubicBezTo>
                        <a:pt x="1208" y="34588"/>
                        <a:pt x="1350" y="34610"/>
                        <a:pt x="1489" y="34610"/>
                      </a:cubicBezTo>
                      <a:cubicBezTo>
                        <a:pt x="2047" y="34610"/>
                        <a:pt x="2568" y="34261"/>
                        <a:pt x="2751" y="33702"/>
                      </a:cubicBezTo>
                      <a:lnTo>
                        <a:pt x="2927" y="33187"/>
                      </a:lnTo>
                      <a:lnTo>
                        <a:pt x="3507" y="33428"/>
                      </a:lnTo>
                      <a:cubicBezTo>
                        <a:pt x="3507" y="33428"/>
                        <a:pt x="4015" y="32412"/>
                        <a:pt x="3468" y="31577"/>
                      </a:cubicBezTo>
                      <a:lnTo>
                        <a:pt x="6733" y="21918"/>
                      </a:lnTo>
                      <a:lnTo>
                        <a:pt x="6733" y="21918"/>
                      </a:lnTo>
                      <a:cubicBezTo>
                        <a:pt x="6733" y="27699"/>
                        <a:pt x="5951" y="29166"/>
                        <a:pt x="5951" y="32360"/>
                      </a:cubicBezTo>
                      <a:cubicBezTo>
                        <a:pt x="5951" y="35560"/>
                        <a:pt x="7861" y="48490"/>
                        <a:pt x="7861" y="48490"/>
                      </a:cubicBezTo>
                      <a:lnTo>
                        <a:pt x="5554" y="50407"/>
                      </a:lnTo>
                      <a:lnTo>
                        <a:pt x="10018" y="50407"/>
                      </a:lnTo>
                      <a:lnTo>
                        <a:pt x="10761" y="31630"/>
                      </a:lnTo>
                      <a:lnTo>
                        <a:pt x="11146" y="31630"/>
                      </a:lnTo>
                      <a:lnTo>
                        <a:pt x="11889" y="50407"/>
                      </a:lnTo>
                      <a:lnTo>
                        <a:pt x="16353" y="50407"/>
                      </a:lnTo>
                      <a:lnTo>
                        <a:pt x="14046" y="48497"/>
                      </a:lnTo>
                      <a:cubicBezTo>
                        <a:pt x="14046" y="48497"/>
                        <a:pt x="15949" y="34171"/>
                        <a:pt x="15949" y="31590"/>
                      </a:cubicBezTo>
                      <a:cubicBezTo>
                        <a:pt x="15949" y="29003"/>
                        <a:pt x="15291" y="27680"/>
                        <a:pt x="15291" y="21821"/>
                      </a:cubicBezTo>
                      <a:lnTo>
                        <a:pt x="15291" y="21821"/>
                      </a:lnTo>
                      <a:lnTo>
                        <a:pt x="18595" y="31584"/>
                      </a:lnTo>
                      <a:cubicBezTo>
                        <a:pt x="18048" y="32418"/>
                        <a:pt x="18556" y="33435"/>
                        <a:pt x="18556" y="33435"/>
                      </a:cubicBezTo>
                      <a:lnTo>
                        <a:pt x="19136" y="33187"/>
                      </a:lnTo>
                      <a:lnTo>
                        <a:pt x="19306" y="33709"/>
                      </a:lnTo>
                      <a:cubicBezTo>
                        <a:pt x="19484" y="34280"/>
                        <a:pt x="20013" y="34650"/>
                        <a:pt x="20579" y="34650"/>
                      </a:cubicBezTo>
                      <a:cubicBezTo>
                        <a:pt x="20717" y="34650"/>
                        <a:pt x="20856" y="34628"/>
                        <a:pt x="20994" y="34582"/>
                      </a:cubicBezTo>
                      <a:cubicBezTo>
                        <a:pt x="21704" y="34347"/>
                        <a:pt x="22082" y="33578"/>
                        <a:pt x="21828" y="32874"/>
                      </a:cubicBezTo>
                      <a:lnTo>
                        <a:pt x="21828" y="32868"/>
                      </a:lnTo>
                      <a:lnTo>
                        <a:pt x="16503" y="17128"/>
                      </a:lnTo>
                      <a:cubicBezTo>
                        <a:pt x="16334" y="16613"/>
                        <a:pt x="15877" y="16242"/>
                        <a:pt x="15336" y="16190"/>
                      </a:cubicBezTo>
                      <a:cubicBezTo>
                        <a:pt x="15323" y="16170"/>
                        <a:pt x="15310" y="16150"/>
                        <a:pt x="15304" y="16131"/>
                      </a:cubicBezTo>
                      <a:lnTo>
                        <a:pt x="12827" y="16131"/>
                      </a:lnTo>
                      <a:lnTo>
                        <a:pt x="12827" y="14130"/>
                      </a:lnTo>
                      <a:cubicBezTo>
                        <a:pt x="15050" y="13459"/>
                        <a:pt x="17096" y="11621"/>
                        <a:pt x="17885" y="9281"/>
                      </a:cubicBezTo>
                      <a:cubicBezTo>
                        <a:pt x="17969" y="9301"/>
                        <a:pt x="18054" y="9314"/>
                        <a:pt x="18139" y="9314"/>
                      </a:cubicBezTo>
                      <a:cubicBezTo>
                        <a:pt x="18706" y="9314"/>
                        <a:pt x="19169" y="8870"/>
                        <a:pt x="19195" y="8310"/>
                      </a:cubicBezTo>
                      <a:cubicBezTo>
                        <a:pt x="19214" y="7743"/>
                        <a:pt x="18797" y="7261"/>
                        <a:pt x="18230" y="7208"/>
                      </a:cubicBezTo>
                      <a:lnTo>
                        <a:pt x="18230" y="7202"/>
                      </a:lnTo>
                      <a:cubicBezTo>
                        <a:pt x="18230" y="3226"/>
                        <a:pt x="15011" y="0"/>
                        <a:pt x="11035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178" name="Google Shape;15178;p148"/>
                <p:cNvGrpSpPr/>
                <p:nvPr/>
              </p:nvGrpSpPr>
              <p:grpSpPr>
                <a:xfrm>
                  <a:off x="2977425" y="1655184"/>
                  <a:ext cx="476218" cy="1085365"/>
                  <a:chOff x="2977425" y="1655184"/>
                  <a:chExt cx="476218" cy="1085365"/>
                </a:xfrm>
              </p:grpSpPr>
              <p:sp>
                <p:nvSpPr>
                  <p:cNvPr id="15179" name="Google Shape;15179;p148"/>
                  <p:cNvSpPr/>
                  <p:nvPr/>
                </p:nvSpPr>
                <p:spPr>
                  <a:xfrm>
                    <a:off x="2977425" y="2207549"/>
                    <a:ext cx="65871" cy="115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9" h="4562" extrusionOk="0">
                        <a:moveTo>
                          <a:pt x="2183" y="0"/>
                        </a:moveTo>
                        <a:cubicBezTo>
                          <a:pt x="2148" y="0"/>
                          <a:pt x="2111" y="6"/>
                          <a:pt x="2073" y="19"/>
                        </a:cubicBezTo>
                        <a:cubicBezTo>
                          <a:pt x="430" y="573"/>
                          <a:pt x="0" y="3030"/>
                          <a:pt x="72" y="4510"/>
                        </a:cubicBezTo>
                        <a:cubicBezTo>
                          <a:pt x="76" y="4542"/>
                          <a:pt x="102" y="4562"/>
                          <a:pt x="127" y="4562"/>
                        </a:cubicBezTo>
                        <a:cubicBezTo>
                          <a:pt x="144" y="4562"/>
                          <a:pt x="159" y="4554"/>
                          <a:pt x="170" y="4536"/>
                        </a:cubicBezTo>
                        <a:cubicBezTo>
                          <a:pt x="515" y="3923"/>
                          <a:pt x="730" y="3272"/>
                          <a:pt x="984" y="2613"/>
                        </a:cubicBezTo>
                        <a:cubicBezTo>
                          <a:pt x="1317" y="1746"/>
                          <a:pt x="1799" y="1251"/>
                          <a:pt x="2412" y="593"/>
                        </a:cubicBezTo>
                        <a:cubicBezTo>
                          <a:pt x="2608" y="379"/>
                          <a:pt x="2461" y="0"/>
                          <a:pt x="218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0" name="Google Shape;15180;p148"/>
                  <p:cNvSpPr/>
                  <p:nvPr/>
                </p:nvSpPr>
                <p:spPr>
                  <a:xfrm>
                    <a:off x="3000198" y="2248172"/>
                    <a:ext cx="38124" cy="63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2512" extrusionOk="0">
                        <a:moveTo>
                          <a:pt x="1257" y="1"/>
                        </a:moveTo>
                        <a:cubicBezTo>
                          <a:pt x="1226" y="1"/>
                          <a:pt x="1194" y="11"/>
                          <a:pt x="1164" y="33"/>
                        </a:cubicBezTo>
                        <a:cubicBezTo>
                          <a:pt x="845" y="274"/>
                          <a:pt x="695" y="633"/>
                          <a:pt x="545" y="985"/>
                        </a:cubicBezTo>
                        <a:cubicBezTo>
                          <a:pt x="356" y="1408"/>
                          <a:pt x="187" y="1845"/>
                          <a:pt x="37" y="2288"/>
                        </a:cubicBezTo>
                        <a:cubicBezTo>
                          <a:pt x="1" y="2396"/>
                          <a:pt x="102" y="2512"/>
                          <a:pt x="207" y="2512"/>
                        </a:cubicBezTo>
                        <a:cubicBezTo>
                          <a:pt x="236" y="2512"/>
                          <a:pt x="264" y="2503"/>
                          <a:pt x="291" y="2484"/>
                        </a:cubicBezTo>
                        <a:cubicBezTo>
                          <a:pt x="643" y="2230"/>
                          <a:pt x="923" y="1884"/>
                          <a:pt x="1106" y="1487"/>
                        </a:cubicBezTo>
                        <a:cubicBezTo>
                          <a:pt x="1288" y="1096"/>
                          <a:pt x="1510" y="652"/>
                          <a:pt x="1464" y="209"/>
                        </a:cubicBezTo>
                        <a:cubicBezTo>
                          <a:pt x="1454" y="109"/>
                          <a:pt x="1359" y="1"/>
                          <a:pt x="125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1" name="Google Shape;15181;p148"/>
                  <p:cNvSpPr/>
                  <p:nvPr/>
                </p:nvSpPr>
                <p:spPr>
                  <a:xfrm>
                    <a:off x="3035772" y="2078231"/>
                    <a:ext cx="68698" cy="1025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1" h="4063" extrusionOk="0">
                        <a:moveTo>
                          <a:pt x="1730" y="0"/>
                        </a:moveTo>
                        <a:cubicBezTo>
                          <a:pt x="1354" y="0"/>
                          <a:pt x="1057" y="265"/>
                          <a:pt x="915" y="625"/>
                        </a:cubicBezTo>
                        <a:cubicBezTo>
                          <a:pt x="557" y="1524"/>
                          <a:pt x="146" y="2554"/>
                          <a:pt x="35" y="3512"/>
                        </a:cubicBezTo>
                        <a:cubicBezTo>
                          <a:pt x="1" y="3825"/>
                          <a:pt x="314" y="4062"/>
                          <a:pt x="609" y="4062"/>
                        </a:cubicBezTo>
                        <a:cubicBezTo>
                          <a:pt x="702" y="4062"/>
                          <a:pt x="792" y="4039"/>
                          <a:pt x="870" y="3988"/>
                        </a:cubicBezTo>
                        <a:cubicBezTo>
                          <a:pt x="1802" y="3362"/>
                          <a:pt x="2173" y="2085"/>
                          <a:pt x="2551" y="1081"/>
                        </a:cubicBezTo>
                        <a:cubicBezTo>
                          <a:pt x="2721" y="644"/>
                          <a:pt x="2375" y="149"/>
                          <a:pt x="1958" y="32"/>
                        </a:cubicBezTo>
                        <a:cubicBezTo>
                          <a:pt x="1880" y="10"/>
                          <a:pt x="1804" y="0"/>
                          <a:pt x="1730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2" name="Google Shape;15182;p148"/>
                  <p:cNvSpPr/>
                  <p:nvPr/>
                </p:nvSpPr>
                <p:spPr>
                  <a:xfrm>
                    <a:off x="3082934" y="1960300"/>
                    <a:ext cx="73546" cy="7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3" h="3133" extrusionOk="0">
                        <a:moveTo>
                          <a:pt x="1955" y="1"/>
                        </a:moveTo>
                        <a:cubicBezTo>
                          <a:pt x="1392" y="1"/>
                          <a:pt x="788" y="419"/>
                          <a:pt x="494" y="864"/>
                        </a:cubicBezTo>
                        <a:cubicBezTo>
                          <a:pt x="266" y="1209"/>
                          <a:pt x="273" y="1535"/>
                          <a:pt x="181" y="1913"/>
                        </a:cubicBezTo>
                        <a:cubicBezTo>
                          <a:pt x="103" y="2259"/>
                          <a:pt x="51" y="2610"/>
                          <a:pt x="12" y="2962"/>
                        </a:cubicBezTo>
                        <a:cubicBezTo>
                          <a:pt x="0" y="3069"/>
                          <a:pt x="96" y="3133"/>
                          <a:pt x="191" y="3133"/>
                        </a:cubicBezTo>
                        <a:cubicBezTo>
                          <a:pt x="253" y="3133"/>
                          <a:pt x="314" y="3106"/>
                          <a:pt x="344" y="3047"/>
                        </a:cubicBezTo>
                        <a:cubicBezTo>
                          <a:pt x="468" y="2819"/>
                          <a:pt x="572" y="2578"/>
                          <a:pt x="683" y="2343"/>
                        </a:cubicBezTo>
                        <a:cubicBezTo>
                          <a:pt x="807" y="2102"/>
                          <a:pt x="983" y="1939"/>
                          <a:pt x="1153" y="1724"/>
                        </a:cubicBezTo>
                        <a:cubicBezTo>
                          <a:pt x="1276" y="1555"/>
                          <a:pt x="1446" y="1424"/>
                          <a:pt x="1628" y="1333"/>
                        </a:cubicBezTo>
                        <a:cubicBezTo>
                          <a:pt x="1948" y="1209"/>
                          <a:pt x="2261" y="1307"/>
                          <a:pt x="2573" y="1118"/>
                        </a:cubicBezTo>
                        <a:cubicBezTo>
                          <a:pt x="2860" y="949"/>
                          <a:pt x="2912" y="551"/>
                          <a:pt x="2678" y="310"/>
                        </a:cubicBezTo>
                        <a:cubicBezTo>
                          <a:pt x="2469" y="91"/>
                          <a:pt x="2216" y="1"/>
                          <a:pt x="1955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3" name="Google Shape;15183;p148"/>
                  <p:cNvSpPr/>
                  <p:nvPr/>
                </p:nvSpPr>
                <p:spPr>
                  <a:xfrm>
                    <a:off x="3114494" y="2001327"/>
                    <a:ext cx="113992" cy="97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5" h="3861" extrusionOk="0">
                        <a:moveTo>
                          <a:pt x="2398" y="0"/>
                        </a:moveTo>
                        <a:cubicBezTo>
                          <a:pt x="2353" y="0"/>
                          <a:pt x="2308" y="3"/>
                          <a:pt x="2262" y="8"/>
                        </a:cubicBezTo>
                        <a:cubicBezTo>
                          <a:pt x="1415" y="93"/>
                          <a:pt x="548" y="607"/>
                          <a:pt x="365" y="875"/>
                        </a:cubicBezTo>
                        <a:cubicBezTo>
                          <a:pt x="0" y="1409"/>
                          <a:pt x="131" y="2015"/>
                          <a:pt x="372" y="2569"/>
                        </a:cubicBezTo>
                        <a:cubicBezTo>
                          <a:pt x="714" y="3336"/>
                          <a:pt x="1496" y="3861"/>
                          <a:pt x="2279" y="3861"/>
                        </a:cubicBezTo>
                        <a:cubicBezTo>
                          <a:pt x="2675" y="3861"/>
                          <a:pt x="3070" y="3727"/>
                          <a:pt x="3409" y="3423"/>
                        </a:cubicBezTo>
                        <a:cubicBezTo>
                          <a:pt x="4514" y="2419"/>
                          <a:pt x="3802" y="0"/>
                          <a:pt x="239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4" name="Google Shape;15184;p148"/>
                  <p:cNvSpPr/>
                  <p:nvPr/>
                </p:nvSpPr>
                <p:spPr>
                  <a:xfrm>
                    <a:off x="3164383" y="1962345"/>
                    <a:ext cx="34968" cy="27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5" h="1090" extrusionOk="0">
                        <a:moveTo>
                          <a:pt x="393" y="0"/>
                        </a:moveTo>
                        <a:cubicBezTo>
                          <a:pt x="192" y="0"/>
                          <a:pt x="0" y="200"/>
                          <a:pt x="51" y="405"/>
                        </a:cubicBezTo>
                        <a:cubicBezTo>
                          <a:pt x="19" y="522"/>
                          <a:pt x="12" y="639"/>
                          <a:pt x="12" y="757"/>
                        </a:cubicBezTo>
                        <a:cubicBezTo>
                          <a:pt x="12" y="887"/>
                          <a:pt x="103" y="1004"/>
                          <a:pt x="227" y="1037"/>
                        </a:cubicBezTo>
                        <a:cubicBezTo>
                          <a:pt x="475" y="1070"/>
                          <a:pt x="716" y="1083"/>
                          <a:pt x="964" y="1089"/>
                        </a:cubicBezTo>
                        <a:cubicBezTo>
                          <a:pt x="969" y="1089"/>
                          <a:pt x="974" y="1089"/>
                          <a:pt x="979" y="1089"/>
                        </a:cubicBezTo>
                        <a:cubicBezTo>
                          <a:pt x="1274" y="1089"/>
                          <a:pt x="1384" y="721"/>
                          <a:pt x="1198" y="522"/>
                        </a:cubicBezTo>
                        <a:cubicBezTo>
                          <a:pt x="1101" y="418"/>
                          <a:pt x="990" y="333"/>
                          <a:pt x="872" y="255"/>
                        </a:cubicBezTo>
                        <a:cubicBezTo>
                          <a:pt x="729" y="164"/>
                          <a:pt x="644" y="66"/>
                          <a:pt x="481" y="14"/>
                        </a:cubicBezTo>
                        <a:cubicBezTo>
                          <a:pt x="452" y="5"/>
                          <a:pt x="423" y="0"/>
                          <a:pt x="39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5" name="Google Shape;15185;p148"/>
                  <p:cNvSpPr/>
                  <p:nvPr/>
                </p:nvSpPr>
                <p:spPr>
                  <a:xfrm>
                    <a:off x="3180794" y="1922782"/>
                    <a:ext cx="36407" cy="56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2" h="2238" extrusionOk="0">
                        <a:moveTo>
                          <a:pt x="235" y="0"/>
                        </a:moveTo>
                        <a:cubicBezTo>
                          <a:pt x="220" y="0"/>
                          <a:pt x="204" y="11"/>
                          <a:pt x="196" y="30"/>
                        </a:cubicBezTo>
                        <a:lnTo>
                          <a:pt x="196" y="43"/>
                        </a:lnTo>
                        <a:cubicBezTo>
                          <a:pt x="14" y="140"/>
                          <a:pt x="1" y="401"/>
                          <a:pt x="177" y="512"/>
                        </a:cubicBezTo>
                        <a:cubicBezTo>
                          <a:pt x="222" y="1092"/>
                          <a:pt x="503" y="1626"/>
                          <a:pt x="835" y="2122"/>
                        </a:cubicBezTo>
                        <a:cubicBezTo>
                          <a:pt x="886" y="2197"/>
                          <a:pt x="978" y="2237"/>
                          <a:pt x="1066" y="2237"/>
                        </a:cubicBezTo>
                        <a:cubicBezTo>
                          <a:pt x="1169" y="2237"/>
                          <a:pt x="1267" y="2182"/>
                          <a:pt x="1291" y="2063"/>
                        </a:cubicBezTo>
                        <a:cubicBezTo>
                          <a:pt x="1441" y="1300"/>
                          <a:pt x="1246" y="277"/>
                          <a:pt x="385" y="23"/>
                        </a:cubicBezTo>
                        <a:cubicBezTo>
                          <a:pt x="362" y="15"/>
                          <a:pt x="337" y="12"/>
                          <a:pt x="313" y="12"/>
                        </a:cubicBezTo>
                        <a:cubicBezTo>
                          <a:pt x="295" y="12"/>
                          <a:pt x="278" y="14"/>
                          <a:pt x="262" y="17"/>
                        </a:cubicBezTo>
                        <a:cubicBezTo>
                          <a:pt x="256" y="6"/>
                          <a:pt x="246" y="0"/>
                          <a:pt x="235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6" name="Google Shape;15186;p148"/>
                  <p:cNvSpPr/>
                  <p:nvPr/>
                </p:nvSpPr>
                <p:spPr>
                  <a:xfrm>
                    <a:off x="3159131" y="2111002"/>
                    <a:ext cx="48526" cy="50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2" h="1984" extrusionOk="0">
                        <a:moveTo>
                          <a:pt x="1410" y="0"/>
                        </a:moveTo>
                        <a:cubicBezTo>
                          <a:pt x="1343" y="0"/>
                          <a:pt x="1276" y="9"/>
                          <a:pt x="1211" y="24"/>
                        </a:cubicBezTo>
                        <a:cubicBezTo>
                          <a:pt x="1087" y="44"/>
                          <a:pt x="976" y="96"/>
                          <a:pt x="885" y="181"/>
                        </a:cubicBezTo>
                        <a:cubicBezTo>
                          <a:pt x="507" y="441"/>
                          <a:pt x="240" y="943"/>
                          <a:pt x="116" y="1341"/>
                        </a:cubicBezTo>
                        <a:cubicBezTo>
                          <a:pt x="1" y="1713"/>
                          <a:pt x="281" y="1984"/>
                          <a:pt x="637" y="1984"/>
                        </a:cubicBezTo>
                        <a:cubicBezTo>
                          <a:pt x="704" y="1984"/>
                          <a:pt x="775" y="1974"/>
                          <a:pt x="846" y="1953"/>
                        </a:cubicBezTo>
                        <a:cubicBezTo>
                          <a:pt x="1198" y="1842"/>
                          <a:pt x="1498" y="1816"/>
                          <a:pt x="1719" y="1517"/>
                        </a:cubicBezTo>
                        <a:cubicBezTo>
                          <a:pt x="1895" y="1262"/>
                          <a:pt x="1921" y="910"/>
                          <a:pt x="1921" y="611"/>
                        </a:cubicBezTo>
                        <a:cubicBezTo>
                          <a:pt x="1915" y="545"/>
                          <a:pt x="1908" y="487"/>
                          <a:pt x="1889" y="435"/>
                        </a:cubicBezTo>
                        <a:cubicBezTo>
                          <a:pt x="1915" y="252"/>
                          <a:pt x="1804" y="76"/>
                          <a:pt x="1628" y="31"/>
                        </a:cubicBezTo>
                        <a:cubicBezTo>
                          <a:pt x="1556" y="10"/>
                          <a:pt x="1483" y="0"/>
                          <a:pt x="1410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7" name="Google Shape;15187;p148"/>
                  <p:cNvSpPr/>
                  <p:nvPr/>
                </p:nvSpPr>
                <p:spPr>
                  <a:xfrm>
                    <a:off x="3159131" y="2164148"/>
                    <a:ext cx="48526" cy="5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2" h="1985" extrusionOk="0">
                        <a:moveTo>
                          <a:pt x="1410" y="1"/>
                        </a:moveTo>
                        <a:cubicBezTo>
                          <a:pt x="1343" y="1"/>
                          <a:pt x="1276" y="9"/>
                          <a:pt x="1211" y="24"/>
                        </a:cubicBezTo>
                        <a:cubicBezTo>
                          <a:pt x="1087" y="44"/>
                          <a:pt x="976" y="96"/>
                          <a:pt x="885" y="174"/>
                        </a:cubicBezTo>
                        <a:cubicBezTo>
                          <a:pt x="507" y="441"/>
                          <a:pt x="240" y="943"/>
                          <a:pt x="116" y="1341"/>
                        </a:cubicBezTo>
                        <a:cubicBezTo>
                          <a:pt x="1" y="1713"/>
                          <a:pt x="281" y="1984"/>
                          <a:pt x="637" y="1984"/>
                        </a:cubicBezTo>
                        <a:cubicBezTo>
                          <a:pt x="704" y="1984"/>
                          <a:pt x="775" y="1974"/>
                          <a:pt x="846" y="1953"/>
                        </a:cubicBezTo>
                        <a:cubicBezTo>
                          <a:pt x="1198" y="1843"/>
                          <a:pt x="1498" y="1817"/>
                          <a:pt x="1719" y="1517"/>
                        </a:cubicBezTo>
                        <a:cubicBezTo>
                          <a:pt x="1895" y="1263"/>
                          <a:pt x="1921" y="911"/>
                          <a:pt x="1921" y="611"/>
                        </a:cubicBezTo>
                        <a:cubicBezTo>
                          <a:pt x="1915" y="546"/>
                          <a:pt x="1908" y="487"/>
                          <a:pt x="1889" y="428"/>
                        </a:cubicBezTo>
                        <a:cubicBezTo>
                          <a:pt x="1915" y="252"/>
                          <a:pt x="1804" y="76"/>
                          <a:pt x="1628" y="31"/>
                        </a:cubicBezTo>
                        <a:cubicBezTo>
                          <a:pt x="1556" y="10"/>
                          <a:pt x="1483" y="1"/>
                          <a:pt x="141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8" name="Google Shape;15188;p148"/>
                  <p:cNvSpPr/>
                  <p:nvPr/>
                </p:nvSpPr>
                <p:spPr>
                  <a:xfrm>
                    <a:off x="3159131" y="2217294"/>
                    <a:ext cx="48526" cy="5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2" h="1985" extrusionOk="0">
                        <a:moveTo>
                          <a:pt x="1410" y="1"/>
                        </a:moveTo>
                        <a:cubicBezTo>
                          <a:pt x="1343" y="1"/>
                          <a:pt x="1276" y="9"/>
                          <a:pt x="1211" y="24"/>
                        </a:cubicBezTo>
                        <a:cubicBezTo>
                          <a:pt x="1087" y="44"/>
                          <a:pt x="976" y="96"/>
                          <a:pt x="885" y="174"/>
                        </a:cubicBezTo>
                        <a:cubicBezTo>
                          <a:pt x="507" y="442"/>
                          <a:pt x="240" y="943"/>
                          <a:pt x="116" y="1341"/>
                        </a:cubicBezTo>
                        <a:cubicBezTo>
                          <a:pt x="1" y="1713"/>
                          <a:pt x="281" y="1984"/>
                          <a:pt x="637" y="1984"/>
                        </a:cubicBezTo>
                        <a:cubicBezTo>
                          <a:pt x="704" y="1984"/>
                          <a:pt x="775" y="1974"/>
                          <a:pt x="846" y="1954"/>
                        </a:cubicBezTo>
                        <a:cubicBezTo>
                          <a:pt x="1198" y="1843"/>
                          <a:pt x="1498" y="1817"/>
                          <a:pt x="1719" y="1517"/>
                        </a:cubicBezTo>
                        <a:cubicBezTo>
                          <a:pt x="1895" y="1263"/>
                          <a:pt x="1921" y="911"/>
                          <a:pt x="1921" y="611"/>
                        </a:cubicBezTo>
                        <a:cubicBezTo>
                          <a:pt x="1915" y="546"/>
                          <a:pt x="1908" y="487"/>
                          <a:pt x="1889" y="428"/>
                        </a:cubicBezTo>
                        <a:cubicBezTo>
                          <a:pt x="1915" y="253"/>
                          <a:pt x="1804" y="77"/>
                          <a:pt x="1628" y="31"/>
                        </a:cubicBezTo>
                        <a:cubicBezTo>
                          <a:pt x="1556" y="10"/>
                          <a:pt x="1483" y="1"/>
                          <a:pt x="141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89" name="Google Shape;15189;p148"/>
                  <p:cNvSpPr/>
                  <p:nvPr/>
                </p:nvSpPr>
                <p:spPr>
                  <a:xfrm>
                    <a:off x="3121916" y="2111532"/>
                    <a:ext cx="31585" cy="42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695" extrusionOk="0">
                        <a:moveTo>
                          <a:pt x="457" y="0"/>
                        </a:moveTo>
                        <a:cubicBezTo>
                          <a:pt x="228" y="0"/>
                          <a:pt x="1" y="197"/>
                          <a:pt x="52" y="505"/>
                        </a:cubicBezTo>
                        <a:cubicBezTo>
                          <a:pt x="110" y="883"/>
                          <a:pt x="202" y="1600"/>
                          <a:pt x="658" y="1685"/>
                        </a:cubicBezTo>
                        <a:cubicBezTo>
                          <a:pt x="692" y="1691"/>
                          <a:pt x="727" y="1694"/>
                          <a:pt x="762" y="1694"/>
                        </a:cubicBezTo>
                        <a:cubicBezTo>
                          <a:pt x="906" y="1694"/>
                          <a:pt x="1047" y="1637"/>
                          <a:pt x="1121" y="1496"/>
                        </a:cubicBezTo>
                        <a:cubicBezTo>
                          <a:pt x="1251" y="1248"/>
                          <a:pt x="1160" y="1020"/>
                          <a:pt x="1036" y="772"/>
                        </a:cubicBezTo>
                        <a:cubicBezTo>
                          <a:pt x="958" y="616"/>
                          <a:pt x="892" y="453"/>
                          <a:pt x="834" y="290"/>
                        </a:cubicBezTo>
                        <a:cubicBezTo>
                          <a:pt x="763" y="89"/>
                          <a:pt x="610" y="0"/>
                          <a:pt x="45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0" name="Google Shape;15190;p148"/>
                  <p:cNvSpPr/>
                  <p:nvPr/>
                </p:nvSpPr>
                <p:spPr>
                  <a:xfrm>
                    <a:off x="3118760" y="2152635"/>
                    <a:ext cx="30524" cy="45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9" h="1816" extrusionOk="0">
                        <a:moveTo>
                          <a:pt x="261" y="0"/>
                        </a:moveTo>
                        <a:cubicBezTo>
                          <a:pt x="136" y="0"/>
                          <a:pt x="1" y="101"/>
                          <a:pt x="1" y="239"/>
                        </a:cubicBezTo>
                        <a:cubicBezTo>
                          <a:pt x="1" y="728"/>
                          <a:pt x="53" y="1464"/>
                          <a:pt x="516" y="1751"/>
                        </a:cubicBezTo>
                        <a:cubicBezTo>
                          <a:pt x="586" y="1795"/>
                          <a:pt x="659" y="1815"/>
                          <a:pt x="729" y="1815"/>
                        </a:cubicBezTo>
                        <a:cubicBezTo>
                          <a:pt x="988" y="1815"/>
                          <a:pt x="1208" y="1546"/>
                          <a:pt x="1141" y="1269"/>
                        </a:cubicBezTo>
                        <a:cubicBezTo>
                          <a:pt x="1089" y="1047"/>
                          <a:pt x="913" y="904"/>
                          <a:pt x="796" y="715"/>
                        </a:cubicBezTo>
                        <a:cubicBezTo>
                          <a:pt x="659" y="526"/>
                          <a:pt x="542" y="330"/>
                          <a:pt x="444" y="122"/>
                        </a:cubicBezTo>
                        <a:cubicBezTo>
                          <a:pt x="407" y="36"/>
                          <a:pt x="336" y="0"/>
                          <a:pt x="26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1" name="Google Shape;15191;p148"/>
                  <p:cNvSpPr/>
                  <p:nvPr/>
                </p:nvSpPr>
                <p:spPr>
                  <a:xfrm>
                    <a:off x="3111186" y="2198561"/>
                    <a:ext cx="37543" cy="43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7" h="1711" extrusionOk="0">
                        <a:moveTo>
                          <a:pt x="275" y="0"/>
                        </a:moveTo>
                        <a:cubicBezTo>
                          <a:pt x="183" y="0"/>
                          <a:pt x="96" y="47"/>
                          <a:pt x="79" y="154"/>
                        </a:cubicBezTo>
                        <a:cubicBezTo>
                          <a:pt x="1" y="662"/>
                          <a:pt x="177" y="1073"/>
                          <a:pt x="477" y="1470"/>
                        </a:cubicBezTo>
                        <a:cubicBezTo>
                          <a:pt x="589" y="1614"/>
                          <a:pt x="744" y="1711"/>
                          <a:pt x="911" y="1711"/>
                        </a:cubicBezTo>
                        <a:cubicBezTo>
                          <a:pt x="986" y="1711"/>
                          <a:pt x="1064" y="1691"/>
                          <a:pt x="1142" y="1646"/>
                        </a:cubicBezTo>
                        <a:cubicBezTo>
                          <a:pt x="1389" y="1496"/>
                          <a:pt x="1487" y="1086"/>
                          <a:pt x="1239" y="884"/>
                        </a:cubicBezTo>
                        <a:cubicBezTo>
                          <a:pt x="952" y="662"/>
                          <a:pt x="698" y="395"/>
                          <a:pt x="490" y="102"/>
                        </a:cubicBezTo>
                        <a:cubicBezTo>
                          <a:pt x="444" y="37"/>
                          <a:pt x="357" y="0"/>
                          <a:pt x="275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2" name="Google Shape;15192;p148"/>
                  <p:cNvSpPr/>
                  <p:nvPr/>
                </p:nvSpPr>
                <p:spPr>
                  <a:xfrm>
                    <a:off x="3113812" y="2250924"/>
                    <a:ext cx="32620" cy="36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2" h="1427" extrusionOk="0">
                        <a:moveTo>
                          <a:pt x="192" y="1"/>
                        </a:moveTo>
                        <a:cubicBezTo>
                          <a:pt x="85" y="1"/>
                          <a:pt x="0" y="118"/>
                          <a:pt x="21" y="231"/>
                        </a:cubicBezTo>
                        <a:cubicBezTo>
                          <a:pt x="27" y="276"/>
                          <a:pt x="1" y="380"/>
                          <a:pt x="1" y="446"/>
                        </a:cubicBezTo>
                        <a:cubicBezTo>
                          <a:pt x="14" y="563"/>
                          <a:pt x="40" y="680"/>
                          <a:pt x="86" y="791"/>
                        </a:cubicBezTo>
                        <a:cubicBezTo>
                          <a:pt x="125" y="895"/>
                          <a:pt x="171" y="993"/>
                          <a:pt x="223" y="1091"/>
                        </a:cubicBezTo>
                        <a:cubicBezTo>
                          <a:pt x="353" y="1312"/>
                          <a:pt x="516" y="1397"/>
                          <a:pt x="764" y="1423"/>
                        </a:cubicBezTo>
                        <a:cubicBezTo>
                          <a:pt x="778" y="1425"/>
                          <a:pt x="792" y="1426"/>
                          <a:pt x="807" y="1426"/>
                        </a:cubicBezTo>
                        <a:cubicBezTo>
                          <a:pt x="964" y="1426"/>
                          <a:pt x="1129" y="1301"/>
                          <a:pt x="1200" y="1176"/>
                        </a:cubicBezTo>
                        <a:cubicBezTo>
                          <a:pt x="1292" y="1013"/>
                          <a:pt x="1292" y="817"/>
                          <a:pt x="1200" y="661"/>
                        </a:cubicBezTo>
                        <a:cubicBezTo>
                          <a:pt x="1142" y="543"/>
                          <a:pt x="1044" y="452"/>
                          <a:pt x="920" y="400"/>
                        </a:cubicBezTo>
                        <a:cubicBezTo>
                          <a:pt x="881" y="380"/>
                          <a:pt x="842" y="361"/>
                          <a:pt x="809" y="335"/>
                        </a:cubicBezTo>
                        <a:cubicBezTo>
                          <a:pt x="809" y="335"/>
                          <a:pt x="743" y="288"/>
                          <a:pt x="740" y="288"/>
                        </a:cubicBezTo>
                        <a:lnTo>
                          <a:pt x="740" y="288"/>
                        </a:lnTo>
                        <a:cubicBezTo>
                          <a:pt x="740" y="288"/>
                          <a:pt x="740" y="288"/>
                          <a:pt x="740" y="288"/>
                        </a:cubicBezTo>
                        <a:lnTo>
                          <a:pt x="740" y="288"/>
                        </a:lnTo>
                        <a:cubicBezTo>
                          <a:pt x="666" y="228"/>
                          <a:pt x="582" y="168"/>
                          <a:pt x="503" y="120"/>
                        </a:cubicBezTo>
                        <a:cubicBezTo>
                          <a:pt x="431" y="81"/>
                          <a:pt x="347" y="68"/>
                          <a:pt x="281" y="28"/>
                        </a:cubicBezTo>
                        <a:cubicBezTo>
                          <a:pt x="251" y="9"/>
                          <a:pt x="221" y="1"/>
                          <a:pt x="19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3" name="Google Shape;15193;p148"/>
                  <p:cNvSpPr/>
                  <p:nvPr/>
                </p:nvSpPr>
                <p:spPr>
                  <a:xfrm>
                    <a:off x="3179152" y="2275717"/>
                    <a:ext cx="75717" cy="61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9" h="2431" extrusionOk="0">
                        <a:moveTo>
                          <a:pt x="1501" y="0"/>
                        </a:moveTo>
                        <a:cubicBezTo>
                          <a:pt x="1115" y="0"/>
                          <a:pt x="732" y="77"/>
                          <a:pt x="372" y="259"/>
                        </a:cubicBezTo>
                        <a:cubicBezTo>
                          <a:pt x="66" y="415"/>
                          <a:pt x="1" y="735"/>
                          <a:pt x="85" y="1015"/>
                        </a:cubicBezTo>
                        <a:cubicBezTo>
                          <a:pt x="170" y="1673"/>
                          <a:pt x="561" y="2286"/>
                          <a:pt x="1265" y="2410"/>
                        </a:cubicBezTo>
                        <a:cubicBezTo>
                          <a:pt x="1347" y="2424"/>
                          <a:pt x="1426" y="2430"/>
                          <a:pt x="1502" y="2430"/>
                        </a:cubicBezTo>
                        <a:cubicBezTo>
                          <a:pt x="2309" y="2430"/>
                          <a:pt x="2785" y="1674"/>
                          <a:pt x="2934" y="917"/>
                        </a:cubicBezTo>
                        <a:cubicBezTo>
                          <a:pt x="2999" y="578"/>
                          <a:pt x="2842" y="259"/>
                          <a:pt x="2503" y="154"/>
                        </a:cubicBezTo>
                        <a:cubicBezTo>
                          <a:pt x="2174" y="58"/>
                          <a:pt x="1836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4" name="Google Shape;15194;p148"/>
                  <p:cNvSpPr/>
                  <p:nvPr/>
                </p:nvSpPr>
                <p:spPr>
                  <a:xfrm>
                    <a:off x="3103460" y="2303136"/>
                    <a:ext cx="46632" cy="110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7" h="4363" extrusionOk="0">
                        <a:moveTo>
                          <a:pt x="988" y="0"/>
                        </a:moveTo>
                        <a:cubicBezTo>
                          <a:pt x="718" y="0"/>
                          <a:pt x="455" y="139"/>
                          <a:pt x="366" y="470"/>
                        </a:cubicBezTo>
                        <a:cubicBezTo>
                          <a:pt x="40" y="1669"/>
                          <a:pt x="1" y="3103"/>
                          <a:pt x="483" y="4269"/>
                        </a:cubicBezTo>
                        <a:cubicBezTo>
                          <a:pt x="499" y="4331"/>
                          <a:pt x="551" y="4362"/>
                          <a:pt x="603" y="4362"/>
                        </a:cubicBezTo>
                        <a:cubicBezTo>
                          <a:pt x="656" y="4362"/>
                          <a:pt x="708" y="4331"/>
                          <a:pt x="724" y="4269"/>
                        </a:cubicBezTo>
                        <a:cubicBezTo>
                          <a:pt x="1180" y="3175"/>
                          <a:pt x="1219" y="1936"/>
                          <a:pt x="1656" y="822"/>
                        </a:cubicBezTo>
                        <a:cubicBezTo>
                          <a:pt x="1847" y="341"/>
                          <a:pt x="1410" y="0"/>
                          <a:pt x="98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5" name="Google Shape;15195;p148"/>
                  <p:cNvSpPr/>
                  <p:nvPr/>
                </p:nvSpPr>
                <p:spPr>
                  <a:xfrm>
                    <a:off x="3101314" y="2420915"/>
                    <a:ext cx="51985" cy="138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9" h="5479" extrusionOk="0">
                        <a:moveTo>
                          <a:pt x="1418" y="0"/>
                        </a:moveTo>
                        <a:cubicBezTo>
                          <a:pt x="1242" y="0"/>
                          <a:pt x="1060" y="81"/>
                          <a:pt x="933" y="263"/>
                        </a:cubicBezTo>
                        <a:cubicBezTo>
                          <a:pt x="33" y="1540"/>
                          <a:pt x="1" y="3997"/>
                          <a:pt x="861" y="5307"/>
                        </a:cubicBezTo>
                        <a:cubicBezTo>
                          <a:pt x="933" y="5418"/>
                          <a:pt x="1067" y="5478"/>
                          <a:pt x="1197" y="5478"/>
                        </a:cubicBezTo>
                        <a:cubicBezTo>
                          <a:pt x="1349" y="5478"/>
                          <a:pt x="1494" y="5396"/>
                          <a:pt x="1526" y="5216"/>
                        </a:cubicBezTo>
                        <a:cubicBezTo>
                          <a:pt x="1656" y="4525"/>
                          <a:pt x="1526" y="3821"/>
                          <a:pt x="1513" y="3117"/>
                        </a:cubicBezTo>
                        <a:cubicBezTo>
                          <a:pt x="1487" y="2257"/>
                          <a:pt x="1793" y="1521"/>
                          <a:pt x="1969" y="699"/>
                        </a:cubicBezTo>
                        <a:cubicBezTo>
                          <a:pt x="2058" y="279"/>
                          <a:pt x="1747" y="0"/>
                          <a:pt x="141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6" name="Google Shape;15196;p148"/>
                  <p:cNvSpPr/>
                  <p:nvPr/>
                </p:nvSpPr>
                <p:spPr>
                  <a:xfrm>
                    <a:off x="3153577" y="2340073"/>
                    <a:ext cx="54080" cy="195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2" h="7740" extrusionOk="0">
                        <a:moveTo>
                          <a:pt x="1063" y="1"/>
                        </a:moveTo>
                        <a:cubicBezTo>
                          <a:pt x="652" y="1"/>
                          <a:pt x="241" y="271"/>
                          <a:pt x="225" y="812"/>
                        </a:cubicBezTo>
                        <a:cubicBezTo>
                          <a:pt x="166" y="3009"/>
                          <a:pt x="238" y="5153"/>
                          <a:pt x="23" y="7343"/>
                        </a:cubicBezTo>
                        <a:cubicBezTo>
                          <a:pt x="1" y="7567"/>
                          <a:pt x="226" y="7739"/>
                          <a:pt x="436" y="7739"/>
                        </a:cubicBezTo>
                        <a:cubicBezTo>
                          <a:pt x="531" y="7739"/>
                          <a:pt x="623" y="7704"/>
                          <a:pt x="688" y="7623"/>
                        </a:cubicBezTo>
                        <a:cubicBezTo>
                          <a:pt x="2141" y="5818"/>
                          <a:pt x="1978" y="3002"/>
                          <a:pt x="1907" y="812"/>
                        </a:cubicBezTo>
                        <a:cubicBezTo>
                          <a:pt x="1887" y="271"/>
                          <a:pt x="1475" y="1"/>
                          <a:pt x="106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7" name="Google Shape;15197;p148"/>
                  <p:cNvSpPr/>
                  <p:nvPr/>
                </p:nvSpPr>
                <p:spPr>
                  <a:xfrm>
                    <a:off x="3124037" y="2604843"/>
                    <a:ext cx="42138" cy="127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" h="5044" extrusionOk="0">
                        <a:moveTo>
                          <a:pt x="786" y="1"/>
                        </a:moveTo>
                        <a:cubicBezTo>
                          <a:pt x="627" y="1"/>
                          <a:pt x="463" y="80"/>
                          <a:pt x="372" y="219"/>
                        </a:cubicBezTo>
                        <a:cubicBezTo>
                          <a:pt x="0" y="805"/>
                          <a:pt x="228" y="1679"/>
                          <a:pt x="320" y="2324"/>
                        </a:cubicBezTo>
                        <a:cubicBezTo>
                          <a:pt x="443" y="3171"/>
                          <a:pt x="567" y="4253"/>
                          <a:pt x="1089" y="4950"/>
                        </a:cubicBezTo>
                        <a:cubicBezTo>
                          <a:pt x="1131" y="5011"/>
                          <a:pt x="1198" y="5043"/>
                          <a:pt x="1263" y="5043"/>
                        </a:cubicBezTo>
                        <a:cubicBezTo>
                          <a:pt x="1338" y="5043"/>
                          <a:pt x="1410" y="4999"/>
                          <a:pt x="1434" y="4905"/>
                        </a:cubicBezTo>
                        <a:cubicBezTo>
                          <a:pt x="1669" y="4155"/>
                          <a:pt x="1473" y="3223"/>
                          <a:pt x="1395" y="2454"/>
                        </a:cubicBezTo>
                        <a:cubicBezTo>
                          <a:pt x="1323" y="1750"/>
                          <a:pt x="1486" y="857"/>
                          <a:pt x="1154" y="219"/>
                        </a:cubicBezTo>
                        <a:cubicBezTo>
                          <a:pt x="1076" y="68"/>
                          <a:pt x="933" y="1"/>
                          <a:pt x="786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8" name="Google Shape;15198;p148"/>
                  <p:cNvSpPr/>
                  <p:nvPr/>
                </p:nvSpPr>
                <p:spPr>
                  <a:xfrm>
                    <a:off x="3156682" y="2559398"/>
                    <a:ext cx="40446" cy="181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2" h="7175" extrusionOk="0">
                        <a:moveTo>
                          <a:pt x="526" y="1"/>
                        </a:moveTo>
                        <a:cubicBezTo>
                          <a:pt x="257" y="1"/>
                          <a:pt x="1" y="269"/>
                          <a:pt x="17" y="533"/>
                        </a:cubicBezTo>
                        <a:cubicBezTo>
                          <a:pt x="24" y="728"/>
                          <a:pt x="43" y="911"/>
                          <a:pt x="193" y="1054"/>
                        </a:cubicBezTo>
                        <a:cubicBezTo>
                          <a:pt x="343" y="1204"/>
                          <a:pt x="369" y="1380"/>
                          <a:pt x="428" y="1628"/>
                        </a:cubicBezTo>
                        <a:cubicBezTo>
                          <a:pt x="597" y="2292"/>
                          <a:pt x="591" y="3009"/>
                          <a:pt x="584" y="3694"/>
                        </a:cubicBezTo>
                        <a:cubicBezTo>
                          <a:pt x="578" y="4339"/>
                          <a:pt x="552" y="4991"/>
                          <a:pt x="519" y="5636"/>
                        </a:cubicBezTo>
                        <a:cubicBezTo>
                          <a:pt x="493" y="6112"/>
                          <a:pt x="363" y="6692"/>
                          <a:pt x="597" y="7122"/>
                        </a:cubicBezTo>
                        <a:cubicBezTo>
                          <a:pt x="620" y="7156"/>
                          <a:pt x="657" y="7174"/>
                          <a:pt x="695" y="7174"/>
                        </a:cubicBezTo>
                        <a:cubicBezTo>
                          <a:pt x="723" y="7174"/>
                          <a:pt x="751" y="7164"/>
                          <a:pt x="773" y="7141"/>
                        </a:cubicBezTo>
                        <a:cubicBezTo>
                          <a:pt x="1119" y="6855"/>
                          <a:pt x="1164" y="6353"/>
                          <a:pt x="1262" y="5942"/>
                        </a:cubicBezTo>
                        <a:cubicBezTo>
                          <a:pt x="1419" y="5277"/>
                          <a:pt x="1484" y="4587"/>
                          <a:pt x="1549" y="3915"/>
                        </a:cubicBezTo>
                        <a:cubicBezTo>
                          <a:pt x="1601" y="3283"/>
                          <a:pt x="1588" y="2657"/>
                          <a:pt x="1529" y="2025"/>
                        </a:cubicBezTo>
                        <a:cubicBezTo>
                          <a:pt x="1484" y="1576"/>
                          <a:pt x="1217" y="982"/>
                          <a:pt x="1204" y="637"/>
                        </a:cubicBezTo>
                        <a:cubicBezTo>
                          <a:pt x="1184" y="350"/>
                          <a:pt x="1028" y="174"/>
                          <a:pt x="767" y="70"/>
                        </a:cubicBezTo>
                        <a:lnTo>
                          <a:pt x="676" y="31"/>
                        </a:lnTo>
                        <a:cubicBezTo>
                          <a:pt x="626" y="10"/>
                          <a:pt x="576" y="1"/>
                          <a:pt x="526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99" name="Google Shape;15199;p148"/>
                  <p:cNvSpPr/>
                  <p:nvPr/>
                </p:nvSpPr>
                <p:spPr>
                  <a:xfrm>
                    <a:off x="3387773" y="2207549"/>
                    <a:ext cx="65871" cy="1151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9" h="4562" extrusionOk="0">
                        <a:moveTo>
                          <a:pt x="427" y="0"/>
                        </a:moveTo>
                        <a:cubicBezTo>
                          <a:pt x="153" y="0"/>
                          <a:pt x="1" y="379"/>
                          <a:pt x="197" y="593"/>
                        </a:cubicBezTo>
                        <a:cubicBezTo>
                          <a:pt x="810" y="1251"/>
                          <a:pt x="1292" y="1746"/>
                          <a:pt x="1625" y="2613"/>
                        </a:cubicBezTo>
                        <a:cubicBezTo>
                          <a:pt x="1879" y="3272"/>
                          <a:pt x="2094" y="3923"/>
                          <a:pt x="2440" y="4536"/>
                        </a:cubicBezTo>
                        <a:cubicBezTo>
                          <a:pt x="2450" y="4554"/>
                          <a:pt x="2466" y="4562"/>
                          <a:pt x="2481" y="4562"/>
                        </a:cubicBezTo>
                        <a:cubicBezTo>
                          <a:pt x="2506" y="4562"/>
                          <a:pt x="2531" y="4542"/>
                          <a:pt x="2531" y="4510"/>
                        </a:cubicBezTo>
                        <a:cubicBezTo>
                          <a:pt x="2609" y="3030"/>
                          <a:pt x="2179" y="573"/>
                          <a:pt x="536" y="19"/>
                        </a:cubicBezTo>
                        <a:cubicBezTo>
                          <a:pt x="498" y="6"/>
                          <a:pt x="462" y="0"/>
                          <a:pt x="42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0" name="Google Shape;15200;p148"/>
                  <p:cNvSpPr/>
                  <p:nvPr/>
                </p:nvSpPr>
                <p:spPr>
                  <a:xfrm>
                    <a:off x="3392746" y="2248172"/>
                    <a:ext cx="37997" cy="63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2512" extrusionOk="0">
                        <a:moveTo>
                          <a:pt x="251" y="1"/>
                        </a:moveTo>
                        <a:cubicBezTo>
                          <a:pt x="147" y="1"/>
                          <a:pt x="56" y="109"/>
                          <a:pt x="46" y="209"/>
                        </a:cubicBezTo>
                        <a:cubicBezTo>
                          <a:pt x="0" y="652"/>
                          <a:pt x="222" y="1096"/>
                          <a:pt x="405" y="1487"/>
                        </a:cubicBezTo>
                        <a:cubicBezTo>
                          <a:pt x="581" y="1884"/>
                          <a:pt x="861" y="2230"/>
                          <a:pt x="1219" y="2484"/>
                        </a:cubicBezTo>
                        <a:cubicBezTo>
                          <a:pt x="1246" y="2503"/>
                          <a:pt x="1274" y="2512"/>
                          <a:pt x="1302" y="2512"/>
                        </a:cubicBezTo>
                        <a:cubicBezTo>
                          <a:pt x="1406" y="2512"/>
                          <a:pt x="1504" y="2396"/>
                          <a:pt x="1473" y="2288"/>
                        </a:cubicBezTo>
                        <a:cubicBezTo>
                          <a:pt x="1324" y="1845"/>
                          <a:pt x="1154" y="1408"/>
                          <a:pt x="965" y="985"/>
                        </a:cubicBezTo>
                        <a:cubicBezTo>
                          <a:pt x="809" y="633"/>
                          <a:pt x="659" y="274"/>
                          <a:pt x="346" y="33"/>
                        </a:cubicBezTo>
                        <a:cubicBezTo>
                          <a:pt x="314" y="11"/>
                          <a:pt x="282" y="1"/>
                          <a:pt x="251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1" name="Google Shape;15201;p148"/>
                  <p:cNvSpPr/>
                  <p:nvPr/>
                </p:nvSpPr>
                <p:spPr>
                  <a:xfrm>
                    <a:off x="3326598" y="2078231"/>
                    <a:ext cx="68522" cy="1025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4" h="4063" extrusionOk="0">
                        <a:moveTo>
                          <a:pt x="987" y="0"/>
                        </a:moveTo>
                        <a:cubicBezTo>
                          <a:pt x="913" y="0"/>
                          <a:pt x="836" y="10"/>
                          <a:pt x="756" y="32"/>
                        </a:cubicBezTo>
                        <a:cubicBezTo>
                          <a:pt x="346" y="149"/>
                          <a:pt x="0" y="644"/>
                          <a:pt x="163" y="1081"/>
                        </a:cubicBezTo>
                        <a:cubicBezTo>
                          <a:pt x="548" y="2085"/>
                          <a:pt x="913" y="3362"/>
                          <a:pt x="1851" y="3988"/>
                        </a:cubicBezTo>
                        <a:cubicBezTo>
                          <a:pt x="1929" y="4039"/>
                          <a:pt x="2019" y="4062"/>
                          <a:pt x="2111" y="4062"/>
                        </a:cubicBezTo>
                        <a:cubicBezTo>
                          <a:pt x="2404" y="4062"/>
                          <a:pt x="2714" y="3825"/>
                          <a:pt x="2679" y="3512"/>
                        </a:cubicBezTo>
                        <a:cubicBezTo>
                          <a:pt x="2568" y="2554"/>
                          <a:pt x="2164" y="1524"/>
                          <a:pt x="1806" y="625"/>
                        </a:cubicBezTo>
                        <a:cubicBezTo>
                          <a:pt x="1664" y="265"/>
                          <a:pt x="1367" y="0"/>
                          <a:pt x="98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2" name="Google Shape;15202;p148"/>
                  <p:cNvSpPr/>
                  <p:nvPr/>
                </p:nvSpPr>
                <p:spPr>
                  <a:xfrm>
                    <a:off x="3274588" y="1960300"/>
                    <a:ext cx="73571" cy="7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4" h="3133" extrusionOk="0">
                        <a:moveTo>
                          <a:pt x="958" y="1"/>
                        </a:moveTo>
                        <a:cubicBezTo>
                          <a:pt x="697" y="1"/>
                          <a:pt x="444" y="91"/>
                          <a:pt x="236" y="310"/>
                        </a:cubicBezTo>
                        <a:cubicBezTo>
                          <a:pt x="1" y="551"/>
                          <a:pt x="53" y="949"/>
                          <a:pt x="340" y="1118"/>
                        </a:cubicBezTo>
                        <a:cubicBezTo>
                          <a:pt x="646" y="1307"/>
                          <a:pt x="965" y="1209"/>
                          <a:pt x="1278" y="1333"/>
                        </a:cubicBezTo>
                        <a:cubicBezTo>
                          <a:pt x="1467" y="1424"/>
                          <a:pt x="1630" y="1555"/>
                          <a:pt x="1754" y="1724"/>
                        </a:cubicBezTo>
                        <a:cubicBezTo>
                          <a:pt x="1930" y="1939"/>
                          <a:pt x="2106" y="2102"/>
                          <a:pt x="2223" y="2343"/>
                        </a:cubicBezTo>
                        <a:cubicBezTo>
                          <a:pt x="2341" y="2578"/>
                          <a:pt x="2445" y="2819"/>
                          <a:pt x="2569" y="3047"/>
                        </a:cubicBezTo>
                        <a:cubicBezTo>
                          <a:pt x="2600" y="3106"/>
                          <a:pt x="2661" y="3133"/>
                          <a:pt x="2722" y="3133"/>
                        </a:cubicBezTo>
                        <a:cubicBezTo>
                          <a:pt x="2817" y="3133"/>
                          <a:pt x="2913" y="3069"/>
                          <a:pt x="2901" y="2962"/>
                        </a:cubicBezTo>
                        <a:cubicBezTo>
                          <a:pt x="2862" y="2610"/>
                          <a:pt x="2803" y="2259"/>
                          <a:pt x="2725" y="1913"/>
                        </a:cubicBezTo>
                        <a:cubicBezTo>
                          <a:pt x="2634" y="1535"/>
                          <a:pt x="2647" y="1209"/>
                          <a:pt x="2419" y="864"/>
                        </a:cubicBezTo>
                        <a:cubicBezTo>
                          <a:pt x="2125" y="419"/>
                          <a:pt x="1521" y="1"/>
                          <a:pt x="958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3" name="Google Shape;15203;p148"/>
                  <p:cNvSpPr/>
                  <p:nvPr/>
                </p:nvSpPr>
                <p:spPr>
                  <a:xfrm>
                    <a:off x="3208642" y="2004306"/>
                    <a:ext cx="112048" cy="956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8" h="3790" extrusionOk="0">
                        <a:moveTo>
                          <a:pt x="2084" y="0"/>
                        </a:moveTo>
                        <a:cubicBezTo>
                          <a:pt x="703" y="0"/>
                          <a:pt x="1" y="2377"/>
                          <a:pt x="1088" y="3357"/>
                        </a:cubicBezTo>
                        <a:cubicBezTo>
                          <a:pt x="1421" y="3658"/>
                          <a:pt x="1810" y="3790"/>
                          <a:pt x="2199" y="3790"/>
                        </a:cubicBezTo>
                        <a:cubicBezTo>
                          <a:pt x="2967" y="3790"/>
                          <a:pt x="3733" y="3275"/>
                          <a:pt x="4066" y="2523"/>
                        </a:cubicBezTo>
                        <a:cubicBezTo>
                          <a:pt x="4307" y="1982"/>
                          <a:pt x="4438" y="1382"/>
                          <a:pt x="4073" y="854"/>
                        </a:cubicBezTo>
                        <a:cubicBezTo>
                          <a:pt x="3897" y="600"/>
                          <a:pt x="3050" y="92"/>
                          <a:pt x="2215" y="7"/>
                        </a:cubicBezTo>
                        <a:cubicBezTo>
                          <a:pt x="2171" y="2"/>
                          <a:pt x="2127" y="0"/>
                          <a:pt x="208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4" name="Google Shape;15204;p148"/>
                  <p:cNvSpPr/>
                  <p:nvPr/>
                </p:nvSpPr>
                <p:spPr>
                  <a:xfrm>
                    <a:off x="3231894" y="1962345"/>
                    <a:ext cx="34816" cy="275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9" h="1090" extrusionOk="0">
                        <a:moveTo>
                          <a:pt x="983" y="0"/>
                        </a:moveTo>
                        <a:cubicBezTo>
                          <a:pt x="954" y="0"/>
                          <a:pt x="925" y="5"/>
                          <a:pt x="897" y="14"/>
                        </a:cubicBezTo>
                        <a:cubicBezTo>
                          <a:pt x="727" y="66"/>
                          <a:pt x="643" y="164"/>
                          <a:pt x="506" y="255"/>
                        </a:cubicBezTo>
                        <a:cubicBezTo>
                          <a:pt x="382" y="333"/>
                          <a:pt x="271" y="418"/>
                          <a:pt x="180" y="522"/>
                        </a:cubicBezTo>
                        <a:cubicBezTo>
                          <a:pt x="0" y="721"/>
                          <a:pt x="104" y="1089"/>
                          <a:pt x="399" y="1089"/>
                        </a:cubicBezTo>
                        <a:cubicBezTo>
                          <a:pt x="404" y="1089"/>
                          <a:pt x="409" y="1089"/>
                          <a:pt x="414" y="1089"/>
                        </a:cubicBezTo>
                        <a:cubicBezTo>
                          <a:pt x="656" y="1083"/>
                          <a:pt x="903" y="1070"/>
                          <a:pt x="1144" y="1037"/>
                        </a:cubicBezTo>
                        <a:cubicBezTo>
                          <a:pt x="1275" y="1004"/>
                          <a:pt x="1359" y="887"/>
                          <a:pt x="1359" y="757"/>
                        </a:cubicBezTo>
                        <a:cubicBezTo>
                          <a:pt x="1366" y="639"/>
                          <a:pt x="1353" y="522"/>
                          <a:pt x="1327" y="405"/>
                        </a:cubicBezTo>
                        <a:cubicBezTo>
                          <a:pt x="1378" y="200"/>
                          <a:pt x="1181" y="0"/>
                          <a:pt x="98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5" name="Google Shape;15205;p148"/>
                  <p:cNvSpPr/>
                  <p:nvPr/>
                </p:nvSpPr>
                <p:spPr>
                  <a:xfrm>
                    <a:off x="3213716" y="1922782"/>
                    <a:ext cx="36887" cy="56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1" h="2238" extrusionOk="0">
                        <a:moveTo>
                          <a:pt x="1211" y="0"/>
                        </a:moveTo>
                        <a:cubicBezTo>
                          <a:pt x="1200" y="0"/>
                          <a:pt x="1188" y="6"/>
                          <a:pt x="1180" y="17"/>
                        </a:cubicBezTo>
                        <a:cubicBezTo>
                          <a:pt x="1164" y="14"/>
                          <a:pt x="1148" y="12"/>
                          <a:pt x="1131" y="12"/>
                        </a:cubicBezTo>
                        <a:cubicBezTo>
                          <a:pt x="1109" y="12"/>
                          <a:pt x="1086" y="15"/>
                          <a:pt x="1063" y="23"/>
                        </a:cubicBezTo>
                        <a:cubicBezTo>
                          <a:pt x="202" y="277"/>
                          <a:pt x="0" y="1300"/>
                          <a:pt x="157" y="2063"/>
                        </a:cubicBezTo>
                        <a:cubicBezTo>
                          <a:pt x="181" y="2182"/>
                          <a:pt x="278" y="2237"/>
                          <a:pt x="379" y="2237"/>
                        </a:cubicBezTo>
                        <a:cubicBezTo>
                          <a:pt x="465" y="2237"/>
                          <a:pt x="555" y="2197"/>
                          <a:pt x="607" y="2122"/>
                        </a:cubicBezTo>
                        <a:cubicBezTo>
                          <a:pt x="939" y="1626"/>
                          <a:pt x="1226" y="1092"/>
                          <a:pt x="1265" y="512"/>
                        </a:cubicBezTo>
                        <a:cubicBezTo>
                          <a:pt x="1460" y="401"/>
                          <a:pt x="1408" y="127"/>
                          <a:pt x="1245" y="43"/>
                        </a:cubicBezTo>
                        <a:lnTo>
                          <a:pt x="1245" y="30"/>
                        </a:lnTo>
                        <a:cubicBezTo>
                          <a:pt x="1241" y="11"/>
                          <a:pt x="1227" y="0"/>
                          <a:pt x="121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6" name="Google Shape;15206;p148"/>
                  <p:cNvSpPr/>
                  <p:nvPr/>
                </p:nvSpPr>
                <p:spPr>
                  <a:xfrm>
                    <a:off x="3223260" y="2111002"/>
                    <a:ext cx="48677" cy="50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" h="1984" extrusionOk="0">
                        <a:moveTo>
                          <a:pt x="518" y="0"/>
                        </a:moveTo>
                        <a:cubicBezTo>
                          <a:pt x="445" y="0"/>
                          <a:pt x="372" y="10"/>
                          <a:pt x="300" y="31"/>
                        </a:cubicBezTo>
                        <a:cubicBezTo>
                          <a:pt x="124" y="76"/>
                          <a:pt x="13" y="252"/>
                          <a:pt x="39" y="435"/>
                        </a:cubicBezTo>
                        <a:cubicBezTo>
                          <a:pt x="20" y="487"/>
                          <a:pt x="13" y="545"/>
                          <a:pt x="7" y="611"/>
                        </a:cubicBezTo>
                        <a:cubicBezTo>
                          <a:pt x="0" y="910"/>
                          <a:pt x="33" y="1262"/>
                          <a:pt x="209" y="1517"/>
                        </a:cubicBezTo>
                        <a:cubicBezTo>
                          <a:pt x="431" y="1816"/>
                          <a:pt x="730" y="1842"/>
                          <a:pt x="1082" y="1953"/>
                        </a:cubicBezTo>
                        <a:cubicBezTo>
                          <a:pt x="1153" y="1974"/>
                          <a:pt x="1224" y="1984"/>
                          <a:pt x="1291" y="1984"/>
                        </a:cubicBezTo>
                        <a:cubicBezTo>
                          <a:pt x="1647" y="1984"/>
                          <a:pt x="1927" y="1713"/>
                          <a:pt x="1812" y="1341"/>
                        </a:cubicBezTo>
                        <a:cubicBezTo>
                          <a:pt x="1688" y="943"/>
                          <a:pt x="1421" y="441"/>
                          <a:pt x="1043" y="181"/>
                        </a:cubicBezTo>
                        <a:cubicBezTo>
                          <a:pt x="952" y="96"/>
                          <a:pt x="841" y="44"/>
                          <a:pt x="717" y="24"/>
                        </a:cubicBezTo>
                        <a:cubicBezTo>
                          <a:pt x="652" y="9"/>
                          <a:pt x="585" y="0"/>
                          <a:pt x="51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7" name="Google Shape;15207;p148"/>
                  <p:cNvSpPr/>
                  <p:nvPr/>
                </p:nvSpPr>
                <p:spPr>
                  <a:xfrm>
                    <a:off x="3223260" y="2164148"/>
                    <a:ext cx="48677" cy="5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" h="1985" extrusionOk="0">
                        <a:moveTo>
                          <a:pt x="518" y="1"/>
                        </a:moveTo>
                        <a:cubicBezTo>
                          <a:pt x="445" y="1"/>
                          <a:pt x="372" y="10"/>
                          <a:pt x="300" y="31"/>
                        </a:cubicBezTo>
                        <a:cubicBezTo>
                          <a:pt x="124" y="76"/>
                          <a:pt x="13" y="252"/>
                          <a:pt x="39" y="428"/>
                        </a:cubicBezTo>
                        <a:cubicBezTo>
                          <a:pt x="20" y="487"/>
                          <a:pt x="13" y="546"/>
                          <a:pt x="7" y="611"/>
                        </a:cubicBezTo>
                        <a:cubicBezTo>
                          <a:pt x="0" y="911"/>
                          <a:pt x="33" y="1263"/>
                          <a:pt x="209" y="1517"/>
                        </a:cubicBezTo>
                        <a:cubicBezTo>
                          <a:pt x="431" y="1817"/>
                          <a:pt x="730" y="1843"/>
                          <a:pt x="1082" y="1953"/>
                        </a:cubicBezTo>
                        <a:cubicBezTo>
                          <a:pt x="1153" y="1974"/>
                          <a:pt x="1224" y="1984"/>
                          <a:pt x="1291" y="1984"/>
                        </a:cubicBezTo>
                        <a:cubicBezTo>
                          <a:pt x="1647" y="1984"/>
                          <a:pt x="1927" y="1713"/>
                          <a:pt x="1812" y="1341"/>
                        </a:cubicBezTo>
                        <a:cubicBezTo>
                          <a:pt x="1688" y="943"/>
                          <a:pt x="1421" y="441"/>
                          <a:pt x="1043" y="174"/>
                        </a:cubicBezTo>
                        <a:cubicBezTo>
                          <a:pt x="952" y="96"/>
                          <a:pt x="841" y="44"/>
                          <a:pt x="717" y="24"/>
                        </a:cubicBezTo>
                        <a:cubicBezTo>
                          <a:pt x="652" y="9"/>
                          <a:pt x="585" y="1"/>
                          <a:pt x="518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8" name="Google Shape;15208;p148"/>
                  <p:cNvSpPr/>
                  <p:nvPr/>
                </p:nvSpPr>
                <p:spPr>
                  <a:xfrm>
                    <a:off x="3223260" y="2217294"/>
                    <a:ext cx="48677" cy="50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8" h="1985" extrusionOk="0">
                        <a:moveTo>
                          <a:pt x="518" y="1"/>
                        </a:moveTo>
                        <a:cubicBezTo>
                          <a:pt x="445" y="1"/>
                          <a:pt x="372" y="10"/>
                          <a:pt x="300" y="31"/>
                        </a:cubicBezTo>
                        <a:cubicBezTo>
                          <a:pt x="124" y="77"/>
                          <a:pt x="13" y="253"/>
                          <a:pt x="39" y="428"/>
                        </a:cubicBezTo>
                        <a:cubicBezTo>
                          <a:pt x="20" y="487"/>
                          <a:pt x="13" y="546"/>
                          <a:pt x="7" y="611"/>
                        </a:cubicBezTo>
                        <a:cubicBezTo>
                          <a:pt x="0" y="911"/>
                          <a:pt x="33" y="1263"/>
                          <a:pt x="209" y="1517"/>
                        </a:cubicBezTo>
                        <a:cubicBezTo>
                          <a:pt x="431" y="1817"/>
                          <a:pt x="730" y="1843"/>
                          <a:pt x="1082" y="1954"/>
                        </a:cubicBezTo>
                        <a:cubicBezTo>
                          <a:pt x="1153" y="1974"/>
                          <a:pt x="1224" y="1984"/>
                          <a:pt x="1291" y="1984"/>
                        </a:cubicBezTo>
                        <a:cubicBezTo>
                          <a:pt x="1647" y="1984"/>
                          <a:pt x="1927" y="1713"/>
                          <a:pt x="1812" y="1341"/>
                        </a:cubicBezTo>
                        <a:cubicBezTo>
                          <a:pt x="1688" y="943"/>
                          <a:pt x="1421" y="442"/>
                          <a:pt x="1043" y="174"/>
                        </a:cubicBezTo>
                        <a:cubicBezTo>
                          <a:pt x="952" y="96"/>
                          <a:pt x="841" y="44"/>
                          <a:pt x="717" y="24"/>
                        </a:cubicBezTo>
                        <a:cubicBezTo>
                          <a:pt x="652" y="9"/>
                          <a:pt x="585" y="1"/>
                          <a:pt x="518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09" name="Google Shape;15209;p148"/>
                  <p:cNvSpPr/>
                  <p:nvPr/>
                </p:nvSpPr>
                <p:spPr>
                  <a:xfrm>
                    <a:off x="3277567" y="2111532"/>
                    <a:ext cx="31585" cy="427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1" h="1695" extrusionOk="0">
                        <a:moveTo>
                          <a:pt x="794" y="0"/>
                        </a:moveTo>
                        <a:cubicBezTo>
                          <a:pt x="641" y="0"/>
                          <a:pt x="488" y="89"/>
                          <a:pt x="417" y="290"/>
                        </a:cubicBezTo>
                        <a:cubicBezTo>
                          <a:pt x="359" y="453"/>
                          <a:pt x="287" y="616"/>
                          <a:pt x="209" y="772"/>
                        </a:cubicBezTo>
                        <a:cubicBezTo>
                          <a:pt x="91" y="1020"/>
                          <a:pt x="0" y="1248"/>
                          <a:pt x="131" y="1496"/>
                        </a:cubicBezTo>
                        <a:cubicBezTo>
                          <a:pt x="204" y="1637"/>
                          <a:pt x="341" y="1694"/>
                          <a:pt x="483" y="1694"/>
                        </a:cubicBezTo>
                        <a:cubicBezTo>
                          <a:pt x="517" y="1694"/>
                          <a:pt x="552" y="1691"/>
                          <a:pt x="587" y="1685"/>
                        </a:cubicBezTo>
                        <a:cubicBezTo>
                          <a:pt x="1050" y="1600"/>
                          <a:pt x="1141" y="883"/>
                          <a:pt x="1199" y="505"/>
                        </a:cubicBezTo>
                        <a:cubicBezTo>
                          <a:pt x="1250" y="197"/>
                          <a:pt x="1023" y="0"/>
                          <a:pt x="79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0" name="Google Shape;15210;p148"/>
                  <p:cNvSpPr/>
                  <p:nvPr/>
                </p:nvSpPr>
                <p:spPr>
                  <a:xfrm>
                    <a:off x="3281632" y="2152635"/>
                    <a:ext cx="30499" cy="45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8" h="1816" extrusionOk="0">
                        <a:moveTo>
                          <a:pt x="951" y="0"/>
                        </a:moveTo>
                        <a:cubicBezTo>
                          <a:pt x="876" y="0"/>
                          <a:pt x="804" y="36"/>
                          <a:pt x="765" y="122"/>
                        </a:cubicBezTo>
                        <a:cubicBezTo>
                          <a:pt x="667" y="330"/>
                          <a:pt x="556" y="526"/>
                          <a:pt x="419" y="715"/>
                        </a:cubicBezTo>
                        <a:cubicBezTo>
                          <a:pt x="295" y="904"/>
                          <a:pt x="126" y="1047"/>
                          <a:pt x="67" y="1269"/>
                        </a:cubicBezTo>
                        <a:cubicBezTo>
                          <a:pt x="1" y="1546"/>
                          <a:pt x="225" y="1815"/>
                          <a:pt x="486" y="1815"/>
                        </a:cubicBezTo>
                        <a:cubicBezTo>
                          <a:pt x="556" y="1815"/>
                          <a:pt x="629" y="1795"/>
                          <a:pt x="700" y="1751"/>
                        </a:cubicBezTo>
                        <a:cubicBezTo>
                          <a:pt x="1162" y="1464"/>
                          <a:pt x="1208" y="728"/>
                          <a:pt x="1208" y="239"/>
                        </a:cubicBezTo>
                        <a:cubicBezTo>
                          <a:pt x="1208" y="101"/>
                          <a:pt x="1075" y="0"/>
                          <a:pt x="95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1" name="Google Shape;15211;p148"/>
                  <p:cNvSpPr/>
                  <p:nvPr/>
                </p:nvSpPr>
                <p:spPr>
                  <a:xfrm>
                    <a:off x="3282339" y="2198561"/>
                    <a:ext cx="37366" cy="431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" h="1711" extrusionOk="0">
                        <a:moveTo>
                          <a:pt x="1209" y="0"/>
                        </a:moveTo>
                        <a:cubicBezTo>
                          <a:pt x="1128" y="0"/>
                          <a:pt x="1043" y="37"/>
                          <a:pt x="997" y="102"/>
                        </a:cubicBezTo>
                        <a:cubicBezTo>
                          <a:pt x="782" y="395"/>
                          <a:pt x="528" y="662"/>
                          <a:pt x="241" y="884"/>
                        </a:cubicBezTo>
                        <a:cubicBezTo>
                          <a:pt x="0" y="1086"/>
                          <a:pt x="91" y="1496"/>
                          <a:pt x="339" y="1646"/>
                        </a:cubicBezTo>
                        <a:cubicBezTo>
                          <a:pt x="416" y="1691"/>
                          <a:pt x="494" y="1711"/>
                          <a:pt x="570" y="1711"/>
                        </a:cubicBezTo>
                        <a:cubicBezTo>
                          <a:pt x="737" y="1711"/>
                          <a:pt x="892" y="1614"/>
                          <a:pt x="1004" y="1470"/>
                        </a:cubicBezTo>
                        <a:cubicBezTo>
                          <a:pt x="1304" y="1073"/>
                          <a:pt x="1480" y="662"/>
                          <a:pt x="1401" y="154"/>
                        </a:cubicBezTo>
                        <a:cubicBezTo>
                          <a:pt x="1384" y="47"/>
                          <a:pt x="1299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2" name="Google Shape;15212;p148"/>
                  <p:cNvSpPr/>
                  <p:nvPr/>
                </p:nvSpPr>
                <p:spPr>
                  <a:xfrm>
                    <a:off x="3284636" y="2250924"/>
                    <a:ext cx="32595" cy="360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" h="1427" extrusionOk="0">
                        <a:moveTo>
                          <a:pt x="1100" y="1"/>
                        </a:moveTo>
                        <a:cubicBezTo>
                          <a:pt x="1071" y="1"/>
                          <a:pt x="1041" y="9"/>
                          <a:pt x="1011" y="28"/>
                        </a:cubicBezTo>
                        <a:cubicBezTo>
                          <a:pt x="939" y="68"/>
                          <a:pt x="861" y="81"/>
                          <a:pt x="789" y="120"/>
                        </a:cubicBezTo>
                        <a:cubicBezTo>
                          <a:pt x="704" y="168"/>
                          <a:pt x="625" y="228"/>
                          <a:pt x="552" y="288"/>
                        </a:cubicBezTo>
                        <a:lnTo>
                          <a:pt x="552" y="288"/>
                        </a:lnTo>
                        <a:cubicBezTo>
                          <a:pt x="552" y="288"/>
                          <a:pt x="552" y="288"/>
                          <a:pt x="552" y="288"/>
                        </a:cubicBezTo>
                        <a:lnTo>
                          <a:pt x="552" y="288"/>
                        </a:lnTo>
                        <a:cubicBezTo>
                          <a:pt x="549" y="288"/>
                          <a:pt x="483" y="335"/>
                          <a:pt x="483" y="335"/>
                        </a:cubicBezTo>
                        <a:cubicBezTo>
                          <a:pt x="444" y="361"/>
                          <a:pt x="411" y="380"/>
                          <a:pt x="372" y="400"/>
                        </a:cubicBezTo>
                        <a:cubicBezTo>
                          <a:pt x="248" y="452"/>
                          <a:pt x="150" y="543"/>
                          <a:pt x="85" y="661"/>
                        </a:cubicBezTo>
                        <a:cubicBezTo>
                          <a:pt x="0" y="817"/>
                          <a:pt x="0" y="1013"/>
                          <a:pt x="85" y="1176"/>
                        </a:cubicBezTo>
                        <a:cubicBezTo>
                          <a:pt x="163" y="1301"/>
                          <a:pt x="323" y="1426"/>
                          <a:pt x="484" y="1426"/>
                        </a:cubicBezTo>
                        <a:cubicBezTo>
                          <a:pt x="499" y="1426"/>
                          <a:pt x="514" y="1425"/>
                          <a:pt x="528" y="1423"/>
                        </a:cubicBezTo>
                        <a:cubicBezTo>
                          <a:pt x="770" y="1397"/>
                          <a:pt x="939" y="1312"/>
                          <a:pt x="1063" y="1091"/>
                        </a:cubicBezTo>
                        <a:cubicBezTo>
                          <a:pt x="1115" y="993"/>
                          <a:pt x="1167" y="895"/>
                          <a:pt x="1206" y="791"/>
                        </a:cubicBezTo>
                        <a:cubicBezTo>
                          <a:pt x="1252" y="680"/>
                          <a:pt x="1278" y="563"/>
                          <a:pt x="1284" y="446"/>
                        </a:cubicBezTo>
                        <a:cubicBezTo>
                          <a:pt x="1291" y="380"/>
                          <a:pt x="1265" y="276"/>
                          <a:pt x="1271" y="231"/>
                        </a:cubicBezTo>
                        <a:cubicBezTo>
                          <a:pt x="1287" y="118"/>
                          <a:pt x="1205" y="1"/>
                          <a:pt x="110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3" name="Google Shape;15213;p148"/>
                  <p:cNvSpPr/>
                  <p:nvPr/>
                </p:nvSpPr>
                <p:spPr>
                  <a:xfrm>
                    <a:off x="3280900" y="2303136"/>
                    <a:ext cx="46708" cy="110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0" h="4363" extrusionOk="0">
                        <a:moveTo>
                          <a:pt x="862" y="0"/>
                        </a:moveTo>
                        <a:cubicBezTo>
                          <a:pt x="440" y="0"/>
                          <a:pt x="1" y="341"/>
                          <a:pt x="188" y="822"/>
                        </a:cubicBezTo>
                        <a:cubicBezTo>
                          <a:pt x="624" y="1936"/>
                          <a:pt x="670" y="3175"/>
                          <a:pt x="1120" y="4269"/>
                        </a:cubicBezTo>
                        <a:cubicBezTo>
                          <a:pt x="1136" y="4331"/>
                          <a:pt x="1190" y="4362"/>
                          <a:pt x="1243" y="4362"/>
                        </a:cubicBezTo>
                        <a:cubicBezTo>
                          <a:pt x="1297" y="4362"/>
                          <a:pt x="1351" y="4331"/>
                          <a:pt x="1367" y="4269"/>
                        </a:cubicBezTo>
                        <a:cubicBezTo>
                          <a:pt x="1850" y="3103"/>
                          <a:pt x="1810" y="1669"/>
                          <a:pt x="1485" y="470"/>
                        </a:cubicBezTo>
                        <a:cubicBezTo>
                          <a:pt x="1396" y="139"/>
                          <a:pt x="1132" y="0"/>
                          <a:pt x="86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4" name="Google Shape;15214;p148"/>
                  <p:cNvSpPr/>
                  <p:nvPr/>
                </p:nvSpPr>
                <p:spPr>
                  <a:xfrm>
                    <a:off x="3277668" y="2420915"/>
                    <a:ext cx="52086" cy="138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3" h="5479" extrusionOk="0">
                        <a:moveTo>
                          <a:pt x="640" y="0"/>
                        </a:moveTo>
                        <a:cubicBezTo>
                          <a:pt x="310" y="0"/>
                          <a:pt x="1" y="279"/>
                          <a:pt x="94" y="699"/>
                        </a:cubicBezTo>
                        <a:cubicBezTo>
                          <a:pt x="270" y="1521"/>
                          <a:pt x="570" y="2257"/>
                          <a:pt x="550" y="3117"/>
                        </a:cubicBezTo>
                        <a:cubicBezTo>
                          <a:pt x="531" y="3821"/>
                          <a:pt x="407" y="4525"/>
                          <a:pt x="531" y="5216"/>
                        </a:cubicBezTo>
                        <a:cubicBezTo>
                          <a:pt x="562" y="5396"/>
                          <a:pt x="710" y="5478"/>
                          <a:pt x="864" y="5478"/>
                        </a:cubicBezTo>
                        <a:cubicBezTo>
                          <a:pt x="995" y="5478"/>
                          <a:pt x="1130" y="5418"/>
                          <a:pt x="1202" y="5307"/>
                        </a:cubicBezTo>
                        <a:cubicBezTo>
                          <a:pt x="2062" y="3997"/>
                          <a:pt x="2030" y="1540"/>
                          <a:pt x="1130" y="263"/>
                        </a:cubicBezTo>
                        <a:cubicBezTo>
                          <a:pt x="1001" y="81"/>
                          <a:pt x="818" y="0"/>
                          <a:pt x="640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5" name="Google Shape;15215;p148"/>
                  <p:cNvSpPr/>
                  <p:nvPr/>
                </p:nvSpPr>
                <p:spPr>
                  <a:xfrm>
                    <a:off x="3223260" y="2340073"/>
                    <a:ext cx="54232" cy="195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8" h="7740" extrusionOk="0">
                        <a:moveTo>
                          <a:pt x="1084" y="1"/>
                        </a:moveTo>
                        <a:cubicBezTo>
                          <a:pt x="673" y="1"/>
                          <a:pt x="261" y="271"/>
                          <a:pt x="242" y="812"/>
                        </a:cubicBezTo>
                        <a:cubicBezTo>
                          <a:pt x="170" y="3002"/>
                          <a:pt x="0" y="5818"/>
                          <a:pt x="1454" y="7623"/>
                        </a:cubicBezTo>
                        <a:cubicBezTo>
                          <a:pt x="1519" y="7704"/>
                          <a:pt x="1611" y="7739"/>
                          <a:pt x="1707" y="7739"/>
                        </a:cubicBezTo>
                        <a:cubicBezTo>
                          <a:pt x="1919" y="7739"/>
                          <a:pt x="2148" y="7567"/>
                          <a:pt x="2125" y="7343"/>
                        </a:cubicBezTo>
                        <a:cubicBezTo>
                          <a:pt x="1910" y="5153"/>
                          <a:pt x="1982" y="3009"/>
                          <a:pt x="1917" y="812"/>
                        </a:cubicBezTo>
                        <a:cubicBezTo>
                          <a:pt x="1904" y="271"/>
                          <a:pt x="1495" y="1"/>
                          <a:pt x="1084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6" name="Google Shape;15216;p148"/>
                  <p:cNvSpPr/>
                  <p:nvPr/>
                </p:nvSpPr>
                <p:spPr>
                  <a:xfrm>
                    <a:off x="3264893" y="2604843"/>
                    <a:ext cx="42138" cy="1273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9" h="5044" extrusionOk="0">
                        <a:moveTo>
                          <a:pt x="883" y="1"/>
                        </a:moveTo>
                        <a:cubicBezTo>
                          <a:pt x="736" y="1"/>
                          <a:pt x="594" y="68"/>
                          <a:pt x="515" y="219"/>
                        </a:cubicBezTo>
                        <a:cubicBezTo>
                          <a:pt x="183" y="857"/>
                          <a:pt x="346" y="1750"/>
                          <a:pt x="274" y="2454"/>
                        </a:cubicBezTo>
                        <a:cubicBezTo>
                          <a:pt x="189" y="3223"/>
                          <a:pt x="0" y="4155"/>
                          <a:pt x="228" y="4905"/>
                        </a:cubicBezTo>
                        <a:cubicBezTo>
                          <a:pt x="256" y="4999"/>
                          <a:pt x="328" y="5043"/>
                          <a:pt x="403" y="5043"/>
                        </a:cubicBezTo>
                        <a:cubicBezTo>
                          <a:pt x="468" y="5043"/>
                          <a:pt x="535" y="5011"/>
                          <a:pt x="580" y="4950"/>
                        </a:cubicBezTo>
                        <a:cubicBezTo>
                          <a:pt x="1102" y="4253"/>
                          <a:pt x="1219" y="3171"/>
                          <a:pt x="1349" y="2324"/>
                        </a:cubicBezTo>
                        <a:cubicBezTo>
                          <a:pt x="1441" y="1679"/>
                          <a:pt x="1669" y="805"/>
                          <a:pt x="1297" y="219"/>
                        </a:cubicBezTo>
                        <a:cubicBezTo>
                          <a:pt x="1206" y="80"/>
                          <a:pt x="1042" y="1"/>
                          <a:pt x="88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7" name="Google Shape;15217;p148"/>
                  <p:cNvSpPr/>
                  <p:nvPr/>
                </p:nvSpPr>
                <p:spPr>
                  <a:xfrm>
                    <a:off x="3233965" y="2559398"/>
                    <a:ext cx="40270" cy="181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5" h="7175" extrusionOk="0">
                        <a:moveTo>
                          <a:pt x="1069" y="1"/>
                        </a:moveTo>
                        <a:cubicBezTo>
                          <a:pt x="1019" y="1"/>
                          <a:pt x="968" y="10"/>
                          <a:pt x="919" y="31"/>
                        </a:cubicBezTo>
                        <a:lnTo>
                          <a:pt x="828" y="70"/>
                        </a:lnTo>
                        <a:cubicBezTo>
                          <a:pt x="567" y="174"/>
                          <a:pt x="417" y="350"/>
                          <a:pt x="398" y="637"/>
                        </a:cubicBezTo>
                        <a:cubicBezTo>
                          <a:pt x="378" y="982"/>
                          <a:pt x="111" y="1576"/>
                          <a:pt x="72" y="2025"/>
                        </a:cubicBezTo>
                        <a:cubicBezTo>
                          <a:pt x="7" y="2657"/>
                          <a:pt x="0" y="3283"/>
                          <a:pt x="46" y="3915"/>
                        </a:cubicBezTo>
                        <a:cubicBezTo>
                          <a:pt x="111" y="4587"/>
                          <a:pt x="176" y="5277"/>
                          <a:pt x="332" y="5942"/>
                        </a:cubicBezTo>
                        <a:cubicBezTo>
                          <a:pt x="430" y="6353"/>
                          <a:pt x="476" y="6855"/>
                          <a:pt x="821" y="7141"/>
                        </a:cubicBezTo>
                        <a:cubicBezTo>
                          <a:pt x="844" y="7164"/>
                          <a:pt x="872" y="7174"/>
                          <a:pt x="900" y="7174"/>
                        </a:cubicBezTo>
                        <a:cubicBezTo>
                          <a:pt x="937" y="7174"/>
                          <a:pt x="975" y="7156"/>
                          <a:pt x="997" y="7122"/>
                        </a:cubicBezTo>
                        <a:cubicBezTo>
                          <a:pt x="1238" y="6692"/>
                          <a:pt x="1102" y="6112"/>
                          <a:pt x="1075" y="5636"/>
                        </a:cubicBezTo>
                        <a:cubicBezTo>
                          <a:pt x="1043" y="4991"/>
                          <a:pt x="1017" y="4339"/>
                          <a:pt x="1010" y="3694"/>
                        </a:cubicBezTo>
                        <a:cubicBezTo>
                          <a:pt x="1004" y="3009"/>
                          <a:pt x="997" y="2292"/>
                          <a:pt x="1167" y="1628"/>
                        </a:cubicBezTo>
                        <a:cubicBezTo>
                          <a:pt x="1232" y="1380"/>
                          <a:pt x="1258" y="1204"/>
                          <a:pt x="1408" y="1054"/>
                        </a:cubicBezTo>
                        <a:cubicBezTo>
                          <a:pt x="1551" y="911"/>
                          <a:pt x="1571" y="728"/>
                          <a:pt x="1584" y="533"/>
                        </a:cubicBezTo>
                        <a:cubicBezTo>
                          <a:pt x="1595" y="269"/>
                          <a:pt x="1337" y="1"/>
                          <a:pt x="106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8" name="Google Shape;15218;p148"/>
                  <p:cNvSpPr/>
                  <p:nvPr/>
                </p:nvSpPr>
                <p:spPr>
                  <a:xfrm>
                    <a:off x="3097199" y="1655184"/>
                    <a:ext cx="106342" cy="74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2" h="2964" extrusionOk="0">
                        <a:moveTo>
                          <a:pt x="2110" y="1"/>
                        </a:moveTo>
                        <a:cubicBezTo>
                          <a:pt x="1412" y="1"/>
                          <a:pt x="712" y="469"/>
                          <a:pt x="444" y="1106"/>
                        </a:cubicBezTo>
                        <a:cubicBezTo>
                          <a:pt x="229" y="1602"/>
                          <a:pt x="86" y="2117"/>
                          <a:pt x="1" y="2645"/>
                        </a:cubicBezTo>
                        <a:cubicBezTo>
                          <a:pt x="451" y="2182"/>
                          <a:pt x="1070" y="1921"/>
                          <a:pt x="1715" y="1921"/>
                        </a:cubicBezTo>
                        <a:cubicBezTo>
                          <a:pt x="2504" y="1928"/>
                          <a:pt x="3234" y="2312"/>
                          <a:pt x="3683" y="2964"/>
                        </a:cubicBezTo>
                        <a:cubicBezTo>
                          <a:pt x="3729" y="2847"/>
                          <a:pt x="3775" y="2736"/>
                          <a:pt x="3833" y="2619"/>
                        </a:cubicBezTo>
                        <a:cubicBezTo>
                          <a:pt x="4211" y="1823"/>
                          <a:pt x="3892" y="989"/>
                          <a:pt x="3299" y="416"/>
                        </a:cubicBezTo>
                        <a:cubicBezTo>
                          <a:pt x="3058" y="181"/>
                          <a:pt x="2738" y="90"/>
                          <a:pt x="2412" y="31"/>
                        </a:cubicBezTo>
                        <a:cubicBezTo>
                          <a:pt x="2312" y="10"/>
                          <a:pt x="2211" y="1"/>
                          <a:pt x="211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19" name="Google Shape;15219;p148"/>
                  <p:cNvSpPr/>
                  <p:nvPr/>
                </p:nvSpPr>
                <p:spPr>
                  <a:xfrm>
                    <a:off x="3104117" y="1802074"/>
                    <a:ext cx="103868" cy="80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4" h="3208" extrusionOk="0">
                        <a:moveTo>
                          <a:pt x="3312" y="1"/>
                        </a:moveTo>
                        <a:cubicBezTo>
                          <a:pt x="2855" y="574"/>
                          <a:pt x="2165" y="907"/>
                          <a:pt x="1435" y="913"/>
                        </a:cubicBezTo>
                        <a:cubicBezTo>
                          <a:pt x="920" y="913"/>
                          <a:pt x="418" y="737"/>
                          <a:pt x="1" y="424"/>
                        </a:cubicBezTo>
                        <a:lnTo>
                          <a:pt x="1" y="424"/>
                        </a:lnTo>
                        <a:cubicBezTo>
                          <a:pt x="397" y="1687"/>
                          <a:pt x="1621" y="3207"/>
                          <a:pt x="3010" y="3207"/>
                        </a:cubicBezTo>
                        <a:cubicBezTo>
                          <a:pt x="3084" y="3207"/>
                          <a:pt x="3159" y="3203"/>
                          <a:pt x="3233" y="3194"/>
                        </a:cubicBezTo>
                        <a:cubicBezTo>
                          <a:pt x="3690" y="3142"/>
                          <a:pt x="4113" y="2686"/>
                          <a:pt x="4015" y="2210"/>
                        </a:cubicBezTo>
                        <a:cubicBezTo>
                          <a:pt x="3853" y="1428"/>
                          <a:pt x="3488" y="763"/>
                          <a:pt x="331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20" name="Google Shape;15220;p148"/>
                  <p:cNvSpPr/>
                  <p:nvPr/>
                </p:nvSpPr>
                <p:spPr>
                  <a:xfrm>
                    <a:off x="3097199" y="1736910"/>
                    <a:ext cx="70617" cy="70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2797" fill="none" extrusionOk="0">
                        <a:moveTo>
                          <a:pt x="2797" y="1200"/>
                        </a:moveTo>
                        <a:cubicBezTo>
                          <a:pt x="2797" y="2262"/>
                          <a:pt x="1506" y="2797"/>
                          <a:pt x="757" y="2041"/>
                        </a:cubicBezTo>
                        <a:cubicBezTo>
                          <a:pt x="1" y="1291"/>
                          <a:pt x="535" y="1"/>
                          <a:pt x="1604" y="7"/>
                        </a:cubicBezTo>
                        <a:cubicBezTo>
                          <a:pt x="2263" y="7"/>
                          <a:pt x="2797" y="542"/>
                          <a:pt x="2797" y="1200"/>
                        </a:cubicBezTo>
                        <a:close/>
                      </a:path>
                    </a:pathLst>
                  </a:custGeom>
                  <a:noFill/>
                  <a:ln w="10275" cap="flat" cmpd="sng">
                    <a:solidFill>
                      <a:srgbClr val="445D73"/>
                    </a:solidFill>
                    <a:prstDash val="solid"/>
                    <a:miter lim="651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21" name="Google Shape;15221;p148"/>
                  <p:cNvSpPr/>
                  <p:nvPr/>
                </p:nvSpPr>
                <p:spPr>
                  <a:xfrm>
                    <a:off x="3227527" y="1655184"/>
                    <a:ext cx="106342" cy="74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2" h="2964" extrusionOk="0">
                        <a:moveTo>
                          <a:pt x="2102" y="1"/>
                        </a:moveTo>
                        <a:cubicBezTo>
                          <a:pt x="2001" y="1"/>
                          <a:pt x="1900" y="10"/>
                          <a:pt x="1800" y="31"/>
                        </a:cubicBezTo>
                        <a:cubicBezTo>
                          <a:pt x="1474" y="90"/>
                          <a:pt x="1154" y="181"/>
                          <a:pt x="913" y="416"/>
                        </a:cubicBezTo>
                        <a:cubicBezTo>
                          <a:pt x="320" y="989"/>
                          <a:pt x="1" y="1823"/>
                          <a:pt x="385" y="2619"/>
                        </a:cubicBezTo>
                        <a:cubicBezTo>
                          <a:pt x="438" y="2729"/>
                          <a:pt x="483" y="2847"/>
                          <a:pt x="529" y="2964"/>
                        </a:cubicBezTo>
                        <a:cubicBezTo>
                          <a:pt x="978" y="2312"/>
                          <a:pt x="1715" y="1928"/>
                          <a:pt x="2497" y="1921"/>
                        </a:cubicBezTo>
                        <a:cubicBezTo>
                          <a:pt x="3142" y="1921"/>
                          <a:pt x="3761" y="2182"/>
                          <a:pt x="4211" y="2645"/>
                        </a:cubicBezTo>
                        <a:cubicBezTo>
                          <a:pt x="4126" y="2117"/>
                          <a:pt x="3983" y="1602"/>
                          <a:pt x="3775" y="1106"/>
                        </a:cubicBezTo>
                        <a:cubicBezTo>
                          <a:pt x="3501" y="469"/>
                          <a:pt x="2801" y="1"/>
                          <a:pt x="210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22" name="Google Shape;15222;p148"/>
                  <p:cNvSpPr/>
                  <p:nvPr/>
                </p:nvSpPr>
                <p:spPr>
                  <a:xfrm>
                    <a:off x="3223083" y="1802074"/>
                    <a:ext cx="103868" cy="80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14" h="3208" extrusionOk="0">
                        <a:moveTo>
                          <a:pt x="803" y="1"/>
                        </a:moveTo>
                        <a:cubicBezTo>
                          <a:pt x="627" y="763"/>
                          <a:pt x="255" y="1428"/>
                          <a:pt x="99" y="2210"/>
                        </a:cubicBezTo>
                        <a:cubicBezTo>
                          <a:pt x="1" y="2686"/>
                          <a:pt x="425" y="3142"/>
                          <a:pt x="881" y="3194"/>
                        </a:cubicBezTo>
                        <a:cubicBezTo>
                          <a:pt x="956" y="3203"/>
                          <a:pt x="1030" y="3207"/>
                          <a:pt x="1104" y="3207"/>
                        </a:cubicBezTo>
                        <a:cubicBezTo>
                          <a:pt x="2493" y="3207"/>
                          <a:pt x="3717" y="1687"/>
                          <a:pt x="4113" y="424"/>
                        </a:cubicBezTo>
                        <a:lnTo>
                          <a:pt x="4113" y="424"/>
                        </a:lnTo>
                        <a:cubicBezTo>
                          <a:pt x="3696" y="737"/>
                          <a:pt x="3194" y="913"/>
                          <a:pt x="2680" y="913"/>
                        </a:cubicBezTo>
                        <a:cubicBezTo>
                          <a:pt x="1950" y="907"/>
                          <a:pt x="1259" y="574"/>
                          <a:pt x="80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23" name="Google Shape;15223;p148"/>
                  <p:cNvSpPr/>
                  <p:nvPr/>
                </p:nvSpPr>
                <p:spPr>
                  <a:xfrm>
                    <a:off x="3263252" y="1736910"/>
                    <a:ext cx="70617" cy="70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7" h="2797" fill="none" extrusionOk="0">
                        <a:moveTo>
                          <a:pt x="0" y="1200"/>
                        </a:moveTo>
                        <a:cubicBezTo>
                          <a:pt x="0" y="2262"/>
                          <a:pt x="1291" y="2797"/>
                          <a:pt x="2040" y="2041"/>
                        </a:cubicBezTo>
                        <a:cubicBezTo>
                          <a:pt x="2796" y="1291"/>
                          <a:pt x="2262" y="7"/>
                          <a:pt x="1199" y="7"/>
                        </a:cubicBezTo>
                        <a:cubicBezTo>
                          <a:pt x="541" y="1"/>
                          <a:pt x="7" y="535"/>
                          <a:pt x="0" y="1200"/>
                        </a:cubicBezTo>
                        <a:close/>
                      </a:path>
                    </a:pathLst>
                  </a:custGeom>
                  <a:noFill/>
                  <a:ln w="10275" cap="flat" cmpd="sng">
                    <a:solidFill>
                      <a:srgbClr val="445D73"/>
                    </a:solidFill>
                    <a:prstDash val="solid"/>
                    <a:miter lim="651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224" name="Google Shape;15224;p148"/>
              <p:cNvSpPr/>
              <p:nvPr/>
            </p:nvSpPr>
            <p:spPr>
              <a:xfrm>
                <a:off x="3010499" y="1542757"/>
                <a:ext cx="406788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2" h="12879" extrusionOk="0">
                    <a:moveTo>
                      <a:pt x="1004" y="8740"/>
                    </a:moveTo>
                    <a:cubicBezTo>
                      <a:pt x="1006" y="8824"/>
                      <a:pt x="1024" y="8949"/>
                      <a:pt x="1054" y="9103"/>
                    </a:cubicBezTo>
                    <a:lnTo>
                      <a:pt x="1054" y="9103"/>
                    </a:lnTo>
                    <a:cubicBezTo>
                      <a:pt x="1030" y="8968"/>
                      <a:pt x="1013" y="8846"/>
                      <a:pt x="1004" y="8740"/>
                    </a:cubicBezTo>
                    <a:close/>
                    <a:moveTo>
                      <a:pt x="8530" y="0"/>
                    </a:moveTo>
                    <a:cubicBezTo>
                      <a:pt x="7378" y="0"/>
                      <a:pt x="6098" y="274"/>
                      <a:pt x="4699" y="906"/>
                    </a:cubicBezTo>
                    <a:cubicBezTo>
                      <a:pt x="0" y="3031"/>
                      <a:pt x="1004" y="8740"/>
                      <a:pt x="1004" y="8740"/>
                    </a:cubicBezTo>
                    <a:cubicBezTo>
                      <a:pt x="952" y="6113"/>
                      <a:pt x="4048" y="3448"/>
                      <a:pt x="4048" y="3448"/>
                    </a:cubicBezTo>
                    <a:cubicBezTo>
                      <a:pt x="6231" y="4790"/>
                      <a:pt x="13544" y="6504"/>
                      <a:pt x="14215" y="6726"/>
                    </a:cubicBezTo>
                    <a:cubicBezTo>
                      <a:pt x="14557" y="6840"/>
                      <a:pt x="14772" y="11921"/>
                      <a:pt x="14748" y="12624"/>
                    </a:cubicBezTo>
                    <a:lnTo>
                      <a:pt x="14748" y="12624"/>
                    </a:lnTo>
                    <a:lnTo>
                      <a:pt x="15206" y="9548"/>
                    </a:lnTo>
                    <a:cubicBezTo>
                      <a:pt x="15206" y="9548"/>
                      <a:pt x="16112" y="6166"/>
                      <a:pt x="14437" y="3441"/>
                    </a:cubicBezTo>
                    <a:cubicBezTo>
                      <a:pt x="13260" y="1523"/>
                      <a:pt x="11251" y="0"/>
                      <a:pt x="8530" y="0"/>
                    </a:cubicBezTo>
                    <a:close/>
                    <a:moveTo>
                      <a:pt x="14748" y="12624"/>
                    </a:moveTo>
                    <a:lnTo>
                      <a:pt x="14736" y="12703"/>
                    </a:lnTo>
                    <a:cubicBezTo>
                      <a:pt x="14737" y="12704"/>
                      <a:pt x="14738" y="12705"/>
                      <a:pt x="14739" y="12705"/>
                    </a:cubicBezTo>
                    <a:cubicBezTo>
                      <a:pt x="14743" y="12705"/>
                      <a:pt x="14746" y="12677"/>
                      <a:pt x="14748" y="12624"/>
                    </a:cubicBezTo>
                    <a:close/>
                    <a:moveTo>
                      <a:pt x="1054" y="9103"/>
                    </a:moveTo>
                    <a:lnTo>
                      <a:pt x="1054" y="9103"/>
                    </a:lnTo>
                    <a:cubicBezTo>
                      <a:pt x="1283" y="10402"/>
                      <a:pt x="2112" y="12879"/>
                      <a:pt x="2112" y="12879"/>
                    </a:cubicBezTo>
                    <a:cubicBezTo>
                      <a:pt x="2112" y="12879"/>
                      <a:pt x="1271" y="10220"/>
                      <a:pt x="1054" y="9103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25" name="Google Shape;15225;p148"/>
          <p:cNvGrpSpPr/>
          <p:nvPr/>
        </p:nvGrpSpPr>
        <p:grpSpPr>
          <a:xfrm>
            <a:off x="4910904" y="1542757"/>
            <a:ext cx="558677" cy="1310345"/>
            <a:chOff x="4910904" y="1542757"/>
            <a:chExt cx="558677" cy="1310345"/>
          </a:xfrm>
        </p:grpSpPr>
        <p:sp>
          <p:nvSpPr>
            <p:cNvPr id="15226" name="Google Shape;15226;p148"/>
            <p:cNvSpPr/>
            <p:nvPr/>
          </p:nvSpPr>
          <p:spPr>
            <a:xfrm>
              <a:off x="4961752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1" y="437"/>
                    <a:pt x="1" y="978"/>
                  </a:cubicBezTo>
                  <a:cubicBezTo>
                    <a:pt x="1" y="1519"/>
                    <a:pt x="4061" y="1956"/>
                    <a:pt x="9060" y="1956"/>
                  </a:cubicBezTo>
                  <a:cubicBezTo>
                    <a:pt x="14065" y="1956"/>
                    <a:pt x="18119" y="1519"/>
                    <a:pt x="18119" y="978"/>
                  </a:cubicBezTo>
                  <a:cubicBezTo>
                    <a:pt x="18119" y="437"/>
                    <a:pt x="14065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27" name="Google Shape;15227;p148"/>
            <p:cNvGrpSpPr/>
            <p:nvPr/>
          </p:nvGrpSpPr>
          <p:grpSpPr>
            <a:xfrm>
              <a:off x="4910904" y="1542757"/>
              <a:ext cx="558677" cy="1277423"/>
              <a:chOff x="4910904" y="1542757"/>
              <a:chExt cx="558677" cy="1277423"/>
            </a:xfrm>
          </p:grpSpPr>
          <p:sp>
            <p:nvSpPr>
              <p:cNvPr id="15228" name="Google Shape;15228;p148"/>
              <p:cNvSpPr/>
              <p:nvPr/>
            </p:nvSpPr>
            <p:spPr>
              <a:xfrm>
                <a:off x="5007172" y="1674397"/>
                <a:ext cx="366821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9" h="13550" extrusionOk="0">
                    <a:moveTo>
                      <a:pt x="2151" y="0"/>
                    </a:moveTo>
                    <a:cubicBezTo>
                      <a:pt x="959" y="0"/>
                      <a:pt x="0" y="958"/>
                      <a:pt x="0" y="2157"/>
                    </a:cubicBezTo>
                    <a:lnTo>
                      <a:pt x="0" y="11393"/>
                    </a:lnTo>
                    <a:cubicBezTo>
                      <a:pt x="0" y="12585"/>
                      <a:pt x="959" y="13550"/>
                      <a:pt x="2151" y="13550"/>
                    </a:cubicBezTo>
                    <a:lnTo>
                      <a:pt x="12371" y="13550"/>
                    </a:lnTo>
                    <a:cubicBezTo>
                      <a:pt x="13563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63" y="0"/>
                      <a:pt x="12371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29" name="Google Shape;15229;p148"/>
              <p:cNvGrpSpPr/>
              <p:nvPr/>
            </p:nvGrpSpPr>
            <p:grpSpPr>
              <a:xfrm>
                <a:off x="4910904" y="1547529"/>
                <a:ext cx="558677" cy="1272651"/>
                <a:chOff x="4910904" y="1547529"/>
                <a:chExt cx="558677" cy="1272651"/>
              </a:xfrm>
            </p:grpSpPr>
            <p:sp>
              <p:nvSpPr>
                <p:cNvPr id="15230" name="Google Shape;15230;p148"/>
                <p:cNvSpPr/>
                <p:nvPr/>
              </p:nvSpPr>
              <p:spPr>
                <a:xfrm>
                  <a:off x="4910904" y="1547529"/>
                  <a:ext cx="558677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8" h="50407" extrusionOk="0">
                      <a:moveTo>
                        <a:pt x="11074" y="0"/>
                      </a:moveTo>
                      <a:cubicBezTo>
                        <a:pt x="7098" y="0"/>
                        <a:pt x="3872" y="3226"/>
                        <a:pt x="3872" y="7202"/>
                      </a:cubicBezTo>
                      <a:lnTo>
                        <a:pt x="3872" y="7208"/>
                      </a:lnTo>
                      <a:cubicBezTo>
                        <a:pt x="3853" y="7208"/>
                        <a:pt x="3833" y="7202"/>
                        <a:pt x="3813" y="7202"/>
                      </a:cubicBezTo>
                      <a:cubicBezTo>
                        <a:pt x="3810" y="7202"/>
                        <a:pt x="3806" y="7202"/>
                        <a:pt x="3803" y="7202"/>
                      </a:cubicBezTo>
                      <a:cubicBezTo>
                        <a:pt x="3137" y="7202"/>
                        <a:pt x="2634" y="7811"/>
                        <a:pt x="2764" y="8466"/>
                      </a:cubicBezTo>
                      <a:cubicBezTo>
                        <a:pt x="2861" y="8983"/>
                        <a:pt x="3315" y="9322"/>
                        <a:pt x="3805" y="9322"/>
                      </a:cubicBezTo>
                      <a:cubicBezTo>
                        <a:pt x="3940" y="9322"/>
                        <a:pt x="4077" y="9297"/>
                        <a:pt x="4211" y="9242"/>
                      </a:cubicBezTo>
                      <a:cubicBezTo>
                        <a:pt x="4980" y="11569"/>
                        <a:pt x="6994" y="13413"/>
                        <a:pt x="9197" y="14104"/>
                      </a:cubicBezTo>
                      <a:lnTo>
                        <a:pt x="9197" y="16124"/>
                      </a:lnTo>
                      <a:lnTo>
                        <a:pt x="6909" y="16124"/>
                      </a:lnTo>
                      <a:cubicBezTo>
                        <a:pt x="6909" y="16124"/>
                        <a:pt x="6903" y="16170"/>
                        <a:pt x="6883" y="16183"/>
                      </a:cubicBezTo>
                      <a:cubicBezTo>
                        <a:pt x="6303" y="16183"/>
                        <a:pt x="5795" y="16561"/>
                        <a:pt x="5612" y="17109"/>
                      </a:cubicBezTo>
                      <a:lnTo>
                        <a:pt x="281" y="32861"/>
                      </a:lnTo>
                      <a:cubicBezTo>
                        <a:pt x="1" y="33565"/>
                        <a:pt x="372" y="34367"/>
                        <a:pt x="1096" y="34608"/>
                      </a:cubicBezTo>
                      <a:cubicBezTo>
                        <a:pt x="1236" y="34655"/>
                        <a:pt x="1379" y="34677"/>
                        <a:pt x="1519" y="34677"/>
                      </a:cubicBezTo>
                      <a:cubicBezTo>
                        <a:pt x="2099" y="34677"/>
                        <a:pt x="2634" y="34295"/>
                        <a:pt x="2797" y="33702"/>
                      </a:cubicBezTo>
                      <a:lnTo>
                        <a:pt x="2973" y="33187"/>
                      </a:lnTo>
                      <a:lnTo>
                        <a:pt x="3553" y="33428"/>
                      </a:lnTo>
                      <a:cubicBezTo>
                        <a:pt x="3553" y="33428"/>
                        <a:pt x="4061" y="32412"/>
                        <a:pt x="3514" y="31577"/>
                      </a:cubicBezTo>
                      <a:lnTo>
                        <a:pt x="6779" y="21918"/>
                      </a:lnTo>
                      <a:lnTo>
                        <a:pt x="6779" y="21918"/>
                      </a:lnTo>
                      <a:cubicBezTo>
                        <a:pt x="6779" y="27699"/>
                        <a:pt x="5997" y="29166"/>
                        <a:pt x="5997" y="32360"/>
                      </a:cubicBezTo>
                      <a:cubicBezTo>
                        <a:pt x="5997" y="35560"/>
                        <a:pt x="7906" y="48490"/>
                        <a:pt x="7906" y="48490"/>
                      </a:cubicBezTo>
                      <a:lnTo>
                        <a:pt x="5599" y="50407"/>
                      </a:lnTo>
                      <a:lnTo>
                        <a:pt x="10064" y="50407"/>
                      </a:lnTo>
                      <a:lnTo>
                        <a:pt x="10807" y="31630"/>
                      </a:lnTo>
                      <a:lnTo>
                        <a:pt x="11191" y="31630"/>
                      </a:lnTo>
                      <a:lnTo>
                        <a:pt x="11934" y="50407"/>
                      </a:lnTo>
                      <a:lnTo>
                        <a:pt x="16399" y="50407"/>
                      </a:lnTo>
                      <a:lnTo>
                        <a:pt x="14085" y="48503"/>
                      </a:lnTo>
                      <a:cubicBezTo>
                        <a:pt x="14085" y="48503"/>
                        <a:pt x="15995" y="34171"/>
                        <a:pt x="15995" y="31590"/>
                      </a:cubicBezTo>
                      <a:cubicBezTo>
                        <a:pt x="15995" y="29010"/>
                        <a:pt x="15336" y="27680"/>
                        <a:pt x="15336" y="21821"/>
                      </a:cubicBezTo>
                      <a:lnTo>
                        <a:pt x="15336" y="21821"/>
                      </a:lnTo>
                      <a:lnTo>
                        <a:pt x="18641" y="31584"/>
                      </a:lnTo>
                      <a:cubicBezTo>
                        <a:pt x="18093" y="32418"/>
                        <a:pt x="18602" y="33435"/>
                        <a:pt x="18602" y="33435"/>
                      </a:cubicBezTo>
                      <a:lnTo>
                        <a:pt x="19182" y="33187"/>
                      </a:lnTo>
                      <a:lnTo>
                        <a:pt x="19351" y="33709"/>
                      </a:lnTo>
                      <a:cubicBezTo>
                        <a:pt x="19530" y="34280"/>
                        <a:pt x="20058" y="34650"/>
                        <a:pt x="20625" y="34650"/>
                      </a:cubicBezTo>
                      <a:cubicBezTo>
                        <a:pt x="20762" y="34650"/>
                        <a:pt x="20902" y="34628"/>
                        <a:pt x="21039" y="34582"/>
                      </a:cubicBezTo>
                      <a:cubicBezTo>
                        <a:pt x="21750" y="34347"/>
                        <a:pt x="22128" y="33578"/>
                        <a:pt x="21874" y="32874"/>
                      </a:cubicBezTo>
                      <a:lnTo>
                        <a:pt x="21874" y="32868"/>
                      </a:lnTo>
                      <a:lnTo>
                        <a:pt x="16542" y="17128"/>
                      </a:lnTo>
                      <a:cubicBezTo>
                        <a:pt x="16379" y="16613"/>
                        <a:pt x="15923" y="16242"/>
                        <a:pt x="15382" y="16190"/>
                      </a:cubicBezTo>
                      <a:cubicBezTo>
                        <a:pt x="15369" y="16170"/>
                        <a:pt x="15356" y="16150"/>
                        <a:pt x="15350" y="16131"/>
                      </a:cubicBezTo>
                      <a:lnTo>
                        <a:pt x="12951" y="16131"/>
                      </a:lnTo>
                      <a:lnTo>
                        <a:pt x="12951" y="14104"/>
                      </a:lnTo>
                      <a:cubicBezTo>
                        <a:pt x="15147" y="13413"/>
                        <a:pt x="17148" y="11595"/>
                        <a:pt x="17930" y="9281"/>
                      </a:cubicBezTo>
                      <a:cubicBezTo>
                        <a:pt x="18015" y="9301"/>
                        <a:pt x="18100" y="9314"/>
                        <a:pt x="18185" y="9314"/>
                      </a:cubicBezTo>
                      <a:cubicBezTo>
                        <a:pt x="18189" y="9314"/>
                        <a:pt x="18193" y="9314"/>
                        <a:pt x="18197" y="9314"/>
                      </a:cubicBezTo>
                      <a:cubicBezTo>
                        <a:pt x="18758" y="9314"/>
                        <a:pt x="19221" y="8873"/>
                        <a:pt x="19247" y="8310"/>
                      </a:cubicBezTo>
                      <a:cubicBezTo>
                        <a:pt x="19273" y="7743"/>
                        <a:pt x="18843" y="7254"/>
                        <a:pt x="18276" y="7215"/>
                      </a:cubicBezTo>
                      <a:lnTo>
                        <a:pt x="18276" y="7202"/>
                      </a:lnTo>
                      <a:cubicBezTo>
                        <a:pt x="18276" y="3226"/>
                        <a:pt x="15056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31" name="Google Shape;15231;p148"/>
                <p:cNvGrpSpPr/>
                <p:nvPr/>
              </p:nvGrpSpPr>
              <p:grpSpPr>
                <a:xfrm>
                  <a:off x="5086525" y="1888799"/>
                  <a:ext cx="204808" cy="326677"/>
                  <a:chOff x="5086525" y="1888799"/>
                  <a:chExt cx="204808" cy="326677"/>
                </a:xfrm>
              </p:grpSpPr>
              <p:grpSp>
                <p:nvGrpSpPr>
                  <p:cNvPr id="15232" name="Google Shape;15232;p148"/>
                  <p:cNvGrpSpPr/>
                  <p:nvPr/>
                </p:nvGrpSpPr>
                <p:grpSpPr>
                  <a:xfrm>
                    <a:off x="5147044" y="1888799"/>
                    <a:ext cx="80312" cy="199127"/>
                    <a:chOff x="5147044" y="1888799"/>
                    <a:chExt cx="80312" cy="199127"/>
                  </a:xfrm>
                </p:grpSpPr>
                <p:sp>
                  <p:nvSpPr>
                    <p:cNvPr id="15233" name="Google Shape;15233;p148"/>
                    <p:cNvSpPr/>
                    <p:nvPr/>
                  </p:nvSpPr>
                  <p:spPr>
                    <a:xfrm>
                      <a:off x="5176002" y="1888799"/>
                      <a:ext cx="24717" cy="1642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9" h="6505" extrusionOk="0">
                          <a:moveTo>
                            <a:pt x="489" y="0"/>
                          </a:moveTo>
                          <a:cubicBezTo>
                            <a:pt x="222" y="0"/>
                            <a:pt x="0" y="222"/>
                            <a:pt x="0" y="489"/>
                          </a:cubicBezTo>
                          <a:cubicBezTo>
                            <a:pt x="0" y="646"/>
                            <a:pt x="72" y="789"/>
                            <a:pt x="196" y="887"/>
                          </a:cubicBezTo>
                          <a:cubicBezTo>
                            <a:pt x="72" y="978"/>
                            <a:pt x="0" y="1121"/>
                            <a:pt x="0" y="1278"/>
                          </a:cubicBezTo>
                          <a:cubicBezTo>
                            <a:pt x="0" y="1434"/>
                            <a:pt x="72" y="1578"/>
                            <a:pt x="196" y="1675"/>
                          </a:cubicBezTo>
                          <a:cubicBezTo>
                            <a:pt x="72" y="1767"/>
                            <a:pt x="0" y="1910"/>
                            <a:pt x="0" y="2066"/>
                          </a:cubicBezTo>
                          <a:cubicBezTo>
                            <a:pt x="0" y="2223"/>
                            <a:pt x="72" y="2366"/>
                            <a:pt x="196" y="2464"/>
                          </a:cubicBezTo>
                          <a:cubicBezTo>
                            <a:pt x="72" y="2555"/>
                            <a:pt x="0" y="2699"/>
                            <a:pt x="0" y="2855"/>
                          </a:cubicBezTo>
                          <a:cubicBezTo>
                            <a:pt x="0" y="3011"/>
                            <a:pt x="72" y="3155"/>
                            <a:pt x="196" y="3253"/>
                          </a:cubicBezTo>
                          <a:cubicBezTo>
                            <a:pt x="72" y="3344"/>
                            <a:pt x="0" y="3487"/>
                            <a:pt x="0" y="3644"/>
                          </a:cubicBezTo>
                          <a:cubicBezTo>
                            <a:pt x="0" y="3800"/>
                            <a:pt x="72" y="3943"/>
                            <a:pt x="196" y="4041"/>
                          </a:cubicBezTo>
                          <a:cubicBezTo>
                            <a:pt x="72" y="4132"/>
                            <a:pt x="0" y="4276"/>
                            <a:pt x="0" y="4432"/>
                          </a:cubicBezTo>
                          <a:cubicBezTo>
                            <a:pt x="0" y="4589"/>
                            <a:pt x="72" y="4732"/>
                            <a:pt x="196" y="4830"/>
                          </a:cubicBezTo>
                          <a:cubicBezTo>
                            <a:pt x="72" y="4921"/>
                            <a:pt x="0" y="5064"/>
                            <a:pt x="0" y="5221"/>
                          </a:cubicBezTo>
                          <a:cubicBezTo>
                            <a:pt x="0" y="5377"/>
                            <a:pt x="72" y="5521"/>
                            <a:pt x="196" y="5618"/>
                          </a:cubicBezTo>
                          <a:cubicBezTo>
                            <a:pt x="72" y="5710"/>
                            <a:pt x="0" y="5853"/>
                            <a:pt x="0" y="6010"/>
                          </a:cubicBezTo>
                          <a:cubicBezTo>
                            <a:pt x="0" y="6283"/>
                            <a:pt x="216" y="6498"/>
                            <a:pt x="489" y="6505"/>
                          </a:cubicBezTo>
                          <a:cubicBezTo>
                            <a:pt x="763" y="6498"/>
                            <a:pt x="978" y="6283"/>
                            <a:pt x="978" y="6010"/>
                          </a:cubicBezTo>
                          <a:cubicBezTo>
                            <a:pt x="978" y="5853"/>
                            <a:pt x="906" y="5710"/>
                            <a:pt x="783" y="5618"/>
                          </a:cubicBezTo>
                          <a:cubicBezTo>
                            <a:pt x="906" y="5521"/>
                            <a:pt x="978" y="5377"/>
                            <a:pt x="978" y="5221"/>
                          </a:cubicBezTo>
                          <a:cubicBezTo>
                            <a:pt x="978" y="5064"/>
                            <a:pt x="906" y="4921"/>
                            <a:pt x="783" y="4830"/>
                          </a:cubicBezTo>
                          <a:cubicBezTo>
                            <a:pt x="906" y="4732"/>
                            <a:pt x="978" y="4589"/>
                            <a:pt x="978" y="4432"/>
                          </a:cubicBezTo>
                          <a:cubicBezTo>
                            <a:pt x="978" y="4276"/>
                            <a:pt x="906" y="4132"/>
                            <a:pt x="783" y="4041"/>
                          </a:cubicBezTo>
                          <a:cubicBezTo>
                            <a:pt x="906" y="3943"/>
                            <a:pt x="978" y="3800"/>
                            <a:pt x="978" y="3644"/>
                          </a:cubicBezTo>
                          <a:cubicBezTo>
                            <a:pt x="978" y="3487"/>
                            <a:pt x="906" y="3344"/>
                            <a:pt x="783" y="3253"/>
                          </a:cubicBezTo>
                          <a:cubicBezTo>
                            <a:pt x="906" y="3155"/>
                            <a:pt x="978" y="3011"/>
                            <a:pt x="978" y="2855"/>
                          </a:cubicBezTo>
                          <a:cubicBezTo>
                            <a:pt x="978" y="2699"/>
                            <a:pt x="906" y="2555"/>
                            <a:pt x="783" y="2464"/>
                          </a:cubicBezTo>
                          <a:cubicBezTo>
                            <a:pt x="906" y="2366"/>
                            <a:pt x="978" y="2223"/>
                            <a:pt x="978" y="2066"/>
                          </a:cubicBezTo>
                          <a:cubicBezTo>
                            <a:pt x="978" y="1910"/>
                            <a:pt x="906" y="1767"/>
                            <a:pt x="783" y="1675"/>
                          </a:cubicBezTo>
                          <a:cubicBezTo>
                            <a:pt x="906" y="1578"/>
                            <a:pt x="978" y="1434"/>
                            <a:pt x="978" y="1278"/>
                          </a:cubicBezTo>
                          <a:cubicBezTo>
                            <a:pt x="978" y="1121"/>
                            <a:pt x="906" y="978"/>
                            <a:pt x="783" y="887"/>
                          </a:cubicBezTo>
                          <a:cubicBezTo>
                            <a:pt x="906" y="789"/>
                            <a:pt x="978" y="646"/>
                            <a:pt x="978" y="489"/>
                          </a:cubicBezTo>
                          <a:cubicBezTo>
                            <a:pt x="978" y="222"/>
                            <a:pt x="756" y="0"/>
                            <a:pt x="489" y="0"/>
                          </a:cubicBez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34" name="Google Shape;15234;p148"/>
                    <p:cNvSpPr/>
                    <p:nvPr/>
                  </p:nvSpPr>
                  <p:spPr>
                    <a:xfrm>
                      <a:off x="5147044" y="2033063"/>
                      <a:ext cx="80312" cy="548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81" h="2173" extrusionOk="0">
                          <a:moveTo>
                            <a:pt x="1589" y="0"/>
                          </a:moveTo>
                          <a:cubicBezTo>
                            <a:pt x="1451" y="0"/>
                            <a:pt x="1312" y="58"/>
                            <a:pt x="1213" y="172"/>
                          </a:cubicBezTo>
                          <a:cubicBezTo>
                            <a:pt x="1115" y="289"/>
                            <a:pt x="1076" y="445"/>
                            <a:pt x="1108" y="595"/>
                          </a:cubicBezTo>
                          <a:cubicBezTo>
                            <a:pt x="1095" y="594"/>
                            <a:pt x="1082" y="594"/>
                            <a:pt x="1069" y="594"/>
                          </a:cubicBezTo>
                          <a:cubicBezTo>
                            <a:pt x="927" y="594"/>
                            <a:pt x="793" y="657"/>
                            <a:pt x="698" y="765"/>
                          </a:cubicBezTo>
                          <a:cubicBezTo>
                            <a:pt x="600" y="882"/>
                            <a:pt x="554" y="1039"/>
                            <a:pt x="587" y="1188"/>
                          </a:cubicBezTo>
                          <a:cubicBezTo>
                            <a:pt x="579" y="1188"/>
                            <a:pt x="572" y="1188"/>
                            <a:pt x="564" y="1188"/>
                          </a:cubicBezTo>
                          <a:cubicBezTo>
                            <a:pt x="422" y="1188"/>
                            <a:pt x="276" y="1246"/>
                            <a:pt x="183" y="1358"/>
                          </a:cubicBezTo>
                          <a:cubicBezTo>
                            <a:pt x="0" y="1566"/>
                            <a:pt x="20" y="1879"/>
                            <a:pt x="228" y="2055"/>
                          </a:cubicBezTo>
                          <a:cubicBezTo>
                            <a:pt x="320" y="2133"/>
                            <a:pt x="437" y="2173"/>
                            <a:pt x="554" y="2173"/>
                          </a:cubicBezTo>
                          <a:cubicBezTo>
                            <a:pt x="698" y="2173"/>
                            <a:pt x="835" y="2114"/>
                            <a:pt x="926" y="2003"/>
                          </a:cubicBezTo>
                          <a:cubicBezTo>
                            <a:pt x="1024" y="1886"/>
                            <a:pt x="1069" y="1729"/>
                            <a:pt x="1037" y="1573"/>
                          </a:cubicBezTo>
                          <a:lnTo>
                            <a:pt x="1037" y="1573"/>
                          </a:lnTo>
                          <a:cubicBezTo>
                            <a:pt x="1051" y="1574"/>
                            <a:pt x="1065" y="1575"/>
                            <a:pt x="1079" y="1575"/>
                          </a:cubicBezTo>
                          <a:cubicBezTo>
                            <a:pt x="1220" y="1575"/>
                            <a:pt x="1353" y="1517"/>
                            <a:pt x="1447" y="1410"/>
                          </a:cubicBezTo>
                          <a:cubicBezTo>
                            <a:pt x="1545" y="1293"/>
                            <a:pt x="1584" y="1136"/>
                            <a:pt x="1552" y="980"/>
                          </a:cubicBezTo>
                          <a:lnTo>
                            <a:pt x="1552" y="980"/>
                          </a:lnTo>
                          <a:cubicBezTo>
                            <a:pt x="1565" y="983"/>
                            <a:pt x="1576" y="985"/>
                            <a:pt x="1587" y="985"/>
                          </a:cubicBezTo>
                          <a:cubicBezTo>
                            <a:pt x="1597" y="985"/>
                            <a:pt x="1607" y="983"/>
                            <a:pt x="1617" y="980"/>
                          </a:cubicBezTo>
                          <a:cubicBezTo>
                            <a:pt x="1623" y="1091"/>
                            <a:pt x="1669" y="1201"/>
                            <a:pt x="1741" y="1286"/>
                          </a:cubicBezTo>
                          <a:cubicBezTo>
                            <a:pt x="1836" y="1388"/>
                            <a:pt x="1970" y="1451"/>
                            <a:pt x="2107" y="1451"/>
                          </a:cubicBezTo>
                          <a:cubicBezTo>
                            <a:pt x="2119" y="1451"/>
                            <a:pt x="2132" y="1450"/>
                            <a:pt x="2145" y="1449"/>
                          </a:cubicBezTo>
                          <a:lnTo>
                            <a:pt x="2145" y="1449"/>
                          </a:lnTo>
                          <a:cubicBezTo>
                            <a:pt x="2112" y="1599"/>
                            <a:pt x="2158" y="1762"/>
                            <a:pt x="2262" y="1873"/>
                          </a:cubicBezTo>
                          <a:cubicBezTo>
                            <a:pt x="2357" y="1986"/>
                            <a:pt x="2493" y="2043"/>
                            <a:pt x="2629" y="2043"/>
                          </a:cubicBezTo>
                          <a:cubicBezTo>
                            <a:pt x="2744" y="2043"/>
                            <a:pt x="2860" y="2002"/>
                            <a:pt x="2953" y="1918"/>
                          </a:cubicBezTo>
                          <a:cubicBezTo>
                            <a:pt x="3161" y="1736"/>
                            <a:pt x="3181" y="1430"/>
                            <a:pt x="2998" y="1221"/>
                          </a:cubicBezTo>
                          <a:cubicBezTo>
                            <a:pt x="2903" y="1120"/>
                            <a:pt x="2769" y="1056"/>
                            <a:pt x="2632" y="1056"/>
                          </a:cubicBezTo>
                          <a:cubicBezTo>
                            <a:pt x="2620" y="1056"/>
                            <a:pt x="2607" y="1057"/>
                            <a:pt x="2594" y="1058"/>
                          </a:cubicBezTo>
                          <a:cubicBezTo>
                            <a:pt x="2620" y="908"/>
                            <a:pt x="2581" y="752"/>
                            <a:pt x="2477" y="634"/>
                          </a:cubicBezTo>
                          <a:cubicBezTo>
                            <a:pt x="2388" y="533"/>
                            <a:pt x="2254" y="470"/>
                            <a:pt x="2118" y="470"/>
                          </a:cubicBezTo>
                          <a:cubicBezTo>
                            <a:pt x="2105" y="470"/>
                            <a:pt x="2092" y="470"/>
                            <a:pt x="2079" y="471"/>
                          </a:cubicBezTo>
                          <a:cubicBezTo>
                            <a:pt x="2073" y="335"/>
                            <a:pt x="2014" y="211"/>
                            <a:pt x="1910" y="120"/>
                          </a:cubicBezTo>
                          <a:cubicBezTo>
                            <a:pt x="1818" y="40"/>
                            <a:pt x="1704" y="0"/>
                            <a:pt x="1589" y="0"/>
                          </a:cubicBezTo>
                          <a:close/>
                        </a:path>
                      </a:pathLst>
                    </a:custGeom>
                    <a:solidFill>
                      <a:srgbClr val="D4DB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235" name="Google Shape;15235;p148"/>
                  <p:cNvSpPr/>
                  <p:nvPr/>
                </p:nvSpPr>
                <p:spPr>
                  <a:xfrm>
                    <a:off x="5086525" y="2017965"/>
                    <a:ext cx="91143" cy="197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0" h="7823" extrusionOk="0">
                        <a:moveTo>
                          <a:pt x="2684" y="1"/>
                        </a:moveTo>
                        <a:cubicBezTo>
                          <a:pt x="2130" y="1"/>
                          <a:pt x="892" y="2034"/>
                          <a:pt x="481" y="2784"/>
                        </a:cubicBezTo>
                        <a:cubicBezTo>
                          <a:pt x="64" y="3540"/>
                          <a:pt x="234" y="5071"/>
                          <a:pt x="175" y="5879"/>
                        </a:cubicBezTo>
                        <a:cubicBezTo>
                          <a:pt x="120" y="6646"/>
                          <a:pt x="1" y="7823"/>
                          <a:pt x="492" y="7823"/>
                        </a:cubicBezTo>
                        <a:cubicBezTo>
                          <a:pt x="523" y="7823"/>
                          <a:pt x="556" y="7818"/>
                          <a:pt x="592" y="7809"/>
                        </a:cubicBezTo>
                        <a:cubicBezTo>
                          <a:pt x="1198" y="7639"/>
                          <a:pt x="2202" y="6746"/>
                          <a:pt x="2782" y="6499"/>
                        </a:cubicBezTo>
                        <a:cubicBezTo>
                          <a:pt x="3355" y="6244"/>
                          <a:pt x="3382" y="5045"/>
                          <a:pt x="3329" y="4100"/>
                        </a:cubicBezTo>
                        <a:cubicBezTo>
                          <a:pt x="3271" y="3149"/>
                          <a:pt x="3610" y="222"/>
                          <a:pt x="2684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36" name="Google Shape;15236;p148"/>
                  <p:cNvSpPr/>
                  <p:nvPr/>
                </p:nvSpPr>
                <p:spPr>
                  <a:xfrm>
                    <a:off x="5200190" y="2017965"/>
                    <a:ext cx="91143" cy="1975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0" h="7823" extrusionOk="0">
                        <a:moveTo>
                          <a:pt x="920" y="1"/>
                        </a:moveTo>
                        <a:cubicBezTo>
                          <a:pt x="1" y="222"/>
                          <a:pt x="339" y="3149"/>
                          <a:pt x="281" y="4100"/>
                        </a:cubicBezTo>
                        <a:cubicBezTo>
                          <a:pt x="222" y="5045"/>
                          <a:pt x="255" y="6244"/>
                          <a:pt x="828" y="6499"/>
                        </a:cubicBezTo>
                        <a:cubicBezTo>
                          <a:pt x="1408" y="6746"/>
                          <a:pt x="2412" y="7639"/>
                          <a:pt x="3018" y="7809"/>
                        </a:cubicBezTo>
                        <a:cubicBezTo>
                          <a:pt x="3054" y="7818"/>
                          <a:pt x="3087" y="7823"/>
                          <a:pt x="3118" y="7823"/>
                        </a:cubicBezTo>
                        <a:cubicBezTo>
                          <a:pt x="3609" y="7823"/>
                          <a:pt x="3491" y="6646"/>
                          <a:pt x="3435" y="5879"/>
                        </a:cubicBezTo>
                        <a:cubicBezTo>
                          <a:pt x="3377" y="5071"/>
                          <a:pt x="3546" y="3540"/>
                          <a:pt x="3129" y="2784"/>
                        </a:cubicBezTo>
                        <a:cubicBezTo>
                          <a:pt x="2718" y="2034"/>
                          <a:pt x="1480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237" name="Google Shape;15237;p148"/>
              <p:cNvSpPr/>
              <p:nvPr/>
            </p:nvSpPr>
            <p:spPr>
              <a:xfrm>
                <a:off x="4983465" y="1542757"/>
                <a:ext cx="406813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79" extrusionOk="0">
                    <a:moveTo>
                      <a:pt x="1005" y="8740"/>
                    </a:moveTo>
                    <a:cubicBezTo>
                      <a:pt x="1007" y="8824"/>
                      <a:pt x="1025" y="8949"/>
                      <a:pt x="1055" y="9103"/>
                    </a:cubicBezTo>
                    <a:lnTo>
                      <a:pt x="1055" y="9103"/>
                    </a:lnTo>
                    <a:cubicBezTo>
                      <a:pt x="1031" y="8968"/>
                      <a:pt x="1014" y="8846"/>
                      <a:pt x="1005" y="8740"/>
                    </a:cubicBezTo>
                    <a:close/>
                    <a:moveTo>
                      <a:pt x="8531" y="0"/>
                    </a:moveTo>
                    <a:cubicBezTo>
                      <a:pt x="7378" y="0"/>
                      <a:pt x="6098" y="274"/>
                      <a:pt x="4700" y="906"/>
                    </a:cubicBezTo>
                    <a:cubicBezTo>
                      <a:pt x="1" y="3031"/>
                      <a:pt x="1005" y="8740"/>
                      <a:pt x="1005" y="8740"/>
                    </a:cubicBezTo>
                    <a:cubicBezTo>
                      <a:pt x="952" y="6113"/>
                      <a:pt x="4048" y="3448"/>
                      <a:pt x="4048" y="3448"/>
                    </a:cubicBezTo>
                    <a:cubicBezTo>
                      <a:pt x="6232" y="4790"/>
                      <a:pt x="13544" y="6504"/>
                      <a:pt x="14216" y="6726"/>
                    </a:cubicBezTo>
                    <a:cubicBezTo>
                      <a:pt x="14558" y="6840"/>
                      <a:pt x="14772" y="11921"/>
                      <a:pt x="14749" y="12624"/>
                    </a:cubicBezTo>
                    <a:lnTo>
                      <a:pt x="14749" y="12624"/>
                    </a:lnTo>
                    <a:lnTo>
                      <a:pt x="15206" y="9548"/>
                    </a:lnTo>
                    <a:cubicBezTo>
                      <a:pt x="15206" y="9548"/>
                      <a:pt x="16112" y="6166"/>
                      <a:pt x="14437" y="3441"/>
                    </a:cubicBezTo>
                    <a:cubicBezTo>
                      <a:pt x="13261" y="1523"/>
                      <a:pt x="11251" y="0"/>
                      <a:pt x="8531" y="0"/>
                    </a:cubicBezTo>
                    <a:close/>
                    <a:moveTo>
                      <a:pt x="14749" y="12624"/>
                    </a:moveTo>
                    <a:lnTo>
                      <a:pt x="14737" y="12703"/>
                    </a:lnTo>
                    <a:cubicBezTo>
                      <a:pt x="14738" y="12704"/>
                      <a:pt x="14739" y="12705"/>
                      <a:pt x="14739" y="12705"/>
                    </a:cubicBezTo>
                    <a:cubicBezTo>
                      <a:pt x="14744" y="12705"/>
                      <a:pt x="14747" y="12677"/>
                      <a:pt x="14749" y="12624"/>
                    </a:cubicBezTo>
                    <a:close/>
                    <a:moveTo>
                      <a:pt x="1055" y="9103"/>
                    </a:moveTo>
                    <a:cubicBezTo>
                      <a:pt x="1284" y="10402"/>
                      <a:pt x="2113" y="12879"/>
                      <a:pt x="2113" y="12879"/>
                    </a:cubicBezTo>
                    <a:cubicBezTo>
                      <a:pt x="2113" y="12879"/>
                      <a:pt x="1272" y="10220"/>
                      <a:pt x="1055" y="9103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38" name="Google Shape;15238;p148"/>
          <p:cNvGrpSpPr/>
          <p:nvPr/>
        </p:nvGrpSpPr>
        <p:grpSpPr>
          <a:xfrm>
            <a:off x="5901010" y="1542757"/>
            <a:ext cx="557541" cy="1310345"/>
            <a:chOff x="5901010" y="1542757"/>
            <a:chExt cx="557541" cy="1310345"/>
          </a:xfrm>
        </p:grpSpPr>
        <p:sp>
          <p:nvSpPr>
            <p:cNvPr id="15239" name="Google Shape;15239;p148"/>
            <p:cNvSpPr/>
            <p:nvPr/>
          </p:nvSpPr>
          <p:spPr>
            <a:xfrm>
              <a:off x="5950722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0" y="437"/>
                    <a:pt x="0" y="978"/>
                  </a:cubicBezTo>
                  <a:cubicBezTo>
                    <a:pt x="0" y="1519"/>
                    <a:pt x="4061" y="1956"/>
                    <a:pt x="9060" y="1956"/>
                  </a:cubicBezTo>
                  <a:cubicBezTo>
                    <a:pt x="14065" y="1956"/>
                    <a:pt x="18119" y="1519"/>
                    <a:pt x="18119" y="978"/>
                  </a:cubicBezTo>
                  <a:cubicBezTo>
                    <a:pt x="18119" y="437"/>
                    <a:pt x="14065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40" name="Google Shape;15240;p148"/>
            <p:cNvGrpSpPr/>
            <p:nvPr/>
          </p:nvGrpSpPr>
          <p:grpSpPr>
            <a:xfrm>
              <a:off x="5901010" y="1542757"/>
              <a:ext cx="557541" cy="1277423"/>
              <a:chOff x="5901010" y="1542757"/>
              <a:chExt cx="557541" cy="1277423"/>
            </a:xfrm>
          </p:grpSpPr>
          <p:sp>
            <p:nvSpPr>
              <p:cNvPr id="15241" name="Google Shape;15241;p148"/>
              <p:cNvSpPr/>
              <p:nvPr/>
            </p:nvSpPr>
            <p:spPr>
              <a:xfrm>
                <a:off x="5993996" y="1674397"/>
                <a:ext cx="366796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13550" extrusionOk="0">
                    <a:moveTo>
                      <a:pt x="2151" y="0"/>
                    </a:moveTo>
                    <a:cubicBezTo>
                      <a:pt x="958" y="0"/>
                      <a:pt x="0" y="958"/>
                      <a:pt x="0" y="2157"/>
                    </a:cubicBezTo>
                    <a:lnTo>
                      <a:pt x="0" y="11393"/>
                    </a:lnTo>
                    <a:cubicBezTo>
                      <a:pt x="0" y="12585"/>
                      <a:pt x="958" y="13550"/>
                      <a:pt x="2151" y="13550"/>
                    </a:cubicBezTo>
                    <a:lnTo>
                      <a:pt x="12371" y="13550"/>
                    </a:lnTo>
                    <a:cubicBezTo>
                      <a:pt x="13563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63" y="0"/>
                      <a:pt x="12371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2" name="Google Shape;15242;p148"/>
              <p:cNvSpPr/>
              <p:nvPr/>
            </p:nvSpPr>
            <p:spPr>
              <a:xfrm>
                <a:off x="6132554" y="1726054"/>
                <a:ext cx="68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" extrusionOk="0">
                    <a:moveTo>
                      <a:pt x="0" y="1"/>
                    </a:moveTo>
                    <a:lnTo>
                      <a:pt x="26" y="1"/>
                    </a:lnTo>
                    <a:cubicBezTo>
                      <a:pt x="13" y="1"/>
                      <a:pt x="7" y="1"/>
                      <a:pt x="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3" name="Google Shape;15243;p148"/>
              <p:cNvGrpSpPr/>
              <p:nvPr/>
            </p:nvGrpSpPr>
            <p:grpSpPr>
              <a:xfrm>
                <a:off x="5901010" y="1547529"/>
                <a:ext cx="557541" cy="1272651"/>
                <a:chOff x="5901010" y="1547529"/>
                <a:chExt cx="557541" cy="1272651"/>
              </a:xfrm>
            </p:grpSpPr>
            <p:sp>
              <p:nvSpPr>
                <p:cNvPr id="15244" name="Google Shape;15244;p148"/>
                <p:cNvSpPr/>
                <p:nvPr/>
              </p:nvSpPr>
              <p:spPr>
                <a:xfrm>
                  <a:off x="5901010" y="1547529"/>
                  <a:ext cx="557541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83" h="50407" extrusionOk="0">
                      <a:moveTo>
                        <a:pt x="10944" y="0"/>
                      </a:moveTo>
                      <a:cubicBezTo>
                        <a:pt x="6968" y="0"/>
                        <a:pt x="3742" y="3226"/>
                        <a:pt x="3742" y="7202"/>
                      </a:cubicBezTo>
                      <a:lnTo>
                        <a:pt x="3742" y="7208"/>
                      </a:lnTo>
                      <a:cubicBezTo>
                        <a:pt x="3722" y="7208"/>
                        <a:pt x="3703" y="7202"/>
                        <a:pt x="3677" y="7202"/>
                      </a:cubicBezTo>
                      <a:cubicBezTo>
                        <a:pt x="3673" y="7202"/>
                        <a:pt x="3670" y="7202"/>
                        <a:pt x="3666" y="7202"/>
                      </a:cubicBezTo>
                      <a:cubicBezTo>
                        <a:pt x="3007" y="7202"/>
                        <a:pt x="2504" y="7811"/>
                        <a:pt x="2627" y="8466"/>
                      </a:cubicBezTo>
                      <a:cubicBezTo>
                        <a:pt x="2730" y="8983"/>
                        <a:pt x="3181" y="9322"/>
                        <a:pt x="3669" y="9322"/>
                      </a:cubicBezTo>
                      <a:cubicBezTo>
                        <a:pt x="3804" y="9322"/>
                        <a:pt x="3941" y="9297"/>
                        <a:pt x="4074" y="9242"/>
                      </a:cubicBezTo>
                      <a:cubicBezTo>
                        <a:pt x="4843" y="11575"/>
                        <a:pt x="6864" y="13413"/>
                        <a:pt x="9067" y="14110"/>
                      </a:cubicBezTo>
                      <a:lnTo>
                        <a:pt x="9067" y="16131"/>
                      </a:lnTo>
                      <a:lnTo>
                        <a:pt x="6864" y="16131"/>
                      </a:lnTo>
                      <a:cubicBezTo>
                        <a:pt x="6864" y="16131"/>
                        <a:pt x="6851" y="16177"/>
                        <a:pt x="6838" y="16183"/>
                      </a:cubicBezTo>
                      <a:cubicBezTo>
                        <a:pt x="6258" y="16190"/>
                        <a:pt x="5743" y="16561"/>
                        <a:pt x="5560" y="17115"/>
                      </a:cubicBezTo>
                      <a:lnTo>
                        <a:pt x="229" y="32861"/>
                      </a:lnTo>
                      <a:cubicBezTo>
                        <a:pt x="1" y="33559"/>
                        <a:pt x="379" y="34315"/>
                        <a:pt x="1076" y="34543"/>
                      </a:cubicBezTo>
                      <a:cubicBezTo>
                        <a:pt x="1217" y="34590"/>
                        <a:pt x="1359" y="34613"/>
                        <a:pt x="1499" y="34613"/>
                      </a:cubicBezTo>
                      <a:cubicBezTo>
                        <a:pt x="2054" y="34613"/>
                        <a:pt x="2570" y="34259"/>
                        <a:pt x="2758" y="33702"/>
                      </a:cubicBezTo>
                      <a:lnTo>
                        <a:pt x="2934" y="33187"/>
                      </a:lnTo>
                      <a:lnTo>
                        <a:pt x="3507" y="33435"/>
                      </a:lnTo>
                      <a:cubicBezTo>
                        <a:pt x="3507" y="33435"/>
                        <a:pt x="4016" y="32418"/>
                        <a:pt x="3468" y="31577"/>
                      </a:cubicBezTo>
                      <a:lnTo>
                        <a:pt x="6740" y="21925"/>
                      </a:lnTo>
                      <a:lnTo>
                        <a:pt x="6740" y="21925"/>
                      </a:lnTo>
                      <a:cubicBezTo>
                        <a:pt x="6740" y="27706"/>
                        <a:pt x="5958" y="29172"/>
                        <a:pt x="5958" y="32366"/>
                      </a:cubicBezTo>
                      <a:cubicBezTo>
                        <a:pt x="5958" y="35560"/>
                        <a:pt x="7861" y="48497"/>
                        <a:pt x="7861" y="48497"/>
                      </a:cubicBezTo>
                      <a:lnTo>
                        <a:pt x="5554" y="50407"/>
                      </a:lnTo>
                      <a:lnTo>
                        <a:pt x="10018" y="50407"/>
                      </a:lnTo>
                      <a:lnTo>
                        <a:pt x="10761" y="31630"/>
                      </a:lnTo>
                      <a:lnTo>
                        <a:pt x="11146" y="31630"/>
                      </a:lnTo>
                      <a:lnTo>
                        <a:pt x="11889" y="50407"/>
                      </a:lnTo>
                      <a:lnTo>
                        <a:pt x="16353" y="50407"/>
                      </a:lnTo>
                      <a:lnTo>
                        <a:pt x="14046" y="48497"/>
                      </a:lnTo>
                      <a:cubicBezTo>
                        <a:pt x="14046" y="48497"/>
                        <a:pt x="15949" y="34171"/>
                        <a:pt x="15949" y="31590"/>
                      </a:cubicBezTo>
                      <a:cubicBezTo>
                        <a:pt x="15949" y="29010"/>
                        <a:pt x="15291" y="27680"/>
                        <a:pt x="15291" y="21821"/>
                      </a:cubicBezTo>
                      <a:lnTo>
                        <a:pt x="15291" y="21821"/>
                      </a:lnTo>
                      <a:lnTo>
                        <a:pt x="18596" y="31584"/>
                      </a:lnTo>
                      <a:cubicBezTo>
                        <a:pt x="18048" y="32418"/>
                        <a:pt x="18556" y="33435"/>
                        <a:pt x="18556" y="33435"/>
                      </a:cubicBezTo>
                      <a:lnTo>
                        <a:pt x="19136" y="33187"/>
                      </a:lnTo>
                      <a:lnTo>
                        <a:pt x="19312" y="33709"/>
                      </a:lnTo>
                      <a:cubicBezTo>
                        <a:pt x="19486" y="34280"/>
                        <a:pt x="20013" y="34650"/>
                        <a:pt x="20580" y="34650"/>
                      </a:cubicBezTo>
                      <a:cubicBezTo>
                        <a:pt x="20717" y="34650"/>
                        <a:pt x="20857" y="34628"/>
                        <a:pt x="20994" y="34582"/>
                      </a:cubicBezTo>
                      <a:cubicBezTo>
                        <a:pt x="21704" y="34347"/>
                        <a:pt x="22082" y="33578"/>
                        <a:pt x="21828" y="32874"/>
                      </a:cubicBezTo>
                      <a:lnTo>
                        <a:pt x="16503" y="17128"/>
                      </a:lnTo>
                      <a:cubicBezTo>
                        <a:pt x="16334" y="16613"/>
                        <a:pt x="15878" y="16242"/>
                        <a:pt x="15337" y="16190"/>
                      </a:cubicBezTo>
                      <a:cubicBezTo>
                        <a:pt x="15324" y="16170"/>
                        <a:pt x="15311" y="16150"/>
                        <a:pt x="15304" y="16131"/>
                      </a:cubicBezTo>
                      <a:lnTo>
                        <a:pt x="12827" y="16131"/>
                      </a:lnTo>
                      <a:lnTo>
                        <a:pt x="12827" y="14104"/>
                      </a:lnTo>
                      <a:cubicBezTo>
                        <a:pt x="15017" y="13413"/>
                        <a:pt x="17018" y="11588"/>
                        <a:pt x="17794" y="9281"/>
                      </a:cubicBezTo>
                      <a:cubicBezTo>
                        <a:pt x="17879" y="9301"/>
                        <a:pt x="17963" y="9314"/>
                        <a:pt x="18048" y="9314"/>
                      </a:cubicBezTo>
                      <a:cubicBezTo>
                        <a:pt x="18052" y="9314"/>
                        <a:pt x="18056" y="9314"/>
                        <a:pt x="18060" y="9314"/>
                      </a:cubicBezTo>
                      <a:cubicBezTo>
                        <a:pt x="18622" y="9314"/>
                        <a:pt x="19091" y="8873"/>
                        <a:pt x="19117" y="8310"/>
                      </a:cubicBezTo>
                      <a:cubicBezTo>
                        <a:pt x="19136" y="7743"/>
                        <a:pt x="18713" y="7254"/>
                        <a:pt x="18146" y="7215"/>
                      </a:cubicBezTo>
                      <a:lnTo>
                        <a:pt x="18146" y="7202"/>
                      </a:lnTo>
                      <a:cubicBezTo>
                        <a:pt x="18146" y="3226"/>
                        <a:pt x="14920" y="0"/>
                        <a:pt x="10944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45" name="Google Shape;15245;p148"/>
                <p:cNvGrpSpPr/>
                <p:nvPr/>
              </p:nvGrpSpPr>
              <p:grpSpPr>
                <a:xfrm>
                  <a:off x="5939032" y="1575982"/>
                  <a:ext cx="472785" cy="1194182"/>
                  <a:chOff x="5939032" y="1575983"/>
                  <a:chExt cx="472785" cy="1194182"/>
                </a:xfrm>
              </p:grpSpPr>
              <p:grpSp>
                <p:nvGrpSpPr>
                  <p:cNvPr id="15246" name="Google Shape;15246;p148"/>
                  <p:cNvGrpSpPr/>
                  <p:nvPr/>
                </p:nvGrpSpPr>
                <p:grpSpPr>
                  <a:xfrm>
                    <a:off x="5939032" y="1717495"/>
                    <a:ext cx="472785" cy="1052669"/>
                    <a:chOff x="5939032" y="1717495"/>
                    <a:chExt cx="472785" cy="1052669"/>
                  </a:xfrm>
                </p:grpSpPr>
                <p:sp>
                  <p:nvSpPr>
                    <p:cNvPr id="15247" name="Google Shape;15247;p148"/>
                    <p:cNvSpPr/>
                    <p:nvPr/>
                  </p:nvSpPr>
                  <p:spPr>
                    <a:xfrm>
                      <a:off x="5971930" y="1961992"/>
                      <a:ext cx="207560" cy="2883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21" h="11421" extrusionOk="0">
                          <a:moveTo>
                            <a:pt x="7978" y="1"/>
                          </a:moveTo>
                          <a:cubicBezTo>
                            <a:pt x="7896" y="1"/>
                            <a:pt x="7816" y="46"/>
                            <a:pt x="7789" y="152"/>
                          </a:cubicBezTo>
                          <a:cubicBezTo>
                            <a:pt x="7535" y="1077"/>
                            <a:pt x="6903" y="1240"/>
                            <a:pt x="6101" y="1455"/>
                          </a:cubicBezTo>
                          <a:cubicBezTo>
                            <a:pt x="5821" y="1527"/>
                            <a:pt x="5541" y="1611"/>
                            <a:pt x="5267" y="1709"/>
                          </a:cubicBezTo>
                          <a:cubicBezTo>
                            <a:pt x="3788" y="2302"/>
                            <a:pt x="3625" y="2824"/>
                            <a:pt x="3188" y="4212"/>
                          </a:cubicBezTo>
                          <a:lnTo>
                            <a:pt x="3149" y="4342"/>
                          </a:lnTo>
                          <a:cubicBezTo>
                            <a:pt x="2321" y="6988"/>
                            <a:pt x="1057" y="9361"/>
                            <a:pt x="53" y="11127"/>
                          </a:cubicBezTo>
                          <a:cubicBezTo>
                            <a:pt x="1" y="11218"/>
                            <a:pt x="34" y="11342"/>
                            <a:pt x="125" y="11394"/>
                          </a:cubicBezTo>
                          <a:cubicBezTo>
                            <a:pt x="157" y="11414"/>
                            <a:pt x="190" y="11420"/>
                            <a:pt x="223" y="11420"/>
                          </a:cubicBezTo>
                          <a:cubicBezTo>
                            <a:pt x="294" y="11420"/>
                            <a:pt x="366" y="11381"/>
                            <a:pt x="399" y="11323"/>
                          </a:cubicBezTo>
                          <a:cubicBezTo>
                            <a:pt x="1415" y="9537"/>
                            <a:pt x="2686" y="7138"/>
                            <a:pt x="3527" y="4460"/>
                          </a:cubicBezTo>
                          <a:lnTo>
                            <a:pt x="3566" y="4329"/>
                          </a:lnTo>
                          <a:cubicBezTo>
                            <a:pt x="3996" y="2967"/>
                            <a:pt x="4114" y="2596"/>
                            <a:pt x="5417" y="2081"/>
                          </a:cubicBezTo>
                          <a:cubicBezTo>
                            <a:pt x="5671" y="1983"/>
                            <a:pt x="5932" y="1898"/>
                            <a:pt x="6206" y="1833"/>
                          </a:cubicBezTo>
                          <a:cubicBezTo>
                            <a:pt x="7014" y="1618"/>
                            <a:pt x="7855" y="1396"/>
                            <a:pt x="8174" y="256"/>
                          </a:cubicBezTo>
                          <a:cubicBezTo>
                            <a:pt x="8221" y="100"/>
                            <a:pt x="8098" y="1"/>
                            <a:pt x="7978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48" name="Google Shape;15248;p148"/>
                    <p:cNvSpPr/>
                    <p:nvPr/>
                  </p:nvSpPr>
                  <p:spPr>
                    <a:xfrm>
                      <a:off x="5961907" y="2188537"/>
                      <a:ext cx="52010" cy="1522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60" h="6032" extrusionOk="0">
                          <a:moveTo>
                            <a:pt x="1766" y="0"/>
                          </a:moveTo>
                          <a:cubicBezTo>
                            <a:pt x="1658" y="0"/>
                            <a:pt x="1551" y="77"/>
                            <a:pt x="1571" y="225"/>
                          </a:cubicBezTo>
                          <a:cubicBezTo>
                            <a:pt x="1656" y="1437"/>
                            <a:pt x="1232" y="2460"/>
                            <a:pt x="776" y="3549"/>
                          </a:cubicBezTo>
                          <a:cubicBezTo>
                            <a:pt x="476" y="4266"/>
                            <a:pt x="163" y="5009"/>
                            <a:pt x="20" y="5804"/>
                          </a:cubicBezTo>
                          <a:cubicBezTo>
                            <a:pt x="0" y="5908"/>
                            <a:pt x="72" y="6012"/>
                            <a:pt x="176" y="6032"/>
                          </a:cubicBezTo>
                          <a:lnTo>
                            <a:pt x="215" y="6032"/>
                          </a:lnTo>
                          <a:cubicBezTo>
                            <a:pt x="307" y="6032"/>
                            <a:pt x="385" y="5960"/>
                            <a:pt x="404" y="5869"/>
                          </a:cubicBezTo>
                          <a:cubicBezTo>
                            <a:pt x="541" y="5120"/>
                            <a:pt x="848" y="4396"/>
                            <a:pt x="1141" y="3699"/>
                          </a:cubicBezTo>
                          <a:cubicBezTo>
                            <a:pt x="1591" y="2617"/>
                            <a:pt x="2060" y="1502"/>
                            <a:pt x="1962" y="192"/>
                          </a:cubicBezTo>
                          <a:cubicBezTo>
                            <a:pt x="1959" y="63"/>
                            <a:pt x="1862" y="0"/>
                            <a:pt x="176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49" name="Google Shape;15249;p148"/>
                    <p:cNvSpPr/>
                    <p:nvPr/>
                  </p:nvSpPr>
                  <p:spPr>
                    <a:xfrm>
                      <a:off x="5939032" y="2264810"/>
                      <a:ext cx="58195" cy="53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05" h="2119" extrusionOk="0">
                          <a:moveTo>
                            <a:pt x="2027" y="1"/>
                          </a:moveTo>
                          <a:cubicBezTo>
                            <a:pt x="2001" y="1"/>
                            <a:pt x="1972" y="7"/>
                            <a:pt x="1943" y="19"/>
                          </a:cubicBezTo>
                          <a:cubicBezTo>
                            <a:pt x="1167" y="345"/>
                            <a:pt x="261" y="997"/>
                            <a:pt x="33" y="1864"/>
                          </a:cubicBezTo>
                          <a:cubicBezTo>
                            <a:pt x="0" y="1968"/>
                            <a:pt x="66" y="2079"/>
                            <a:pt x="170" y="2112"/>
                          </a:cubicBezTo>
                          <a:cubicBezTo>
                            <a:pt x="189" y="2112"/>
                            <a:pt x="202" y="2112"/>
                            <a:pt x="222" y="2118"/>
                          </a:cubicBezTo>
                          <a:cubicBezTo>
                            <a:pt x="313" y="2112"/>
                            <a:pt x="391" y="2053"/>
                            <a:pt x="411" y="1968"/>
                          </a:cubicBezTo>
                          <a:cubicBezTo>
                            <a:pt x="607" y="1238"/>
                            <a:pt x="1408" y="671"/>
                            <a:pt x="2093" y="384"/>
                          </a:cubicBezTo>
                          <a:cubicBezTo>
                            <a:pt x="2304" y="293"/>
                            <a:pt x="2215" y="1"/>
                            <a:pt x="202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0" name="Google Shape;15250;p148"/>
                    <p:cNvSpPr/>
                    <p:nvPr/>
                  </p:nvSpPr>
                  <p:spPr>
                    <a:xfrm>
                      <a:off x="5992683" y="2128978"/>
                      <a:ext cx="45849" cy="367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6" h="1457" extrusionOk="0">
                          <a:moveTo>
                            <a:pt x="1532" y="0"/>
                          </a:moveTo>
                          <a:cubicBezTo>
                            <a:pt x="1499" y="0"/>
                            <a:pt x="1464" y="9"/>
                            <a:pt x="1428" y="29"/>
                          </a:cubicBezTo>
                          <a:cubicBezTo>
                            <a:pt x="919" y="316"/>
                            <a:pt x="456" y="687"/>
                            <a:pt x="72" y="1130"/>
                          </a:cubicBezTo>
                          <a:cubicBezTo>
                            <a:pt x="0" y="1215"/>
                            <a:pt x="7" y="1339"/>
                            <a:pt x="91" y="1411"/>
                          </a:cubicBezTo>
                          <a:cubicBezTo>
                            <a:pt x="124" y="1437"/>
                            <a:pt x="170" y="1456"/>
                            <a:pt x="215" y="1456"/>
                          </a:cubicBezTo>
                          <a:cubicBezTo>
                            <a:pt x="274" y="1456"/>
                            <a:pt x="333" y="1430"/>
                            <a:pt x="365" y="1391"/>
                          </a:cubicBezTo>
                          <a:cubicBezTo>
                            <a:pt x="724" y="981"/>
                            <a:pt x="1147" y="635"/>
                            <a:pt x="1623" y="368"/>
                          </a:cubicBezTo>
                          <a:cubicBezTo>
                            <a:pt x="1816" y="263"/>
                            <a:pt x="1711" y="0"/>
                            <a:pt x="1532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1" name="Google Shape;15251;p148"/>
                    <p:cNvSpPr/>
                    <p:nvPr/>
                  </p:nvSpPr>
                  <p:spPr>
                    <a:xfrm>
                      <a:off x="6042042" y="1957699"/>
                      <a:ext cx="140654" cy="639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71" h="2531" extrusionOk="0">
                          <a:moveTo>
                            <a:pt x="5282" y="1"/>
                          </a:moveTo>
                          <a:cubicBezTo>
                            <a:pt x="5229" y="1"/>
                            <a:pt x="5174" y="24"/>
                            <a:pt x="5130" y="80"/>
                          </a:cubicBezTo>
                          <a:cubicBezTo>
                            <a:pt x="4550" y="778"/>
                            <a:pt x="3598" y="915"/>
                            <a:pt x="2673" y="1045"/>
                          </a:cubicBezTo>
                          <a:cubicBezTo>
                            <a:pt x="1656" y="1188"/>
                            <a:pt x="607" y="1332"/>
                            <a:pt x="53" y="2225"/>
                          </a:cubicBezTo>
                          <a:cubicBezTo>
                            <a:pt x="0" y="2322"/>
                            <a:pt x="27" y="2440"/>
                            <a:pt x="118" y="2498"/>
                          </a:cubicBezTo>
                          <a:cubicBezTo>
                            <a:pt x="150" y="2518"/>
                            <a:pt x="183" y="2531"/>
                            <a:pt x="222" y="2531"/>
                          </a:cubicBezTo>
                          <a:cubicBezTo>
                            <a:pt x="294" y="2531"/>
                            <a:pt x="352" y="2492"/>
                            <a:pt x="391" y="2433"/>
                          </a:cubicBezTo>
                          <a:cubicBezTo>
                            <a:pt x="848" y="1697"/>
                            <a:pt x="1760" y="1566"/>
                            <a:pt x="2725" y="1436"/>
                          </a:cubicBezTo>
                          <a:cubicBezTo>
                            <a:pt x="3722" y="1293"/>
                            <a:pt x="4758" y="1149"/>
                            <a:pt x="5436" y="335"/>
                          </a:cubicBezTo>
                          <a:cubicBezTo>
                            <a:pt x="5571" y="185"/>
                            <a:pt x="5432" y="1"/>
                            <a:pt x="5282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2" name="Google Shape;15252;p148"/>
                    <p:cNvSpPr/>
                    <p:nvPr/>
                  </p:nvSpPr>
                  <p:spPr>
                    <a:xfrm>
                      <a:off x="6010937" y="2054751"/>
                      <a:ext cx="54206" cy="512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7" h="2031" extrusionOk="0">
                          <a:moveTo>
                            <a:pt x="1864" y="1"/>
                          </a:moveTo>
                          <a:cubicBezTo>
                            <a:pt x="1829" y="1"/>
                            <a:pt x="1792" y="12"/>
                            <a:pt x="1754" y="36"/>
                          </a:cubicBezTo>
                          <a:cubicBezTo>
                            <a:pt x="1115" y="440"/>
                            <a:pt x="313" y="949"/>
                            <a:pt x="40" y="1770"/>
                          </a:cubicBezTo>
                          <a:cubicBezTo>
                            <a:pt x="1" y="1900"/>
                            <a:pt x="98" y="2030"/>
                            <a:pt x="229" y="2030"/>
                          </a:cubicBezTo>
                          <a:cubicBezTo>
                            <a:pt x="313" y="2030"/>
                            <a:pt x="392" y="1978"/>
                            <a:pt x="418" y="1894"/>
                          </a:cubicBezTo>
                          <a:cubicBezTo>
                            <a:pt x="639" y="1203"/>
                            <a:pt x="1343" y="760"/>
                            <a:pt x="1962" y="369"/>
                          </a:cubicBezTo>
                          <a:cubicBezTo>
                            <a:pt x="2146" y="250"/>
                            <a:pt x="2034" y="1"/>
                            <a:pt x="186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3" name="Google Shape;15253;p148"/>
                    <p:cNvSpPr/>
                    <p:nvPr/>
                  </p:nvSpPr>
                  <p:spPr>
                    <a:xfrm>
                      <a:off x="6080545" y="1991077"/>
                      <a:ext cx="98112" cy="1004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86" h="3979" extrusionOk="0">
                          <a:moveTo>
                            <a:pt x="3668" y="0"/>
                          </a:moveTo>
                          <a:cubicBezTo>
                            <a:pt x="3578" y="0"/>
                            <a:pt x="3498" y="68"/>
                            <a:pt x="3481" y="166"/>
                          </a:cubicBezTo>
                          <a:cubicBezTo>
                            <a:pt x="3338" y="1131"/>
                            <a:pt x="2555" y="1659"/>
                            <a:pt x="1721" y="2219"/>
                          </a:cubicBezTo>
                          <a:cubicBezTo>
                            <a:pt x="1109" y="2630"/>
                            <a:pt x="476" y="3060"/>
                            <a:pt x="79" y="3679"/>
                          </a:cubicBezTo>
                          <a:cubicBezTo>
                            <a:pt x="1" y="3809"/>
                            <a:pt x="92" y="3979"/>
                            <a:pt x="248" y="3979"/>
                          </a:cubicBezTo>
                          <a:cubicBezTo>
                            <a:pt x="313" y="3979"/>
                            <a:pt x="372" y="3946"/>
                            <a:pt x="411" y="3894"/>
                          </a:cubicBezTo>
                          <a:cubicBezTo>
                            <a:pt x="757" y="3340"/>
                            <a:pt x="1356" y="2943"/>
                            <a:pt x="1936" y="2552"/>
                          </a:cubicBezTo>
                          <a:cubicBezTo>
                            <a:pt x="2803" y="1965"/>
                            <a:pt x="3703" y="1359"/>
                            <a:pt x="3865" y="225"/>
                          </a:cubicBezTo>
                          <a:cubicBezTo>
                            <a:pt x="3885" y="121"/>
                            <a:pt x="3813" y="16"/>
                            <a:pt x="3703" y="3"/>
                          </a:cubicBezTo>
                          <a:cubicBezTo>
                            <a:pt x="3691" y="1"/>
                            <a:pt x="3680" y="0"/>
                            <a:pt x="366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4" name="Google Shape;15254;p148"/>
                    <p:cNvSpPr/>
                    <p:nvPr/>
                  </p:nvSpPr>
                  <p:spPr>
                    <a:xfrm>
                      <a:off x="6079055" y="2034073"/>
                      <a:ext cx="106342" cy="1069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12" h="4238" extrusionOk="0">
                          <a:moveTo>
                            <a:pt x="3821" y="0"/>
                          </a:moveTo>
                          <a:cubicBezTo>
                            <a:pt x="3709" y="0"/>
                            <a:pt x="3595" y="86"/>
                            <a:pt x="3625" y="236"/>
                          </a:cubicBezTo>
                          <a:cubicBezTo>
                            <a:pt x="3781" y="1259"/>
                            <a:pt x="2797" y="1878"/>
                            <a:pt x="1761" y="2530"/>
                          </a:cubicBezTo>
                          <a:cubicBezTo>
                            <a:pt x="1096" y="2947"/>
                            <a:pt x="405" y="3377"/>
                            <a:pt x="60" y="3938"/>
                          </a:cubicBezTo>
                          <a:cubicBezTo>
                            <a:pt x="1" y="4029"/>
                            <a:pt x="27" y="4146"/>
                            <a:pt x="125" y="4205"/>
                          </a:cubicBezTo>
                          <a:cubicBezTo>
                            <a:pt x="151" y="4225"/>
                            <a:pt x="190" y="4238"/>
                            <a:pt x="229" y="4238"/>
                          </a:cubicBezTo>
                          <a:cubicBezTo>
                            <a:pt x="294" y="4238"/>
                            <a:pt x="359" y="4199"/>
                            <a:pt x="392" y="4140"/>
                          </a:cubicBezTo>
                          <a:cubicBezTo>
                            <a:pt x="692" y="3664"/>
                            <a:pt x="1311" y="3273"/>
                            <a:pt x="1969" y="2863"/>
                          </a:cubicBezTo>
                          <a:cubicBezTo>
                            <a:pt x="3019" y="2204"/>
                            <a:pt x="4211" y="1455"/>
                            <a:pt x="4009" y="171"/>
                          </a:cubicBezTo>
                          <a:cubicBezTo>
                            <a:pt x="3995" y="53"/>
                            <a:pt x="3909" y="0"/>
                            <a:pt x="3821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5" name="Google Shape;15255;p148"/>
                    <p:cNvSpPr/>
                    <p:nvPr/>
                  </p:nvSpPr>
                  <p:spPr>
                    <a:xfrm>
                      <a:off x="6079055" y="2075378"/>
                      <a:ext cx="110281" cy="1191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68" h="4720" extrusionOk="0">
                          <a:moveTo>
                            <a:pt x="3823" y="1"/>
                          </a:moveTo>
                          <a:cubicBezTo>
                            <a:pt x="3699" y="1"/>
                            <a:pt x="3574" y="113"/>
                            <a:pt x="3631" y="268"/>
                          </a:cubicBezTo>
                          <a:cubicBezTo>
                            <a:pt x="3898" y="972"/>
                            <a:pt x="2634" y="2035"/>
                            <a:pt x="1624" y="2882"/>
                          </a:cubicBezTo>
                          <a:cubicBezTo>
                            <a:pt x="952" y="3449"/>
                            <a:pt x="320" y="3977"/>
                            <a:pt x="53" y="4427"/>
                          </a:cubicBezTo>
                          <a:cubicBezTo>
                            <a:pt x="1" y="4518"/>
                            <a:pt x="33" y="4642"/>
                            <a:pt x="125" y="4694"/>
                          </a:cubicBezTo>
                          <a:cubicBezTo>
                            <a:pt x="157" y="4713"/>
                            <a:pt x="190" y="4720"/>
                            <a:pt x="229" y="4720"/>
                          </a:cubicBezTo>
                          <a:cubicBezTo>
                            <a:pt x="294" y="4720"/>
                            <a:pt x="359" y="4687"/>
                            <a:pt x="398" y="4629"/>
                          </a:cubicBezTo>
                          <a:cubicBezTo>
                            <a:pt x="627" y="4231"/>
                            <a:pt x="1233" y="3723"/>
                            <a:pt x="1878" y="3188"/>
                          </a:cubicBezTo>
                          <a:cubicBezTo>
                            <a:pt x="3097" y="2159"/>
                            <a:pt x="4368" y="1096"/>
                            <a:pt x="4003" y="132"/>
                          </a:cubicBezTo>
                          <a:cubicBezTo>
                            <a:pt x="3969" y="40"/>
                            <a:pt x="3896" y="1"/>
                            <a:pt x="3823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6" name="Google Shape;15256;p148"/>
                    <p:cNvSpPr/>
                    <p:nvPr/>
                  </p:nvSpPr>
                  <p:spPr>
                    <a:xfrm>
                      <a:off x="6074940" y="2138977"/>
                      <a:ext cx="105434" cy="886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76" h="3511" extrusionOk="0">
                          <a:moveTo>
                            <a:pt x="3899" y="0"/>
                          </a:moveTo>
                          <a:cubicBezTo>
                            <a:pt x="3836" y="0"/>
                            <a:pt x="3772" y="32"/>
                            <a:pt x="3729" y="109"/>
                          </a:cubicBezTo>
                          <a:cubicBezTo>
                            <a:pt x="3338" y="741"/>
                            <a:pt x="2686" y="1112"/>
                            <a:pt x="1995" y="1504"/>
                          </a:cubicBezTo>
                          <a:cubicBezTo>
                            <a:pt x="1233" y="1940"/>
                            <a:pt x="438" y="2390"/>
                            <a:pt x="47" y="3231"/>
                          </a:cubicBezTo>
                          <a:cubicBezTo>
                            <a:pt x="1" y="3328"/>
                            <a:pt x="47" y="3446"/>
                            <a:pt x="144" y="3491"/>
                          </a:cubicBezTo>
                          <a:cubicBezTo>
                            <a:pt x="170" y="3504"/>
                            <a:pt x="196" y="3511"/>
                            <a:pt x="223" y="3511"/>
                          </a:cubicBezTo>
                          <a:cubicBezTo>
                            <a:pt x="301" y="3511"/>
                            <a:pt x="372" y="3465"/>
                            <a:pt x="405" y="3394"/>
                          </a:cubicBezTo>
                          <a:cubicBezTo>
                            <a:pt x="744" y="2670"/>
                            <a:pt x="1448" y="2266"/>
                            <a:pt x="2191" y="1849"/>
                          </a:cubicBezTo>
                          <a:cubicBezTo>
                            <a:pt x="2895" y="1445"/>
                            <a:pt x="3625" y="1034"/>
                            <a:pt x="4068" y="317"/>
                          </a:cubicBezTo>
                          <a:cubicBezTo>
                            <a:pt x="4176" y="156"/>
                            <a:pt x="4039" y="0"/>
                            <a:pt x="3899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7" name="Google Shape;15257;p148"/>
                    <p:cNvSpPr/>
                    <p:nvPr/>
                  </p:nvSpPr>
                  <p:spPr>
                    <a:xfrm>
                      <a:off x="6070496" y="2176419"/>
                      <a:ext cx="111417" cy="96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3" h="3827" extrusionOk="0">
                          <a:moveTo>
                            <a:pt x="4147" y="0"/>
                          </a:moveTo>
                          <a:cubicBezTo>
                            <a:pt x="4084" y="0"/>
                            <a:pt x="4021" y="31"/>
                            <a:pt x="3983" y="105"/>
                          </a:cubicBezTo>
                          <a:cubicBezTo>
                            <a:pt x="3599" y="842"/>
                            <a:pt x="2875" y="1252"/>
                            <a:pt x="2113" y="1696"/>
                          </a:cubicBezTo>
                          <a:cubicBezTo>
                            <a:pt x="1304" y="2158"/>
                            <a:pt x="464" y="2647"/>
                            <a:pt x="60" y="3547"/>
                          </a:cubicBezTo>
                          <a:cubicBezTo>
                            <a:pt x="1" y="3677"/>
                            <a:pt x="92" y="3820"/>
                            <a:pt x="236" y="3827"/>
                          </a:cubicBezTo>
                          <a:cubicBezTo>
                            <a:pt x="314" y="3820"/>
                            <a:pt x="386" y="3781"/>
                            <a:pt x="418" y="3709"/>
                          </a:cubicBezTo>
                          <a:cubicBezTo>
                            <a:pt x="777" y="2921"/>
                            <a:pt x="1520" y="2491"/>
                            <a:pt x="2315" y="2034"/>
                          </a:cubicBezTo>
                          <a:cubicBezTo>
                            <a:pt x="3090" y="1591"/>
                            <a:pt x="3892" y="1122"/>
                            <a:pt x="4329" y="288"/>
                          </a:cubicBezTo>
                          <a:cubicBezTo>
                            <a:pt x="4412" y="134"/>
                            <a:pt x="4279" y="0"/>
                            <a:pt x="4147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8" name="Google Shape;15258;p148"/>
                    <p:cNvSpPr/>
                    <p:nvPr/>
                  </p:nvSpPr>
                  <p:spPr>
                    <a:xfrm>
                      <a:off x="6070850" y="2217572"/>
                      <a:ext cx="111569" cy="96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9" h="3827" extrusionOk="0">
                          <a:moveTo>
                            <a:pt x="4133" y="0"/>
                          </a:moveTo>
                          <a:cubicBezTo>
                            <a:pt x="4090" y="0"/>
                            <a:pt x="4044" y="16"/>
                            <a:pt x="4002" y="53"/>
                          </a:cubicBezTo>
                          <a:cubicBezTo>
                            <a:pt x="3539" y="489"/>
                            <a:pt x="2998" y="835"/>
                            <a:pt x="2470" y="1167"/>
                          </a:cubicBezTo>
                          <a:cubicBezTo>
                            <a:pt x="1525" y="1773"/>
                            <a:pt x="547" y="2392"/>
                            <a:pt x="39" y="3546"/>
                          </a:cubicBezTo>
                          <a:cubicBezTo>
                            <a:pt x="0" y="3644"/>
                            <a:pt x="46" y="3761"/>
                            <a:pt x="143" y="3807"/>
                          </a:cubicBezTo>
                          <a:cubicBezTo>
                            <a:pt x="169" y="3820"/>
                            <a:pt x="196" y="3826"/>
                            <a:pt x="222" y="3826"/>
                          </a:cubicBezTo>
                          <a:cubicBezTo>
                            <a:pt x="300" y="3820"/>
                            <a:pt x="372" y="3774"/>
                            <a:pt x="404" y="3702"/>
                          </a:cubicBezTo>
                          <a:cubicBezTo>
                            <a:pt x="860" y="2660"/>
                            <a:pt x="1747" y="2099"/>
                            <a:pt x="2685" y="1499"/>
                          </a:cubicBezTo>
                          <a:cubicBezTo>
                            <a:pt x="3226" y="1154"/>
                            <a:pt x="3780" y="802"/>
                            <a:pt x="4276" y="339"/>
                          </a:cubicBezTo>
                          <a:cubicBezTo>
                            <a:pt x="4418" y="202"/>
                            <a:pt x="4290" y="0"/>
                            <a:pt x="4133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59" name="Google Shape;15259;p148"/>
                    <p:cNvSpPr/>
                    <p:nvPr/>
                  </p:nvSpPr>
                  <p:spPr>
                    <a:xfrm>
                      <a:off x="6093875" y="2268370"/>
                      <a:ext cx="90134" cy="393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0" h="15580" extrusionOk="0">
                          <a:moveTo>
                            <a:pt x="3284" y="1"/>
                          </a:moveTo>
                          <a:cubicBezTo>
                            <a:pt x="3242" y="1"/>
                            <a:pt x="3197" y="17"/>
                            <a:pt x="3155" y="54"/>
                          </a:cubicBezTo>
                          <a:cubicBezTo>
                            <a:pt x="0" y="2811"/>
                            <a:pt x="313" y="6989"/>
                            <a:pt x="613" y="11030"/>
                          </a:cubicBezTo>
                          <a:cubicBezTo>
                            <a:pt x="730" y="12575"/>
                            <a:pt x="835" y="14035"/>
                            <a:pt x="750" y="15371"/>
                          </a:cubicBezTo>
                          <a:cubicBezTo>
                            <a:pt x="737" y="15475"/>
                            <a:pt x="822" y="15573"/>
                            <a:pt x="932" y="15579"/>
                          </a:cubicBezTo>
                          <a:lnTo>
                            <a:pt x="946" y="15579"/>
                          </a:lnTo>
                          <a:cubicBezTo>
                            <a:pt x="1050" y="15579"/>
                            <a:pt x="1135" y="15501"/>
                            <a:pt x="1141" y="15397"/>
                          </a:cubicBezTo>
                          <a:cubicBezTo>
                            <a:pt x="1232" y="14028"/>
                            <a:pt x="1122" y="12562"/>
                            <a:pt x="1004" y="11004"/>
                          </a:cubicBezTo>
                          <a:cubicBezTo>
                            <a:pt x="711" y="7054"/>
                            <a:pt x="411" y="2974"/>
                            <a:pt x="3416" y="348"/>
                          </a:cubicBezTo>
                          <a:cubicBezTo>
                            <a:pt x="3569" y="215"/>
                            <a:pt x="3441" y="1"/>
                            <a:pt x="328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0" name="Google Shape;15260;p148"/>
                    <p:cNvSpPr/>
                    <p:nvPr/>
                  </p:nvSpPr>
                  <p:spPr>
                    <a:xfrm>
                      <a:off x="6104631" y="2464821"/>
                      <a:ext cx="36003" cy="13371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" h="5296" extrusionOk="0">
                          <a:moveTo>
                            <a:pt x="253" y="0"/>
                          </a:moveTo>
                          <a:cubicBezTo>
                            <a:pt x="128" y="0"/>
                            <a:pt x="1" y="119"/>
                            <a:pt x="63" y="277"/>
                          </a:cubicBezTo>
                          <a:cubicBezTo>
                            <a:pt x="748" y="1965"/>
                            <a:pt x="1028" y="3405"/>
                            <a:pt x="1028" y="5100"/>
                          </a:cubicBezTo>
                          <a:cubicBezTo>
                            <a:pt x="1028" y="5204"/>
                            <a:pt x="1119" y="5295"/>
                            <a:pt x="1223" y="5295"/>
                          </a:cubicBezTo>
                          <a:cubicBezTo>
                            <a:pt x="1334" y="5295"/>
                            <a:pt x="1425" y="5204"/>
                            <a:pt x="1425" y="5093"/>
                          </a:cubicBezTo>
                          <a:cubicBezTo>
                            <a:pt x="1425" y="3379"/>
                            <a:pt x="1119" y="1841"/>
                            <a:pt x="428" y="127"/>
                          </a:cubicBezTo>
                          <a:cubicBezTo>
                            <a:pt x="393" y="38"/>
                            <a:pt x="323" y="0"/>
                            <a:pt x="253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1" name="Google Shape;15261;p148"/>
                    <p:cNvSpPr/>
                    <p:nvPr/>
                  </p:nvSpPr>
                  <p:spPr>
                    <a:xfrm>
                      <a:off x="6111321" y="2647587"/>
                      <a:ext cx="27015" cy="1225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0" h="4855" extrusionOk="0">
                          <a:moveTo>
                            <a:pt x="199" y="0"/>
                          </a:moveTo>
                          <a:cubicBezTo>
                            <a:pt x="100" y="0"/>
                            <a:pt x="0" y="67"/>
                            <a:pt x="0" y="201"/>
                          </a:cubicBezTo>
                          <a:cubicBezTo>
                            <a:pt x="0" y="1758"/>
                            <a:pt x="202" y="3108"/>
                            <a:pt x="665" y="4711"/>
                          </a:cubicBezTo>
                          <a:cubicBezTo>
                            <a:pt x="685" y="4796"/>
                            <a:pt x="763" y="4854"/>
                            <a:pt x="854" y="4854"/>
                          </a:cubicBezTo>
                          <a:cubicBezTo>
                            <a:pt x="867" y="4854"/>
                            <a:pt x="887" y="4854"/>
                            <a:pt x="906" y="4848"/>
                          </a:cubicBezTo>
                          <a:cubicBezTo>
                            <a:pt x="1011" y="4822"/>
                            <a:pt x="1069" y="4711"/>
                            <a:pt x="1043" y="4607"/>
                          </a:cubicBezTo>
                          <a:cubicBezTo>
                            <a:pt x="587" y="3036"/>
                            <a:pt x="398" y="1719"/>
                            <a:pt x="398" y="201"/>
                          </a:cubicBezTo>
                          <a:cubicBezTo>
                            <a:pt x="398" y="67"/>
                            <a:pt x="299" y="0"/>
                            <a:pt x="199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2" name="Google Shape;15262;p148"/>
                    <p:cNvSpPr/>
                    <p:nvPr/>
                  </p:nvSpPr>
                  <p:spPr>
                    <a:xfrm>
                      <a:off x="6109655" y="2649077"/>
                      <a:ext cx="29817" cy="634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1" h="2515" extrusionOk="0">
                          <a:moveTo>
                            <a:pt x="272" y="0"/>
                          </a:moveTo>
                          <a:cubicBezTo>
                            <a:pt x="129" y="0"/>
                            <a:pt x="1" y="168"/>
                            <a:pt x="112" y="318"/>
                          </a:cubicBezTo>
                          <a:cubicBezTo>
                            <a:pt x="562" y="852"/>
                            <a:pt x="705" y="1862"/>
                            <a:pt x="777" y="2345"/>
                          </a:cubicBezTo>
                          <a:cubicBezTo>
                            <a:pt x="790" y="2442"/>
                            <a:pt x="875" y="2514"/>
                            <a:pt x="972" y="2514"/>
                          </a:cubicBezTo>
                          <a:cubicBezTo>
                            <a:pt x="985" y="2514"/>
                            <a:pt x="992" y="2514"/>
                            <a:pt x="1005" y="2508"/>
                          </a:cubicBezTo>
                          <a:cubicBezTo>
                            <a:pt x="1109" y="2495"/>
                            <a:pt x="1181" y="2390"/>
                            <a:pt x="1168" y="2286"/>
                          </a:cubicBezTo>
                          <a:cubicBezTo>
                            <a:pt x="1044" y="1452"/>
                            <a:pt x="868" y="611"/>
                            <a:pt x="418" y="70"/>
                          </a:cubicBezTo>
                          <a:cubicBezTo>
                            <a:pt x="374" y="21"/>
                            <a:pt x="323" y="0"/>
                            <a:pt x="272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3" name="Google Shape;15263;p148"/>
                    <p:cNvSpPr/>
                    <p:nvPr/>
                  </p:nvSpPr>
                  <p:spPr>
                    <a:xfrm>
                      <a:off x="6083170" y="2514407"/>
                      <a:ext cx="31913" cy="785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4" h="3110" extrusionOk="0">
                          <a:moveTo>
                            <a:pt x="1037" y="1"/>
                          </a:moveTo>
                          <a:cubicBezTo>
                            <a:pt x="957" y="1"/>
                            <a:pt x="878" y="45"/>
                            <a:pt x="848" y="144"/>
                          </a:cubicBezTo>
                          <a:cubicBezTo>
                            <a:pt x="770" y="451"/>
                            <a:pt x="659" y="744"/>
                            <a:pt x="522" y="1031"/>
                          </a:cubicBezTo>
                          <a:cubicBezTo>
                            <a:pt x="268" y="1624"/>
                            <a:pt x="1" y="2236"/>
                            <a:pt x="144" y="2947"/>
                          </a:cubicBezTo>
                          <a:cubicBezTo>
                            <a:pt x="157" y="3045"/>
                            <a:pt x="242" y="3110"/>
                            <a:pt x="333" y="3110"/>
                          </a:cubicBezTo>
                          <a:cubicBezTo>
                            <a:pt x="346" y="3110"/>
                            <a:pt x="359" y="3110"/>
                            <a:pt x="372" y="3103"/>
                          </a:cubicBezTo>
                          <a:cubicBezTo>
                            <a:pt x="477" y="3084"/>
                            <a:pt x="548" y="2979"/>
                            <a:pt x="529" y="2875"/>
                          </a:cubicBezTo>
                          <a:cubicBezTo>
                            <a:pt x="411" y="2282"/>
                            <a:pt x="640" y="1748"/>
                            <a:pt x="887" y="1187"/>
                          </a:cubicBezTo>
                          <a:cubicBezTo>
                            <a:pt x="1031" y="881"/>
                            <a:pt x="1148" y="561"/>
                            <a:pt x="1233" y="236"/>
                          </a:cubicBezTo>
                          <a:cubicBezTo>
                            <a:pt x="1263" y="90"/>
                            <a:pt x="1150" y="1"/>
                            <a:pt x="1037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4" name="Google Shape;15264;p148"/>
                    <p:cNvSpPr/>
                    <p:nvPr/>
                  </p:nvSpPr>
                  <p:spPr>
                    <a:xfrm>
                      <a:off x="6063099" y="2396148"/>
                      <a:ext cx="57691" cy="732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85" h="2900" extrusionOk="0">
                          <a:moveTo>
                            <a:pt x="1998" y="0"/>
                          </a:moveTo>
                          <a:cubicBezTo>
                            <a:pt x="1951" y="0"/>
                            <a:pt x="1902" y="19"/>
                            <a:pt x="1858" y="64"/>
                          </a:cubicBezTo>
                          <a:cubicBezTo>
                            <a:pt x="1754" y="168"/>
                            <a:pt x="1624" y="292"/>
                            <a:pt x="1493" y="416"/>
                          </a:cubicBezTo>
                          <a:cubicBezTo>
                            <a:pt x="861" y="996"/>
                            <a:pt x="1" y="1791"/>
                            <a:pt x="463" y="2788"/>
                          </a:cubicBezTo>
                          <a:cubicBezTo>
                            <a:pt x="496" y="2854"/>
                            <a:pt x="561" y="2899"/>
                            <a:pt x="639" y="2899"/>
                          </a:cubicBezTo>
                          <a:cubicBezTo>
                            <a:pt x="672" y="2899"/>
                            <a:pt x="698" y="2893"/>
                            <a:pt x="724" y="2880"/>
                          </a:cubicBezTo>
                          <a:cubicBezTo>
                            <a:pt x="822" y="2834"/>
                            <a:pt x="868" y="2717"/>
                            <a:pt x="815" y="2619"/>
                          </a:cubicBezTo>
                          <a:cubicBezTo>
                            <a:pt x="476" y="1882"/>
                            <a:pt x="1154" y="1257"/>
                            <a:pt x="1754" y="703"/>
                          </a:cubicBezTo>
                          <a:cubicBezTo>
                            <a:pt x="1897" y="579"/>
                            <a:pt x="2028" y="455"/>
                            <a:pt x="2145" y="338"/>
                          </a:cubicBezTo>
                          <a:cubicBezTo>
                            <a:pt x="2284" y="194"/>
                            <a:pt x="2150" y="0"/>
                            <a:pt x="199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5" name="Google Shape;15265;p148"/>
                    <p:cNvSpPr/>
                    <p:nvPr/>
                  </p:nvSpPr>
                  <p:spPr>
                    <a:xfrm>
                      <a:off x="6107458" y="2398496"/>
                      <a:ext cx="39765" cy="70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75" h="2807" extrusionOk="0">
                          <a:moveTo>
                            <a:pt x="294" y="1"/>
                          </a:moveTo>
                          <a:cubicBezTo>
                            <a:pt x="144" y="1"/>
                            <a:pt x="1" y="185"/>
                            <a:pt x="147" y="336"/>
                          </a:cubicBezTo>
                          <a:cubicBezTo>
                            <a:pt x="597" y="903"/>
                            <a:pt x="1118" y="1978"/>
                            <a:pt x="929" y="2545"/>
                          </a:cubicBezTo>
                          <a:cubicBezTo>
                            <a:pt x="890" y="2650"/>
                            <a:pt x="948" y="2761"/>
                            <a:pt x="1053" y="2800"/>
                          </a:cubicBezTo>
                          <a:cubicBezTo>
                            <a:pt x="1072" y="2800"/>
                            <a:pt x="1092" y="2806"/>
                            <a:pt x="1111" y="2806"/>
                          </a:cubicBezTo>
                          <a:cubicBezTo>
                            <a:pt x="1196" y="2806"/>
                            <a:pt x="1274" y="2754"/>
                            <a:pt x="1300" y="2676"/>
                          </a:cubicBezTo>
                          <a:cubicBezTo>
                            <a:pt x="1574" y="1861"/>
                            <a:pt x="844" y="584"/>
                            <a:pt x="453" y="95"/>
                          </a:cubicBezTo>
                          <a:cubicBezTo>
                            <a:pt x="410" y="28"/>
                            <a:pt x="351" y="1"/>
                            <a:pt x="29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6" name="Google Shape;15266;p148"/>
                    <p:cNvSpPr/>
                    <p:nvPr/>
                  </p:nvSpPr>
                  <p:spPr>
                    <a:xfrm>
                      <a:off x="6084660" y="2269784"/>
                      <a:ext cx="96269" cy="883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13" h="3499" extrusionOk="0">
                          <a:moveTo>
                            <a:pt x="3536" y="0"/>
                          </a:moveTo>
                          <a:cubicBezTo>
                            <a:pt x="3492" y="0"/>
                            <a:pt x="3445" y="17"/>
                            <a:pt x="3403" y="57"/>
                          </a:cubicBezTo>
                          <a:cubicBezTo>
                            <a:pt x="3057" y="396"/>
                            <a:pt x="2627" y="663"/>
                            <a:pt x="2171" y="950"/>
                          </a:cubicBezTo>
                          <a:cubicBezTo>
                            <a:pt x="1278" y="1510"/>
                            <a:pt x="359" y="2091"/>
                            <a:pt x="33" y="3244"/>
                          </a:cubicBezTo>
                          <a:cubicBezTo>
                            <a:pt x="0" y="3348"/>
                            <a:pt x="66" y="3459"/>
                            <a:pt x="170" y="3492"/>
                          </a:cubicBezTo>
                          <a:cubicBezTo>
                            <a:pt x="183" y="3492"/>
                            <a:pt x="203" y="3498"/>
                            <a:pt x="222" y="3498"/>
                          </a:cubicBezTo>
                          <a:cubicBezTo>
                            <a:pt x="313" y="3498"/>
                            <a:pt x="392" y="3433"/>
                            <a:pt x="411" y="3348"/>
                          </a:cubicBezTo>
                          <a:cubicBezTo>
                            <a:pt x="698" y="2338"/>
                            <a:pt x="1513" y="1823"/>
                            <a:pt x="2379" y="1282"/>
                          </a:cubicBezTo>
                          <a:cubicBezTo>
                            <a:pt x="2836" y="996"/>
                            <a:pt x="3298" y="702"/>
                            <a:pt x="3676" y="337"/>
                          </a:cubicBezTo>
                          <a:cubicBezTo>
                            <a:pt x="3813" y="196"/>
                            <a:pt x="3687" y="0"/>
                            <a:pt x="353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7" name="Google Shape;15267;p148"/>
                    <p:cNvSpPr/>
                    <p:nvPr/>
                  </p:nvSpPr>
                  <p:spPr>
                    <a:xfrm>
                      <a:off x="6171612" y="1962168"/>
                      <a:ext cx="207459" cy="288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17" h="11414" extrusionOk="0">
                          <a:moveTo>
                            <a:pt x="238" y="0"/>
                          </a:moveTo>
                          <a:cubicBezTo>
                            <a:pt x="120" y="0"/>
                            <a:pt x="0" y="100"/>
                            <a:pt x="43" y="249"/>
                          </a:cubicBezTo>
                          <a:cubicBezTo>
                            <a:pt x="363" y="1389"/>
                            <a:pt x="1204" y="1611"/>
                            <a:pt x="2012" y="1826"/>
                          </a:cubicBezTo>
                          <a:cubicBezTo>
                            <a:pt x="2279" y="1891"/>
                            <a:pt x="2540" y="1976"/>
                            <a:pt x="2800" y="2074"/>
                          </a:cubicBezTo>
                          <a:cubicBezTo>
                            <a:pt x="4104" y="2589"/>
                            <a:pt x="4221" y="2960"/>
                            <a:pt x="4645" y="4322"/>
                          </a:cubicBezTo>
                          <a:lnTo>
                            <a:pt x="4690" y="4453"/>
                          </a:lnTo>
                          <a:cubicBezTo>
                            <a:pt x="5525" y="7131"/>
                            <a:pt x="6802" y="9530"/>
                            <a:pt x="7812" y="11316"/>
                          </a:cubicBezTo>
                          <a:cubicBezTo>
                            <a:pt x="7851" y="11374"/>
                            <a:pt x="7917" y="11413"/>
                            <a:pt x="7988" y="11413"/>
                          </a:cubicBezTo>
                          <a:cubicBezTo>
                            <a:pt x="8021" y="11413"/>
                            <a:pt x="8053" y="11407"/>
                            <a:pt x="8086" y="11387"/>
                          </a:cubicBezTo>
                          <a:cubicBezTo>
                            <a:pt x="8184" y="11335"/>
                            <a:pt x="8216" y="11211"/>
                            <a:pt x="8158" y="11120"/>
                          </a:cubicBezTo>
                          <a:cubicBezTo>
                            <a:pt x="7154" y="9347"/>
                            <a:pt x="5890" y="6981"/>
                            <a:pt x="5062" y="4335"/>
                          </a:cubicBezTo>
                          <a:lnTo>
                            <a:pt x="5023" y="4205"/>
                          </a:lnTo>
                          <a:cubicBezTo>
                            <a:pt x="4593" y="2817"/>
                            <a:pt x="4430" y="2295"/>
                            <a:pt x="2944" y="1709"/>
                          </a:cubicBezTo>
                          <a:cubicBezTo>
                            <a:pt x="2670" y="1604"/>
                            <a:pt x="2396" y="1520"/>
                            <a:pt x="2116" y="1448"/>
                          </a:cubicBezTo>
                          <a:cubicBezTo>
                            <a:pt x="1314" y="1233"/>
                            <a:pt x="682" y="1064"/>
                            <a:pt x="421" y="145"/>
                          </a:cubicBezTo>
                          <a:cubicBezTo>
                            <a:pt x="393" y="43"/>
                            <a:pt x="316" y="0"/>
                            <a:pt x="23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8" name="Google Shape;15268;p148"/>
                    <p:cNvSpPr/>
                    <p:nvPr/>
                  </p:nvSpPr>
                  <p:spPr>
                    <a:xfrm>
                      <a:off x="6336908" y="2188765"/>
                      <a:ext cx="51858" cy="15206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4" h="6023" extrusionOk="0">
                          <a:moveTo>
                            <a:pt x="294" y="0"/>
                          </a:moveTo>
                          <a:cubicBezTo>
                            <a:pt x="201" y="0"/>
                            <a:pt x="108" y="59"/>
                            <a:pt x="99" y="183"/>
                          </a:cubicBezTo>
                          <a:cubicBezTo>
                            <a:pt x="1" y="1487"/>
                            <a:pt x="464" y="2601"/>
                            <a:pt x="920" y="3683"/>
                          </a:cubicBezTo>
                          <a:cubicBezTo>
                            <a:pt x="1213" y="4381"/>
                            <a:pt x="1520" y="5104"/>
                            <a:pt x="1650" y="5860"/>
                          </a:cubicBezTo>
                          <a:cubicBezTo>
                            <a:pt x="1669" y="5951"/>
                            <a:pt x="1748" y="6023"/>
                            <a:pt x="1845" y="6023"/>
                          </a:cubicBezTo>
                          <a:lnTo>
                            <a:pt x="1878" y="6023"/>
                          </a:lnTo>
                          <a:cubicBezTo>
                            <a:pt x="1982" y="6003"/>
                            <a:pt x="2054" y="5899"/>
                            <a:pt x="2041" y="5795"/>
                          </a:cubicBezTo>
                          <a:cubicBezTo>
                            <a:pt x="1898" y="4993"/>
                            <a:pt x="1585" y="4257"/>
                            <a:pt x="1285" y="3533"/>
                          </a:cubicBezTo>
                          <a:cubicBezTo>
                            <a:pt x="829" y="2451"/>
                            <a:pt x="399" y="1422"/>
                            <a:pt x="490" y="209"/>
                          </a:cubicBezTo>
                          <a:cubicBezTo>
                            <a:pt x="500" y="73"/>
                            <a:pt x="397" y="0"/>
                            <a:pt x="294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69" name="Google Shape;15269;p148"/>
                    <p:cNvSpPr/>
                    <p:nvPr/>
                  </p:nvSpPr>
                  <p:spPr>
                    <a:xfrm>
                      <a:off x="6353596" y="2264861"/>
                      <a:ext cx="58221" cy="53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06" h="2117" extrusionOk="0">
                          <a:moveTo>
                            <a:pt x="282" y="1"/>
                          </a:moveTo>
                          <a:cubicBezTo>
                            <a:pt x="92" y="1"/>
                            <a:pt x="1" y="290"/>
                            <a:pt x="213" y="382"/>
                          </a:cubicBezTo>
                          <a:cubicBezTo>
                            <a:pt x="898" y="676"/>
                            <a:pt x="1699" y="1243"/>
                            <a:pt x="1895" y="1966"/>
                          </a:cubicBezTo>
                          <a:cubicBezTo>
                            <a:pt x="1914" y="2051"/>
                            <a:pt x="1993" y="2110"/>
                            <a:pt x="2084" y="2116"/>
                          </a:cubicBezTo>
                          <a:cubicBezTo>
                            <a:pt x="2103" y="2116"/>
                            <a:pt x="2116" y="2110"/>
                            <a:pt x="2136" y="2110"/>
                          </a:cubicBezTo>
                          <a:cubicBezTo>
                            <a:pt x="2240" y="2084"/>
                            <a:pt x="2305" y="1973"/>
                            <a:pt x="2273" y="1868"/>
                          </a:cubicBezTo>
                          <a:cubicBezTo>
                            <a:pt x="2045" y="995"/>
                            <a:pt x="1139" y="343"/>
                            <a:pt x="363" y="17"/>
                          </a:cubicBezTo>
                          <a:cubicBezTo>
                            <a:pt x="335" y="6"/>
                            <a:pt x="308" y="1"/>
                            <a:pt x="282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0" name="Google Shape;15270;p148"/>
                    <p:cNvSpPr/>
                    <p:nvPr/>
                  </p:nvSpPr>
                  <p:spPr>
                    <a:xfrm>
                      <a:off x="6311938" y="2128802"/>
                      <a:ext cx="46228" cy="369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31" h="1464" extrusionOk="0">
                          <a:moveTo>
                            <a:pt x="286" y="1"/>
                          </a:moveTo>
                          <a:cubicBezTo>
                            <a:pt x="108" y="1"/>
                            <a:pt x="1" y="278"/>
                            <a:pt x="208" y="381"/>
                          </a:cubicBezTo>
                          <a:cubicBezTo>
                            <a:pt x="684" y="642"/>
                            <a:pt x="1107" y="988"/>
                            <a:pt x="1459" y="1398"/>
                          </a:cubicBezTo>
                          <a:cubicBezTo>
                            <a:pt x="1498" y="1437"/>
                            <a:pt x="1550" y="1463"/>
                            <a:pt x="1609" y="1463"/>
                          </a:cubicBezTo>
                          <a:cubicBezTo>
                            <a:pt x="1655" y="1463"/>
                            <a:pt x="1700" y="1444"/>
                            <a:pt x="1739" y="1418"/>
                          </a:cubicBezTo>
                          <a:cubicBezTo>
                            <a:pt x="1818" y="1346"/>
                            <a:pt x="1831" y="1222"/>
                            <a:pt x="1759" y="1137"/>
                          </a:cubicBezTo>
                          <a:cubicBezTo>
                            <a:pt x="1374" y="694"/>
                            <a:pt x="912" y="323"/>
                            <a:pt x="397" y="36"/>
                          </a:cubicBezTo>
                          <a:cubicBezTo>
                            <a:pt x="358" y="12"/>
                            <a:pt x="321" y="1"/>
                            <a:pt x="286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1" name="Google Shape;15271;p148"/>
                    <p:cNvSpPr/>
                    <p:nvPr/>
                  </p:nvSpPr>
                  <p:spPr>
                    <a:xfrm>
                      <a:off x="6168153" y="1957699"/>
                      <a:ext cx="140654" cy="639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71" h="2531" extrusionOk="0">
                          <a:moveTo>
                            <a:pt x="289" y="1"/>
                          </a:moveTo>
                          <a:cubicBezTo>
                            <a:pt x="139" y="1"/>
                            <a:pt x="0" y="185"/>
                            <a:pt x="135" y="335"/>
                          </a:cubicBezTo>
                          <a:cubicBezTo>
                            <a:pt x="813" y="1149"/>
                            <a:pt x="1849" y="1293"/>
                            <a:pt x="2846" y="1436"/>
                          </a:cubicBezTo>
                          <a:cubicBezTo>
                            <a:pt x="3811" y="1573"/>
                            <a:pt x="4723" y="1697"/>
                            <a:pt x="5179" y="2433"/>
                          </a:cubicBezTo>
                          <a:cubicBezTo>
                            <a:pt x="5218" y="2492"/>
                            <a:pt x="5284" y="2531"/>
                            <a:pt x="5349" y="2531"/>
                          </a:cubicBezTo>
                          <a:cubicBezTo>
                            <a:pt x="5388" y="2531"/>
                            <a:pt x="5421" y="2518"/>
                            <a:pt x="5453" y="2498"/>
                          </a:cubicBezTo>
                          <a:cubicBezTo>
                            <a:pt x="5544" y="2440"/>
                            <a:pt x="5570" y="2322"/>
                            <a:pt x="5518" y="2225"/>
                          </a:cubicBezTo>
                          <a:cubicBezTo>
                            <a:pt x="4964" y="1332"/>
                            <a:pt x="3915" y="1188"/>
                            <a:pt x="2898" y="1045"/>
                          </a:cubicBezTo>
                          <a:cubicBezTo>
                            <a:pt x="1973" y="915"/>
                            <a:pt x="1021" y="778"/>
                            <a:pt x="441" y="80"/>
                          </a:cubicBezTo>
                          <a:cubicBezTo>
                            <a:pt x="397" y="24"/>
                            <a:pt x="342" y="1"/>
                            <a:pt x="289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2" name="Google Shape;15272;p148"/>
                    <p:cNvSpPr/>
                    <p:nvPr/>
                  </p:nvSpPr>
                  <p:spPr>
                    <a:xfrm>
                      <a:off x="6285554" y="2054751"/>
                      <a:ext cx="54181" cy="512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" h="2031" extrusionOk="0">
                          <a:moveTo>
                            <a:pt x="282" y="1"/>
                          </a:moveTo>
                          <a:cubicBezTo>
                            <a:pt x="112" y="1"/>
                            <a:pt x="0" y="250"/>
                            <a:pt x="184" y="369"/>
                          </a:cubicBezTo>
                          <a:cubicBezTo>
                            <a:pt x="803" y="760"/>
                            <a:pt x="1507" y="1203"/>
                            <a:pt x="1735" y="1894"/>
                          </a:cubicBezTo>
                          <a:cubicBezTo>
                            <a:pt x="1761" y="1978"/>
                            <a:pt x="1833" y="2030"/>
                            <a:pt x="1924" y="2030"/>
                          </a:cubicBezTo>
                          <a:cubicBezTo>
                            <a:pt x="1944" y="2030"/>
                            <a:pt x="1963" y="2030"/>
                            <a:pt x="1983" y="2017"/>
                          </a:cubicBezTo>
                          <a:cubicBezTo>
                            <a:pt x="2087" y="1985"/>
                            <a:pt x="2146" y="1874"/>
                            <a:pt x="2113" y="1770"/>
                          </a:cubicBezTo>
                          <a:cubicBezTo>
                            <a:pt x="1839" y="949"/>
                            <a:pt x="1038" y="440"/>
                            <a:pt x="393" y="36"/>
                          </a:cubicBezTo>
                          <a:cubicBezTo>
                            <a:pt x="355" y="12"/>
                            <a:pt x="317" y="1"/>
                            <a:pt x="282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3" name="Google Shape;15273;p148"/>
                    <p:cNvSpPr/>
                    <p:nvPr/>
                  </p:nvSpPr>
                  <p:spPr>
                    <a:xfrm>
                      <a:off x="6171865" y="1990698"/>
                      <a:ext cx="97935" cy="1008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79" h="3994" extrusionOk="0">
                          <a:moveTo>
                            <a:pt x="227" y="0"/>
                          </a:moveTo>
                          <a:cubicBezTo>
                            <a:pt x="115" y="0"/>
                            <a:pt x="1" y="88"/>
                            <a:pt x="33" y="240"/>
                          </a:cubicBezTo>
                          <a:cubicBezTo>
                            <a:pt x="196" y="1374"/>
                            <a:pt x="1096" y="1980"/>
                            <a:pt x="1963" y="2560"/>
                          </a:cubicBezTo>
                          <a:cubicBezTo>
                            <a:pt x="2543" y="2951"/>
                            <a:pt x="3136" y="3355"/>
                            <a:pt x="3488" y="3903"/>
                          </a:cubicBezTo>
                          <a:cubicBezTo>
                            <a:pt x="3520" y="3961"/>
                            <a:pt x="3585" y="3994"/>
                            <a:pt x="3657" y="3994"/>
                          </a:cubicBezTo>
                          <a:cubicBezTo>
                            <a:pt x="3690" y="3994"/>
                            <a:pt x="3729" y="3987"/>
                            <a:pt x="3761" y="3968"/>
                          </a:cubicBezTo>
                          <a:cubicBezTo>
                            <a:pt x="3853" y="3909"/>
                            <a:pt x="3879" y="3785"/>
                            <a:pt x="3820" y="3694"/>
                          </a:cubicBezTo>
                          <a:cubicBezTo>
                            <a:pt x="3429" y="3075"/>
                            <a:pt x="2797" y="2645"/>
                            <a:pt x="2184" y="2234"/>
                          </a:cubicBezTo>
                          <a:cubicBezTo>
                            <a:pt x="1350" y="1674"/>
                            <a:pt x="561" y="1146"/>
                            <a:pt x="418" y="181"/>
                          </a:cubicBezTo>
                          <a:cubicBezTo>
                            <a:pt x="406" y="57"/>
                            <a:pt x="317" y="0"/>
                            <a:pt x="227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4" name="Google Shape;15274;p148"/>
                    <p:cNvSpPr/>
                    <p:nvPr/>
                  </p:nvSpPr>
                  <p:spPr>
                    <a:xfrm>
                      <a:off x="6165452" y="2034199"/>
                      <a:ext cx="106999" cy="1068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38" h="4233" extrusionOk="0">
                          <a:moveTo>
                            <a:pt x="396" y="1"/>
                          </a:moveTo>
                          <a:cubicBezTo>
                            <a:pt x="307" y="1"/>
                            <a:pt x="220" y="54"/>
                            <a:pt x="203" y="172"/>
                          </a:cubicBezTo>
                          <a:cubicBezTo>
                            <a:pt x="1" y="1450"/>
                            <a:pt x="1193" y="2199"/>
                            <a:pt x="2249" y="2858"/>
                          </a:cubicBezTo>
                          <a:cubicBezTo>
                            <a:pt x="2901" y="3275"/>
                            <a:pt x="3527" y="3659"/>
                            <a:pt x="3820" y="4141"/>
                          </a:cubicBezTo>
                          <a:cubicBezTo>
                            <a:pt x="3859" y="4194"/>
                            <a:pt x="3924" y="4233"/>
                            <a:pt x="3989" y="4233"/>
                          </a:cubicBezTo>
                          <a:cubicBezTo>
                            <a:pt x="4146" y="4233"/>
                            <a:pt x="4237" y="4063"/>
                            <a:pt x="4159" y="3933"/>
                          </a:cubicBezTo>
                          <a:cubicBezTo>
                            <a:pt x="3807" y="3379"/>
                            <a:pt x="3123" y="2949"/>
                            <a:pt x="2458" y="2532"/>
                          </a:cubicBezTo>
                          <a:cubicBezTo>
                            <a:pt x="1415" y="1873"/>
                            <a:pt x="431" y="1261"/>
                            <a:pt x="594" y="231"/>
                          </a:cubicBezTo>
                          <a:cubicBezTo>
                            <a:pt x="619" y="86"/>
                            <a:pt x="507" y="1"/>
                            <a:pt x="396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5" name="Google Shape;15275;p148"/>
                    <p:cNvSpPr/>
                    <p:nvPr/>
                  </p:nvSpPr>
                  <p:spPr>
                    <a:xfrm>
                      <a:off x="6161665" y="2075378"/>
                      <a:ext cx="110104" cy="1191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61" h="4720" extrusionOk="0">
                          <a:moveTo>
                            <a:pt x="543" y="1"/>
                          </a:moveTo>
                          <a:cubicBezTo>
                            <a:pt x="471" y="1"/>
                            <a:pt x="400" y="40"/>
                            <a:pt x="366" y="132"/>
                          </a:cubicBezTo>
                          <a:cubicBezTo>
                            <a:pt x="1" y="1096"/>
                            <a:pt x="1265" y="2159"/>
                            <a:pt x="2490" y="3188"/>
                          </a:cubicBezTo>
                          <a:cubicBezTo>
                            <a:pt x="3129" y="3723"/>
                            <a:pt x="3735" y="4231"/>
                            <a:pt x="3970" y="4629"/>
                          </a:cubicBezTo>
                          <a:cubicBezTo>
                            <a:pt x="4003" y="4687"/>
                            <a:pt x="4068" y="4720"/>
                            <a:pt x="4139" y="4720"/>
                          </a:cubicBezTo>
                          <a:cubicBezTo>
                            <a:pt x="4172" y="4720"/>
                            <a:pt x="4211" y="4713"/>
                            <a:pt x="4237" y="4694"/>
                          </a:cubicBezTo>
                          <a:cubicBezTo>
                            <a:pt x="4335" y="4642"/>
                            <a:pt x="4361" y="4518"/>
                            <a:pt x="4309" y="4427"/>
                          </a:cubicBezTo>
                          <a:cubicBezTo>
                            <a:pt x="4048" y="3970"/>
                            <a:pt x="3409" y="3442"/>
                            <a:pt x="2745" y="2882"/>
                          </a:cubicBezTo>
                          <a:cubicBezTo>
                            <a:pt x="1728" y="2035"/>
                            <a:pt x="463" y="972"/>
                            <a:pt x="731" y="268"/>
                          </a:cubicBezTo>
                          <a:cubicBezTo>
                            <a:pt x="788" y="113"/>
                            <a:pt x="665" y="1"/>
                            <a:pt x="543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6" name="Google Shape;15276;p148"/>
                    <p:cNvSpPr/>
                    <p:nvPr/>
                  </p:nvSpPr>
                  <p:spPr>
                    <a:xfrm>
                      <a:off x="6170956" y="2139279"/>
                      <a:ext cx="105434" cy="883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76" h="3499" extrusionOk="0">
                          <a:moveTo>
                            <a:pt x="269" y="1"/>
                          </a:moveTo>
                          <a:cubicBezTo>
                            <a:pt x="132" y="1"/>
                            <a:pt x="0" y="147"/>
                            <a:pt x="95" y="305"/>
                          </a:cubicBezTo>
                          <a:cubicBezTo>
                            <a:pt x="539" y="1022"/>
                            <a:pt x="1269" y="1439"/>
                            <a:pt x="1973" y="1837"/>
                          </a:cubicBezTo>
                          <a:cubicBezTo>
                            <a:pt x="2716" y="2254"/>
                            <a:pt x="3419" y="2658"/>
                            <a:pt x="3758" y="3382"/>
                          </a:cubicBezTo>
                          <a:cubicBezTo>
                            <a:pt x="3784" y="3453"/>
                            <a:pt x="3856" y="3499"/>
                            <a:pt x="3934" y="3499"/>
                          </a:cubicBezTo>
                          <a:cubicBezTo>
                            <a:pt x="4078" y="3499"/>
                            <a:pt x="4175" y="3349"/>
                            <a:pt x="4117" y="3219"/>
                          </a:cubicBezTo>
                          <a:cubicBezTo>
                            <a:pt x="3726" y="2378"/>
                            <a:pt x="2931" y="1928"/>
                            <a:pt x="2168" y="1492"/>
                          </a:cubicBezTo>
                          <a:cubicBezTo>
                            <a:pt x="1477" y="1100"/>
                            <a:pt x="819" y="729"/>
                            <a:pt x="434" y="97"/>
                          </a:cubicBezTo>
                          <a:cubicBezTo>
                            <a:pt x="391" y="29"/>
                            <a:pt x="329" y="1"/>
                            <a:pt x="269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7" name="Google Shape;15277;p148"/>
                    <p:cNvSpPr/>
                    <p:nvPr/>
                  </p:nvSpPr>
                  <p:spPr>
                    <a:xfrm>
                      <a:off x="6168936" y="2176419"/>
                      <a:ext cx="111569" cy="96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9" h="3827" extrusionOk="0">
                          <a:moveTo>
                            <a:pt x="268" y="0"/>
                          </a:moveTo>
                          <a:cubicBezTo>
                            <a:pt x="134" y="0"/>
                            <a:pt x="1" y="134"/>
                            <a:pt x="84" y="288"/>
                          </a:cubicBezTo>
                          <a:cubicBezTo>
                            <a:pt x="521" y="1122"/>
                            <a:pt x="1316" y="1578"/>
                            <a:pt x="2105" y="2034"/>
                          </a:cubicBezTo>
                          <a:cubicBezTo>
                            <a:pt x="2893" y="2491"/>
                            <a:pt x="3643" y="2921"/>
                            <a:pt x="3995" y="3709"/>
                          </a:cubicBezTo>
                          <a:cubicBezTo>
                            <a:pt x="4027" y="3781"/>
                            <a:pt x="4099" y="3827"/>
                            <a:pt x="4177" y="3827"/>
                          </a:cubicBezTo>
                          <a:cubicBezTo>
                            <a:pt x="4321" y="3820"/>
                            <a:pt x="4418" y="3677"/>
                            <a:pt x="4353" y="3547"/>
                          </a:cubicBezTo>
                          <a:cubicBezTo>
                            <a:pt x="3949" y="2647"/>
                            <a:pt x="3108" y="2165"/>
                            <a:pt x="2300" y="1696"/>
                          </a:cubicBezTo>
                          <a:cubicBezTo>
                            <a:pt x="1538" y="1252"/>
                            <a:pt x="814" y="842"/>
                            <a:pt x="436" y="105"/>
                          </a:cubicBezTo>
                          <a:cubicBezTo>
                            <a:pt x="396" y="31"/>
                            <a:pt x="332" y="0"/>
                            <a:pt x="26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8" name="Google Shape;15278;p148"/>
                    <p:cNvSpPr/>
                    <p:nvPr/>
                  </p:nvSpPr>
                  <p:spPr>
                    <a:xfrm>
                      <a:off x="6168229" y="2217496"/>
                      <a:ext cx="112099" cy="966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40" h="3830" extrusionOk="0">
                          <a:moveTo>
                            <a:pt x="286" y="1"/>
                          </a:moveTo>
                          <a:cubicBezTo>
                            <a:pt x="129" y="1"/>
                            <a:pt x="0" y="208"/>
                            <a:pt x="151" y="349"/>
                          </a:cubicBezTo>
                          <a:cubicBezTo>
                            <a:pt x="647" y="812"/>
                            <a:pt x="1201" y="1163"/>
                            <a:pt x="1742" y="1509"/>
                          </a:cubicBezTo>
                          <a:cubicBezTo>
                            <a:pt x="2680" y="2102"/>
                            <a:pt x="3567" y="2663"/>
                            <a:pt x="4023" y="3705"/>
                          </a:cubicBezTo>
                          <a:cubicBezTo>
                            <a:pt x="4055" y="3777"/>
                            <a:pt x="4127" y="3829"/>
                            <a:pt x="4205" y="3829"/>
                          </a:cubicBezTo>
                          <a:cubicBezTo>
                            <a:pt x="4342" y="3823"/>
                            <a:pt x="4440" y="3679"/>
                            <a:pt x="4388" y="3555"/>
                          </a:cubicBezTo>
                          <a:cubicBezTo>
                            <a:pt x="3879" y="2395"/>
                            <a:pt x="2902" y="1776"/>
                            <a:pt x="1957" y="1177"/>
                          </a:cubicBezTo>
                          <a:cubicBezTo>
                            <a:pt x="1429" y="844"/>
                            <a:pt x="888" y="499"/>
                            <a:pt x="425" y="62"/>
                          </a:cubicBezTo>
                          <a:cubicBezTo>
                            <a:pt x="381" y="19"/>
                            <a:pt x="332" y="1"/>
                            <a:pt x="286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79" name="Google Shape;15279;p148"/>
                    <p:cNvSpPr/>
                    <p:nvPr/>
                  </p:nvSpPr>
                  <p:spPr>
                    <a:xfrm>
                      <a:off x="6166487" y="2268193"/>
                      <a:ext cx="90487" cy="3935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84" h="15587" extrusionOk="0">
                          <a:moveTo>
                            <a:pt x="290" y="0"/>
                          </a:moveTo>
                          <a:cubicBezTo>
                            <a:pt x="130" y="0"/>
                            <a:pt x="1" y="223"/>
                            <a:pt x="168" y="355"/>
                          </a:cubicBezTo>
                          <a:cubicBezTo>
                            <a:pt x="3173" y="2981"/>
                            <a:pt x="2873" y="7068"/>
                            <a:pt x="2580" y="11011"/>
                          </a:cubicBezTo>
                          <a:cubicBezTo>
                            <a:pt x="2462" y="12569"/>
                            <a:pt x="2352" y="14035"/>
                            <a:pt x="2443" y="15404"/>
                          </a:cubicBezTo>
                          <a:cubicBezTo>
                            <a:pt x="2449" y="15508"/>
                            <a:pt x="2534" y="15586"/>
                            <a:pt x="2638" y="15586"/>
                          </a:cubicBezTo>
                          <a:lnTo>
                            <a:pt x="2651" y="15586"/>
                          </a:lnTo>
                          <a:cubicBezTo>
                            <a:pt x="2762" y="15580"/>
                            <a:pt x="2840" y="15482"/>
                            <a:pt x="2834" y="15378"/>
                          </a:cubicBezTo>
                          <a:cubicBezTo>
                            <a:pt x="2749" y="14042"/>
                            <a:pt x="2853" y="12582"/>
                            <a:pt x="2971" y="11037"/>
                          </a:cubicBezTo>
                          <a:cubicBezTo>
                            <a:pt x="3271" y="6996"/>
                            <a:pt x="3583" y="2818"/>
                            <a:pt x="429" y="61"/>
                          </a:cubicBezTo>
                          <a:cubicBezTo>
                            <a:pt x="384" y="18"/>
                            <a:pt x="336" y="0"/>
                            <a:pt x="290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0" name="Google Shape;15280;p148"/>
                    <p:cNvSpPr/>
                    <p:nvPr/>
                  </p:nvSpPr>
                  <p:spPr>
                    <a:xfrm>
                      <a:off x="6210216" y="2464896"/>
                      <a:ext cx="36003" cy="1336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6" h="5293" extrusionOk="0">
                          <a:moveTo>
                            <a:pt x="1174" y="0"/>
                          </a:moveTo>
                          <a:cubicBezTo>
                            <a:pt x="1103" y="0"/>
                            <a:pt x="1033" y="37"/>
                            <a:pt x="998" y="124"/>
                          </a:cubicBezTo>
                          <a:cubicBezTo>
                            <a:pt x="307" y="1845"/>
                            <a:pt x="0" y="3376"/>
                            <a:pt x="0" y="5097"/>
                          </a:cubicBezTo>
                          <a:cubicBezTo>
                            <a:pt x="0" y="5201"/>
                            <a:pt x="92" y="5292"/>
                            <a:pt x="202" y="5292"/>
                          </a:cubicBezTo>
                          <a:cubicBezTo>
                            <a:pt x="307" y="5292"/>
                            <a:pt x="398" y="5201"/>
                            <a:pt x="398" y="5097"/>
                          </a:cubicBezTo>
                          <a:cubicBezTo>
                            <a:pt x="391" y="3409"/>
                            <a:pt x="685" y="1962"/>
                            <a:pt x="1363" y="274"/>
                          </a:cubicBezTo>
                          <a:cubicBezTo>
                            <a:pt x="1425" y="116"/>
                            <a:pt x="1299" y="0"/>
                            <a:pt x="1174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1" name="Google Shape;15281;p148"/>
                    <p:cNvSpPr/>
                    <p:nvPr/>
                  </p:nvSpPr>
                  <p:spPr>
                    <a:xfrm>
                      <a:off x="6212513" y="2647537"/>
                      <a:ext cx="27015" cy="1226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0" h="4857" extrusionOk="0">
                          <a:moveTo>
                            <a:pt x="871" y="1"/>
                          </a:moveTo>
                          <a:cubicBezTo>
                            <a:pt x="771" y="1"/>
                            <a:pt x="672" y="66"/>
                            <a:pt x="672" y="196"/>
                          </a:cubicBezTo>
                          <a:cubicBezTo>
                            <a:pt x="672" y="1715"/>
                            <a:pt x="483" y="3038"/>
                            <a:pt x="27" y="4609"/>
                          </a:cubicBezTo>
                          <a:cubicBezTo>
                            <a:pt x="1" y="4713"/>
                            <a:pt x="59" y="4817"/>
                            <a:pt x="164" y="4850"/>
                          </a:cubicBezTo>
                          <a:cubicBezTo>
                            <a:pt x="183" y="4856"/>
                            <a:pt x="196" y="4856"/>
                            <a:pt x="216" y="4856"/>
                          </a:cubicBezTo>
                          <a:cubicBezTo>
                            <a:pt x="307" y="4856"/>
                            <a:pt x="385" y="4798"/>
                            <a:pt x="405" y="4713"/>
                          </a:cubicBezTo>
                          <a:cubicBezTo>
                            <a:pt x="867" y="3110"/>
                            <a:pt x="1070" y="1754"/>
                            <a:pt x="1070" y="196"/>
                          </a:cubicBezTo>
                          <a:cubicBezTo>
                            <a:pt x="1070" y="66"/>
                            <a:pt x="970" y="1"/>
                            <a:pt x="871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2" name="Google Shape;15282;p148"/>
                    <p:cNvSpPr/>
                    <p:nvPr/>
                  </p:nvSpPr>
                  <p:spPr>
                    <a:xfrm>
                      <a:off x="6211377" y="2649102"/>
                      <a:ext cx="29944" cy="634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86" h="2514" extrusionOk="0">
                          <a:moveTo>
                            <a:pt x="913" y="0"/>
                          </a:moveTo>
                          <a:cubicBezTo>
                            <a:pt x="864" y="0"/>
                            <a:pt x="812" y="21"/>
                            <a:pt x="769" y="69"/>
                          </a:cubicBezTo>
                          <a:cubicBezTo>
                            <a:pt x="313" y="610"/>
                            <a:pt x="137" y="1457"/>
                            <a:pt x="20" y="2285"/>
                          </a:cubicBezTo>
                          <a:cubicBezTo>
                            <a:pt x="0" y="2396"/>
                            <a:pt x="72" y="2494"/>
                            <a:pt x="183" y="2513"/>
                          </a:cubicBezTo>
                          <a:lnTo>
                            <a:pt x="209" y="2513"/>
                          </a:lnTo>
                          <a:cubicBezTo>
                            <a:pt x="306" y="2513"/>
                            <a:pt x="391" y="2441"/>
                            <a:pt x="404" y="2344"/>
                          </a:cubicBezTo>
                          <a:cubicBezTo>
                            <a:pt x="476" y="1861"/>
                            <a:pt x="626" y="851"/>
                            <a:pt x="1069" y="317"/>
                          </a:cubicBezTo>
                          <a:cubicBezTo>
                            <a:pt x="1185" y="171"/>
                            <a:pt x="1056" y="0"/>
                            <a:pt x="913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3" name="Google Shape;15283;p148"/>
                    <p:cNvSpPr/>
                    <p:nvPr/>
                  </p:nvSpPr>
                  <p:spPr>
                    <a:xfrm>
                      <a:off x="6235564" y="2514382"/>
                      <a:ext cx="32115" cy="786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2" h="3116" extrusionOk="0">
                          <a:moveTo>
                            <a:pt x="234" y="1"/>
                          </a:moveTo>
                          <a:cubicBezTo>
                            <a:pt x="118" y="1"/>
                            <a:pt x="1" y="94"/>
                            <a:pt x="39" y="243"/>
                          </a:cubicBezTo>
                          <a:cubicBezTo>
                            <a:pt x="124" y="569"/>
                            <a:pt x="241" y="888"/>
                            <a:pt x="385" y="1195"/>
                          </a:cubicBezTo>
                          <a:cubicBezTo>
                            <a:pt x="626" y="1755"/>
                            <a:pt x="860" y="2290"/>
                            <a:pt x="743" y="2883"/>
                          </a:cubicBezTo>
                          <a:cubicBezTo>
                            <a:pt x="724" y="2987"/>
                            <a:pt x="795" y="3091"/>
                            <a:pt x="900" y="3111"/>
                          </a:cubicBezTo>
                          <a:cubicBezTo>
                            <a:pt x="906" y="3114"/>
                            <a:pt x="913" y="3116"/>
                            <a:pt x="919" y="3116"/>
                          </a:cubicBezTo>
                          <a:cubicBezTo>
                            <a:pt x="926" y="3116"/>
                            <a:pt x="932" y="3114"/>
                            <a:pt x="939" y="3111"/>
                          </a:cubicBezTo>
                          <a:cubicBezTo>
                            <a:pt x="1030" y="3111"/>
                            <a:pt x="1115" y="3046"/>
                            <a:pt x="1128" y="2954"/>
                          </a:cubicBezTo>
                          <a:cubicBezTo>
                            <a:pt x="1271" y="2244"/>
                            <a:pt x="1004" y="1631"/>
                            <a:pt x="750" y="1038"/>
                          </a:cubicBezTo>
                          <a:cubicBezTo>
                            <a:pt x="613" y="752"/>
                            <a:pt x="502" y="458"/>
                            <a:pt x="424" y="152"/>
                          </a:cubicBezTo>
                          <a:cubicBezTo>
                            <a:pt x="397" y="47"/>
                            <a:pt x="315" y="1"/>
                            <a:pt x="23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4" name="Google Shape;15284;p148"/>
                    <p:cNvSpPr/>
                    <p:nvPr/>
                  </p:nvSpPr>
                  <p:spPr>
                    <a:xfrm>
                      <a:off x="6230010" y="2395996"/>
                      <a:ext cx="57893" cy="733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93" h="2906" extrusionOk="0">
                          <a:moveTo>
                            <a:pt x="285" y="1"/>
                          </a:moveTo>
                          <a:cubicBezTo>
                            <a:pt x="133" y="1"/>
                            <a:pt x="0" y="200"/>
                            <a:pt x="148" y="344"/>
                          </a:cubicBezTo>
                          <a:cubicBezTo>
                            <a:pt x="259" y="461"/>
                            <a:pt x="390" y="585"/>
                            <a:pt x="533" y="709"/>
                          </a:cubicBezTo>
                          <a:cubicBezTo>
                            <a:pt x="1133" y="1263"/>
                            <a:pt x="1810" y="1895"/>
                            <a:pt x="1471" y="2625"/>
                          </a:cubicBezTo>
                          <a:cubicBezTo>
                            <a:pt x="1426" y="2723"/>
                            <a:pt x="1465" y="2840"/>
                            <a:pt x="1563" y="2886"/>
                          </a:cubicBezTo>
                          <a:cubicBezTo>
                            <a:pt x="1589" y="2899"/>
                            <a:pt x="1615" y="2905"/>
                            <a:pt x="1647" y="2905"/>
                          </a:cubicBezTo>
                          <a:cubicBezTo>
                            <a:pt x="1726" y="2905"/>
                            <a:pt x="1797" y="2860"/>
                            <a:pt x="1830" y="2794"/>
                          </a:cubicBezTo>
                          <a:cubicBezTo>
                            <a:pt x="2293" y="1797"/>
                            <a:pt x="1426" y="1002"/>
                            <a:pt x="800" y="422"/>
                          </a:cubicBezTo>
                          <a:cubicBezTo>
                            <a:pt x="663" y="298"/>
                            <a:pt x="533" y="181"/>
                            <a:pt x="429" y="70"/>
                          </a:cubicBezTo>
                          <a:cubicBezTo>
                            <a:pt x="385" y="21"/>
                            <a:pt x="334" y="1"/>
                            <a:pt x="285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5" name="Google Shape;15285;p148"/>
                    <p:cNvSpPr/>
                    <p:nvPr/>
                  </p:nvSpPr>
                  <p:spPr>
                    <a:xfrm>
                      <a:off x="6203626" y="2399228"/>
                      <a:ext cx="38502" cy="701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25" h="2778" extrusionOk="0">
                          <a:moveTo>
                            <a:pt x="1265" y="1"/>
                          </a:moveTo>
                          <a:cubicBezTo>
                            <a:pt x="1216" y="1"/>
                            <a:pt x="1166" y="20"/>
                            <a:pt x="1122" y="66"/>
                          </a:cubicBezTo>
                          <a:cubicBezTo>
                            <a:pt x="731" y="555"/>
                            <a:pt x="1" y="1832"/>
                            <a:pt x="274" y="2647"/>
                          </a:cubicBezTo>
                          <a:cubicBezTo>
                            <a:pt x="301" y="2725"/>
                            <a:pt x="379" y="2777"/>
                            <a:pt x="463" y="2777"/>
                          </a:cubicBezTo>
                          <a:cubicBezTo>
                            <a:pt x="483" y="2777"/>
                            <a:pt x="503" y="2771"/>
                            <a:pt x="522" y="2764"/>
                          </a:cubicBezTo>
                          <a:cubicBezTo>
                            <a:pt x="626" y="2732"/>
                            <a:pt x="685" y="2621"/>
                            <a:pt x="646" y="2516"/>
                          </a:cubicBezTo>
                          <a:cubicBezTo>
                            <a:pt x="450" y="1949"/>
                            <a:pt x="978" y="868"/>
                            <a:pt x="1428" y="307"/>
                          </a:cubicBezTo>
                          <a:cubicBezTo>
                            <a:pt x="1525" y="158"/>
                            <a:pt x="1403" y="1"/>
                            <a:pt x="1265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6" name="Google Shape;15286;p148"/>
                    <p:cNvSpPr/>
                    <p:nvPr/>
                  </p:nvSpPr>
                  <p:spPr>
                    <a:xfrm>
                      <a:off x="6169668" y="2269708"/>
                      <a:ext cx="96521" cy="884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23" h="3502" extrusionOk="0">
                          <a:moveTo>
                            <a:pt x="284" y="1"/>
                          </a:moveTo>
                          <a:cubicBezTo>
                            <a:pt x="130" y="1"/>
                            <a:pt x="1" y="200"/>
                            <a:pt x="146" y="340"/>
                          </a:cubicBezTo>
                          <a:cubicBezTo>
                            <a:pt x="524" y="712"/>
                            <a:pt x="987" y="1005"/>
                            <a:pt x="1443" y="1285"/>
                          </a:cubicBezTo>
                          <a:cubicBezTo>
                            <a:pt x="2310" y="1833"/>
                            <a:pt x="3125" y="2348"/>
                            <a:pt x="3412" y="3358"/>
                          </a:cubicBezTo>
                          <a:cubicBezTo>
                            <a:pt x="3438" y="3443"/>
                            <a:pt x="3510" y="3501"/>
                            <a:pt x="3601" y="3501"/>
                          </a:cubicBezTo>
                          <a:cubicBezTo>
                            <a:pt x="3620" y="3501"/>
                            <a:pt x="3640" y="3501"/>
                            <a:pt x="3653" y="3495"/>
                          </a:cubicBezTo>
                          <a:cubicBezTo>
                            <a:pt x="3757" y="3469"/>
                            <a:pt x="3822" y="3358"/>
                            <a:pt x="3790" y="3254"/>
                          </a:cubicBezTo>
                          <a:cubicBezTo>
                            <a:pt x="3464" y="2100"/>
                            <a:pt x="2545" y="1513"/>
                            <a:pt x="1652" y="960"/>
                          </a:cubicBezTo>
                          <a:cubicBezTo>
                            <a:pt x="1196" y="666"/>
                            <a:pt x="766" y="399"/>
                            <a:pt x="420" y="60"/>
                          </a:cubicBezTo>
                          <a:cubicBezTo>
                            <a:pt x="377" y="18"/>
                            <a:pt x="329" y="1"/>
                            <a:pt x="284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287" name="Google Shape;15287;p148"/>
                    <p:cNvSpPr/>
                    <p:nvPr/>
                  </p:nvSpPr>
                  <p:spPr>
                    <a:xfrm>
                      <a:off x="6083019" y="1717495"/>
                      <a:ext cx="184862" cy="6090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22" h="24122" extrusionOk="0">
                          <a:moveTo>
                            <a:pt x="5019" y="1"/>
                          </a:moveTo>
                          <a:lnTo>
                            <a:pt x="1988" y="340"/>
                          </a:lnTo>
                          <a:cubicBezTo>
                            <a:pt x="2210" y="353"/>
                            <a:pt x="2920" y="1109"/>
                            <a:pt x="3344" y="2744"/>
                          </a:cubicBezTo>
                          <a:cubicBezTo>
                            <a:pt x="2607" y="2881"/>
                            <a:pt x="737" y="3364"/>
                            <a:pt x="85" y="4791"/>
                          </a:cubicBezTo>
                          <a:cubicBezTo>
                            <a:pt x="0" y="4952"/>
                            <a:pt x="133" y="5083"/>
                            <a:pt x="265" y="5083"/>
                          </a:cubicBezTo>
                          <a:cubicBezTo>
                            <a:pt x="336" y="5083"/>
                            <a:pt x="407" y="5045"/>
                            <a:pt x="444" y="4954"/>
                          </a:cubicBezTo>
                          <a:cubicBezTo>
                            <a:pt x="1017" y="3696"/>
                            <a:pt x="2777" y="3253"/>
                            <a:pt x="3435" y="3129"/>
                          </a:cubicBezTo>
                          <a:cubicBezTo>
                            <a:pt x="3442" y="3181"/>
                            <a:pt x="3455" y="3240"/>
                            <a:pt x="3461" y="3292"/>
                          </a:cubicBezTo>
                          <a:lnTo>
                            <a:pt x="3461" y="4576"/>
                          </a:lnTo>
                          <a:cubicBezTo>
                            <a:pt x="3461" y="4576"/>
                            <a:pt x="3455" y="4569"/>
                            <a:pt x="3448" y="4569"/>
                          </a:cubicBezTo>
                          <a:cubicBezTo>
                            <a:pt x="3437" y="4567"/>
                            <a:pt x="3371" y="4554"/>
                            <a:pt x="3263" y="4554"/>
                          </a:cubicBezTo>
                          <a:cubicBezTo>
                            <a:pt x="2879" y="4554"/>
                            <a:pt x="1965" y="4716"/>
                            <a:pt x="1050" y="6068"/>
                          </a:cubicBezTo>
                          <a:cubicBezTo>
                            <a:pt x="943" y="6221"/>
                            <a:pt x="1077" y="6378"/>
                            <a:pt x="1217" y="6378"/>
                          </a:cubicBezTo>
                          <a:cubicBezTo>
                            <a:pt x="1274" y="6378"/>
                            <a:pt x="1332" y="6352"/>
                            <a:pt x="1376" y="6290"/>
                          </a:cubicBezTo>
                          <a:cubicBezTo>
                            <a:pt x="2208" y="5067"/>
                            <a:pt x="2985" y="4947"/>
                            <a:pt x="3263" y="4947"/>
                          </a:cubicBezTo>
                          <a:cubicBezTo>
                            <a:pt x="3324" y="4947"/>
                            <a:pt x="3362" y="4953"/>
                            <a:pt x="3370" y="4954"/>
                          </a:cubicBezTo>
                          <a:cubicBezTo>
                            <a:pt x="3379" y="4956"/>
                            <a:pt x="3389" y="4957"/>
                            <a:pt x="3398" y="4957"/>
                          </a:cubicBezTo>
                          <a:cubicBezTo>
                            <a:pt x="3421" y="4957"/>
                            <a:pt x="3443" y="4952"/>
                            <a:pt x="3461" y="4947"/>
                          </a:cubicBezTo>
                          <a:lnTo>
                            <a:pt x="3461" y="7268"/>
                          </a:lnTo>
                          <a:lnTo>
                            <a:pt x="3461" y="7274"/>
                          </a:lnTo>
                          <a:lnTo>
                            <a:pt x="3461" y="23926"/>
                          </a:lnTo>
                          <a:cubicBezTo>
                            <a:pt x="3461" y="24057"/>
                            <a:pt x="3561" y="24122"/>
                            <a:pt x="3660" y="24122"/>
                          </a:cubicBezTo>
                          <a:cubicBezTo>
                            <a:pt x="3759" y="24122"/>
                            <a:pt x="3859" y="24057"/>
                            <a:pt x="3859" y="23926"/>
                          </a:cubicBezTo>
                          <a:lnTo>
                            <a:pt x="3859" y="23125"/>
                          </a:lnTo>
                          <a:lnTo>
                            <a:pt x="3859" y="23118"/>
                          </a:lnTo>
                          <a:lnTo>
                            <a:pt x="3859" y="4947"/>
                          </a:lnTo>
                          <a:cubicBezTo>
                            <a:pt x="3867" y="4947"/>
                            <a:pt x="3876" y="4947"/>
                            <a:pt x="3885" y="4947"/>
                          </a:cubicBezTo>
                          <a:cubicBezTo>
                            <a:pt x="4154" y="4947"/>
                            <a:pt x="4937" y="5055"/>
                            <a:pt x="5781" y="6290"/>
                          </a:cubicBezTo>
                          <a:cubicBezTo>
                            <a:pt x="5814" y="6342"/>
                            <a:pt x="5879" y="6375"/>
                            <a:pt x="5944" y="6375"/>
                          </a:cubicBezTo>
                          <a:cubicBezTo>
                            <a:pt x="6101" y="6375"/>
                            <a:pt x="6192" y="6199"/>
                            <a:pt x="6107" y="6068"/>
                          </a:cubicBezTo>
                          <a:cubicBezTo>
                            <a:pt x="5177" y="4711"/>
                            <a:pt x="4258" y="4556"/>
                            <a:pt x="3883" y="4556"/>
                          </a:cubicBezTo>
                          <a:cubicBezTo>
                            <a:pt x="3875" y="4556"/>
                            <a:pt x="3867" y="4556"/>
                            <a:pt x="3859" y="4556"/>
                          </a:cubicBezTo>
                          <a:lnTo>
                            <a:pt x="3859" y="3123"/>
                          </a:lnTo>
                          <a:cubicBezTo>
                            <a:pt x="4491" y="3240"/>
                            <a:pt x="6296" y="3676"/>
                            <a:pt x="6883" y="4954"/>
                          </a:cubicBezTo>
                          <a:cubicBezTo>
                            <a:pt x="6917" y="5045"/>
                            <a:pt x="6986" y="5083"/>
                            <a:pt x="7057" y="5083"/>
                          </a:cubicBezTo>
                          <a:cubicBezTo>
                            <a:pt x="7187" y="5083"/>
                            <a:pt x="7322" y="4952"/>
                            <a:pt x="7241" y="4791"/>
                          </a:cubicBezTo>
                          <a:cubicBezTo>
                            <a:pt x="6544" y="3279"/>
                            <a:pt x="4478" y="2823"/>
                            <a:pt x="3859" y="2725"/>
                          </a:cubicBezTo>
                          <a:cubicBezTo>
                            <a:pt x="4041" y="1702"/>
                            <a:pt x="4387" y="639"/>
                            <a:pt x="5019" y="1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15288" name="Google Shape;15288;p148"/>
                  <p:cNvSpPr/>
                  <p:nvPr/>
                </p:nvSpPr>
                <p:spPr>
                  <a:xfrm>
                    <a:off x="6020658" y="1575983"/>
                    <a:ext cx="321880" cy="161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9" h="6379" extrusionOk="0">
                        <a:moveTo>
                          <a:pt x="5794" y="1"/>
                        </a:moveTo>
                        <a:cubicBezTo>
                          <a:pt x="5038" y="1"/>
                          <a:pt x="4543" y="411"/>
                          <a:pt x="4308" y="939"/>
                        </a:cubicBezTo>
                        <a:cubicBezTo>
                          <a:pt x="4056" y="756"/>
                          <a:pt x="3749" y="665"/>
                          <a:pt x="3441" y="665"/>
                        </a:cubicBezTo>
                        <a:cubicBezTo>
                          <a:pt x="3430" y="665"/>
                          <a:pt x="3419" y="665"/>
                          <a:pt x="3409" y="665"/>
                        </a:cubicBezTo>
                        <a:cubicBezTo>
                          <a:pt x="2236" y="665"/>
                          <a:pt x="1753" y="1734"/>
                          <a:pt x="1962" y="2614"/>
                        </a:cubicBezTo>
                        <a:cubicBezTo>
                          <a:pt x="1799" y="2627"/>
                          <a:pt x="1649" y="2679"/>
                          <a:pt x="1506" y="2757"/>
                        </a:cubicBezTo>
                        <a:cubicBezTo>
                          <a:pt x="1460" y="2784"/>
                          <a:pt x="1414" y="2816"/>
                          <a:pt x="1369" y="2855"/>
                        </a:cubicBezTo>
                        <a:cubicBezTo>
                          <a:pt x="0" y="3474"/>
                          <a:pt x="222" y="5951"/>
                          <a:pt x="2053" y="5951"/>
                        </a:cubicBezTo>
                        <a:cubicBezTo>
                          <a:pt x="2063" y="5951"/>
                          <a:pt x="2073" y="5951"/>
                          <a:pt x="2083" y="5951"/>
                        </a:cubicBezTo>
                        <a:cubicBezTo>
                          <a:pt x="2393" y="5951"/>
                          <a:pt x="2700" y="5854"/>
                          <a:pt x="2966" y="5677"/>
                        </a:cubicBezTo>
                        <a:cubicBezTo>
                          <a:pt x="3251" y="6084"/>
                          <a:pt x="3729" y="6323"/>
                          <a:pt x="4229" y="6323"/>
                        </a:cubicBezTo>
                        <a:cubicBezTo>
                          <a:pt x="4243" y="6323"/>
                          <a:pt x="4256" y="6323"/>
                          <a:pt x="4269" y="6323"/>
                        </a:cubicBezTo>
                        <a:cubicBezTo>
                          <a:pt x="4830" y="6323"/>
                          <a:pt x="5253" y="6114"/>
                          <a:pt x="5553" y="5808"/>
                        </a:cubicBezTo>
                        <a:cubicBezTo>
                          <a:pt x="5841" y="6064"/>
                          <a:pt x="6213" y="6213"/>
                          <a:pt x="6599" y="6213"/>
                        </a:cubicBezTo>
                        <a:cubicBezTo>
                          <a:pt x="6616" y="6213"/>
                          <a:pt x="6632" y="6212"/>
                          <a:pt x="6648" y="6212"/>
                        </a:cubicBezTo>
                        <a:cubicBezTo>
                          <a:pt x="6660" y="6212"/>
                          <a:pt x="6671" y="6212"/>
                          <a:pt x="6683" y="6212"/>
                        </a:cubicBezTo>
                        <a:cubicBezTo>
                          <a:pt x="7016" y="6212"/>
                          <a:pt x="7342" y="6121"/>
                          <a:pt x="7626" y="5951"/>
                        </a:cubicBezTo>
                        <a:cubicBezTo>
                          <a:pt x="7821" y="6114"/>
                          <a:pt x="8049" y="6231"/>
                          <a:pt x="8291" y="6303"/>
                        </a:cubicBezTo>
                        <a:lnTo>
                          <a:pt x="8323" y="6316"/>
                        </a:lnTo>
                        <a:cubicBezTo>
                          <a:pt x="8479" y="6358"/>
                          <a:pt x="8640" y="6379"/>
                          <a:pt x="8800" y="6379"/>
                        </a:cubicBezTo>
                        <a:cubicBezTo>
                          <a:pt x="9115" y="6379"/>
                          <a:pt x="9428" y="6298"/>
                          <a:pt x="9705" y="6134"/>
                        </a:cubicBezTo>
                        <a:lnTo>
                          <a:pt x="10063" y="5853"/>
                        </a:lnTo>
                        <a:cubicBezTo>
                          <a:pt x="10213" y="5703"/>
                          <a:pt x="10331" y="5534"/>
                          <a:pt x="10415" y="5345"/>
                        </a:cubicBezTo>
                        <a:cubicBezTo>
                          <a:pt x="10602" y="5463"/>
                          <a:pt x="10812" y="5528"/>
                          <a:pt x="11035" y="5528"/>
                        </a:cubicBezTo>
                        <a:cubicBezTo>
                          <a:pt x="11046" y="5528"/>
                          <a:pt x="11056" y="5528"/>
                          <a:pt x="11067" y="5527"/>
                        </a:cubicBezTo>
                        <a:cubicBezTo>
                          <a:pt x="12605" y="5527"/>
                          <a:pt x="12749" y="3546"/>
                          <a:pt x="11478" y="3194"/>
                        </a:cubicBezTo>
                        <a:cubicBezTo>
                          <a:pt x="11536" y="2497"/>
                          <a:pt x="11119" y="1741"/>
                          <a:pt x="10207" y="1741"/>
                        </a:cubicBezTo>
                        <a:cubicBezTo>
                          <a:pt x="10037" y="1741"/>
                          <a:pt x="9868" y="1773"/>
                          <a:pt x="9711" y="1832"/>
                        </a:cubicBezTo>
                        <a:cubicBezTo>
                          <a:pt x="9672" y="972"/>
                          <a:pt x="8968" y="287"/>
                          <a:pt x="8102" y="281"/>
                        </a:cubicBezTo>
                        <a:cubicBezTo>
                          <a:pt x="7737" y="281"/>
                          <a:pt x="7385" y="411"/>
                          <a:pt x="7104" y="639"/>
                        </a:cubicBezTo>
                        <a:cubicBezTo>
                          <a:pt x="6837" y="261"/>
                          <a:pt x="6400" y="1"/>
                          <a:pt x="5794" y="1"/>
                        </a:cubicBezTo>
                        <a:close/>
                      </a:path>
                    </a:pathLst>
                  </a:custGeom>
                  <a:solidFill>
                    <a:srgbClr val="D4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289" name="Google Shape;15289;p148"/>
              <p:cNvSpPr/>
              <p:nvPr/>
            </p:nvSpPr>
            <p:spPr>
              <a:xfrm>
                <a:off x="5970289" y="1542757"/>
                <a:ext cx="406813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79" extrusionOk="0">
                    <a:moveTo>
                      <a:pt x="1004" y="8740"/>
                    </a:moveTo>
                    <a:cubicBezTo>
                      <a:pt x="1007" y="8824"/>
                      <a:pt x="1025" y="8949"/>
                      <a:pt x="1055" y="9103"/>
                    </a:cubicBezTo>
                    <a:lnTo>
                      <a:pt x="1055" y="9103"/>
                    </a:lnTo>
                    <a:cubicBezTo>
                      <a:pt x="1031" y="8968"/>
                      <a:pt x="1014" y="8846"/>
                      <a:pt x="1004" y="8740"/>
                    </a:cubicBezTo>
                    <a:close/>
                    <a:moveTo>
                      <a:pt x="8531" y="0"/>
                    </a:moveTo>
                    <a:cubicBezTo>
                      <a:pt x="7378" y="0"/>
                      <a:pt x="6098" y="274"/>
                      <a:pt x="4700" y="906"/>
                    </a:cubicBezTo>
                    <a:cubicBezTo>
                      <a:pt x="1" y="3031"/>
                      <a:pt x="1004" y="8740"/>
                      <a:pt x="1004" y="8740"/>
                    </a:cubicBezTo>
                    <a:cubicBezTo>
                      <a:pt x="952" y="6113"/>
                      <a:pt x="4048" y="3448"/>
                      <a:pt x="4048" y="3448"/>
                    </a:cubicBezTo>
                    <a:cubicBezTo>
                      <a:pt x="6225" y="4790"/>
                      <a:pt x="13544" y="6504"/>
                      <a:pt x="14216" y="6726"/>
                    </a:cubicBezTo>
                    <a:cubicBezTo>
                      <a:pt x="14557" y="6840"/>
                      <a:pt x="14772" y="11921"/>
                      <a:pt x="14749" y="12624"/>
                    </a:cubicBezTo>
                    <a:lnTo>
                      <a:pt x="14749" y="12624"/>
                    </a:lnTo>
                    <a:lnTo>
                      <a:pt x="15206" y="9548"/>
                    </a:lnTo>
                    <a:cubicBezTo>
                      <a:pt x="15206" y="9548"/>
                      <a:pt x="16112" y="6166"/>
                      <a:pt x="14437" y="3441"/>
                    </a:cubicBezTo>
                    <a:cubicBezTo>
                      <a:pt x="13261" y="1523"/>
                      <a:pt x="11251" y="0"/>
                      <a:pt x="8531" y="0"/>
                    </a:cubicBezTo>
                    <a:close/>
                    <a:moveTo>
                      <a:pt x="14749" y="12624"/>
                    </a:moveTo>
                    <a:lnTo>
                      <a:pt x="14737" y="12703"/>
                    </a:lnTo>
                    <a:cubicBezTo>
                      <a:pt x="14738" y="12704"/>
                      <a:pt x="14739" y="12705"/>
                      <a:pt x="14739" y="12705"/>
                    </a:cubicBezTo>
                    <a:cubicBezTo>
                      <a:pt x="14744" y="12705"/>
                      <a:pt x="14747" y="12677"/>
                      <a:pt x="14749" y="12624"/>
                    </a:cubicBezTo>
                    <a:close/>
                    <a:moveTo>
                      <a:pt x="1055" y="9103"/>
                    </a:moveTo>
                    <a:cubicBezTo>
                      <a:pt x="1284" y="10402"/>
                      <a:pt x="2112" y="12879"/>
                      <a:pt x="2112" y="12879"/>
                    </a:cubicBezTo>
                    <a:cubicBezTo>
                      <a:pt x="2112" y="12879"/>
                      <a:pt x="1272" y="10220"/>
                      <a:pt x="1055" y="9103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90" name="Google Shape;15290;p148"/>
          <p:cNvGrpSpPr/>
          <p:nvPr/>
        </p:nvGrpSpPr>
        <p:grpSpPr>
          <a:xfrm>
            <a:off x="1924124" y="3064707"/>
            <a:ext cx="550774" cy="1310497"/>
            <a:chOff x="1924124" y="3050537"/>
            <a:chExt cx="550774" cy="1310497"/>
          </a:xfrm>
        </p:grpSpPr>
        <p:sp>
          <p:nvSpPr>
            <p:cNvPr id="15291" name="Google Shape;15291;p148"/>
            <p:cNvSpPr/>
            <p:nvPr/>
          </p:nvSpPr>
          <p:spPr>
            <a:xfrm>
              <a:off x="1972978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69" y="0"/>
                  </a:moveTo>
                  <a:cubicBezTo>
                    <a:pt x="4016" y="0"/>
                    <a:pt x="1" y="437"/>
                    <a:pt x="1" y="972"/>
                  </a:cubicBezTo>
                  <a:cubicBezTo>
                    <a:pt x="1" y="1506"/>
                    <a:pt x="4016" y="1943"/>
                    <a:pt x="8969" y="1943"/>
                  </a:cubicBezTo>
                  <a:cubicBezTo>
                    <a:pt x="13922" y="1943"/>
                    <a:pt x="17944" y="1506"/>
                    <a:pt x="17944" y="972"/>
                  </a:cubicBezTo>
                  <a:cubicBezTo>
                    <a:pt x="17944" y="437"/>
                    <a:pt x="13922" y="0"/>
                    <a:pt x="896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148"/>
            <p:cNvSpPr/>
            <p:nvPr/>
          </p:nvSpPr>
          <p:spPr>
            <a:xfrm>
              <a:off x="1924124" y="3050537"/>
              <a:ext cx="550774" cy="1278256"/>
            </a:xfrm>
            <a:custGeom>
              <a:avLst/>
              <a:gdLst/>
              <a:ahLst/>
              <a:cxnLst/>
              <a:rect l="l" t="t" r="r" b="b"/>
              <a:pathLst>
                <a:path w="21815" h="50629" extrusionOk="0">
                  <a:moveTo>
                    <a:pt x="3780" y="7802"/>
                  </a:moveTo>
                  <a:lnTo>
                    <a:pt x="3780" y="7834"/>
                  </a:lnTo>
                  <a:lnTo>
                    <a:pt x="3761" y="7834"/>
                  </a:lnTo>
                  <a:cubicBezTo>
                    <a:pt x="3761" y="7821"/>
                    <a:pt x="3774" y="7815"/>
                    <a:pt x="3780" y="7802"/>
                  </a:cubicBezTo>
                  <a:close/>
                  <a:moveTo>
                    <a:pt x="10695" y="0"/>
                  </a:moveTo>
                  <a:cubicBezTo>
                    <a:pt x="6752" y="0"/>
                    <a:pt x="3565" y="3187"/>
                    <a:pt x="3559" y="7130"/>
                  </a:cubicBezTo>
                  <a:cubicBezTo>
                    <a:pt x="3565" y="7365"/>
                    <a:pt x="3578" y="7600"/>
                    <a:pt x="3604" y="7834"/>
                  </a:cubicBezTo>
                  <a:cubicBezTo>
                    <a:pt x="2972" y="7906"/>
                    <a:pt x="2549" y="8512"/>
                    <a:pt x="2698" y="9131"/>
                  </a:cubicBezTo>
                  <a:cubicBezTo>
                    <a:pt x="2820" y="9609"/>
                    <a:pt x="3251" y="9920"/>
                    <a:pt x="3713" y="9920"/>
                  </a:cubicBezTo>
                  <a:cubicBezTo>
                    <a:pt x="3843" y="9920"/>
                    <a:pt x="3977" y="9895"/>
                    <a:pt x="4106" y="9842"/>
                  </a:cubicBezTo>
                  <a:cubicBezTo>
                    <a:pt x="4836" y="12044"/>
                    <a:pt x="6687" y="13804"/>
                    <a:pt x="8753" y="14560"/>
                  </a:cubicBezTo>
                  <a:lnTo>
                    <a:pt x="8890" y="14606"/>
                  </a:lnTo>
                  <a:lnTo>
                    <a:pt x="8890" y="16620"/>
                  </a:lnTo>
                  <a:lnTo>
                    <a:pt x="5651" y="16620"/>
                  </a:lnTo>
                  <a:cubicBezTo>
                    <a:pt x="5651" y="16620"/>
                    <a:pt x="5644" y="16685"/>
                    <a:pt x="5625" y="16698"/>
                  </a:cubicBezTo>
                  <a:cubicBezTo>
                    <a:pt x="5051" y="16705"/>
                    <a:pt x="4536" y="17076"/>
                    <a:pt x="4360" y="17623"/>
                  </a:cubicBezTo>
                  <a:lnTo>
                    <a:pt x="215" y="33239"/>
                  </a:lnTo>
                  <a:cubicBezTo>
                    <a:pt x="0" y="33872"/>
                    <a:pt x="293" y="34563"/>
                    <a:pt x="900" y="34849"/>
                  </a:cubicBezTo>
                  <a:cubicBezTo>
                    <a:pt x="1081" y="34936"/>
                    <a:pt x="1273" y="34977"/>
                    <a:pt x="1463" y="34977"/>
                  </a:cubicBezTo>
                  <a:cubicBezTo>
                    <a:pt x="1903" y="34977"/>
                    <a:pt x="2331" y="34756"/>
                    <a:pt x="2581" y="34360"/>
                  </a:cubicBezTo>
                  <a:cubicBezTo>
                    <a:pt x="2620" y="34387"/>
                    <a:pt x="2672" y="34413"/>
                    <a:pt x="2724" y="34419"/>
                  </a:cubicBezTo>
                  <a:cubicBezTo>
                    <a:pt x="2755" y="34427"/>
                    <a:pt x="2786" y="34430"/>
                    <a:pt x="2817" y="34430"/>
                  </a:cubicBezTo>
                  <a:cubicBezTo>
                    <a:pt x="2998" y="34430"/>
                    <a:pt x="3162" y="34303"/>
                    <a:pt x="3207" y="34119"/>
                  </a:cubicBezTo>
                  <a:lnTo>
                    <a:pt x="3565" y="32542"/>
                  </a:lnTo>
                  <a:cubicBezTo>
                    <a:pt x="3604" y="32347"/>
                    <a:pt x="3481" y="32040"/>
                    <a:pt x="3298" y="31949"/>
                  </a:cubicBezTo>
                  <a:lnTo>
                    <a:pt x="6335" y="20954"/>
                  </a:lnTo>
                  <a:cubicBezTo>
                    <a:pt x="6335" y="22844"/>
                    <a:pt x="6381" y="26507"/>
                    <a:pt x="6453" y="30567"/>
                  </a:cubicBezTo>
                  <a:lnTo>
                    <a:pt x="6407" y="30567"/>
                  </a:lnTo>
                  <a:lnTo>
                    <a:pt x="6466" y="32360"/>
                  </a:lnTo>
                  <a:lnTo>
                    <a:pt x="6485" y="32360"/>
                  </a:lnTo>
                  <a:cubicBezTo>
                    <a:pt x="6622" y="40194"/>
                    <a:pt x="6804" y="48732"/>
                    <a:pt x="6804" y="48732"/>
                  </a:cubicBezTo>
                  <a:cubicBezTo>
                    <a:pt x="6804" y="48732"/>
                    <a:pt x="4517" y="49090"/>
                    <a:pt x="4517" y="50622"/>
                  </a:cubicBezTo>
                  <a:lnTo>
                    <a:pt x="8936" y="50622"/>
                  </a:lnTo>
                  <a:lnTo>
                    <a:pt x="10630" y="33428"/>
                  </a:lnTo>
                  <a:lnTo>
                    <a:pt x="10669" y="33461"/>
                  </a:lnTo>
                  <a:lnTo>
                    <a:pt x="11034" y="33461"/>
                  </a:lnTo>
                  <a:lnTo>
                    <a:pt x="11041" y="33455"/>
                  </a:lnTo>
                  <a:lnTo>
                    <a:pt x="12892" y="50628"/>
                  </a:lnTo>
                  <a:lnTo>
                    <a:pt x="17311" y="50628"/>
                  </a:lnTo>
                  <a:cubicBezTo>
                    <a:pt x="17311" y="49097"/>
                    <a:pt x="15023" y="48738"/>
                    <a:pt x="15023" y="48738"/>
                  </a:cubicBezTo>
                  <a:cubicBezTo>
                    <a:pt x="15023" y="48738"/>
                    <a:pt x="15193" y="40102"/>
                    <a:pt x="15316" y="32216"/>
                  </a:cubicBezTo>
                  <a:cubicBezTo>
                    <a:pt x="15323" y="31897"/>
                    <a:pt x="15356" y="30574"/>
                    <a:pt x="15356" y="30574"/>
                  </a:cubicBezTo>
                  <a:lnTo>
                    <a:pt x="15343" y="30574"/>
                  </a:lnTo>
                  <a:cubicBezTo>
                    <a:pt x="15408" y="26481"/>
                    <a:pt x="15453" y="22779"/>
                    <a:pt x="15453" y="20863"/>
                  </a:cubicBezTo>
                  <a:lnTo>
                    <a:pt x="18510" y="31929"/>
                  </a:lnTo>
                  <a:cubicBezTo>
                    <a:pt x="18301" y="31995"/>
                    <a:pt x="18158" y="32334"/>
                    <a:pt x="18204" y="32542"/>
                  </a:cubicBezTo>
                  <a:lnTo>
                    <a:pt x="18562" y="34119"/>
                  </a:lnTo>
                  <a:cubicBezTo>
                    <a:pt x="18605" y="34315"/>
                    <a:pt x="18775" y="34433"/>
                    <a:pt x="18952" y="34433"/>
                  </a:cubicBezTo>
                  <a:cubicBezTo>
                    <a:pt x="19046" y="34433"/>
                    <a:pt x="19141" y="34400"/>
                    <a:pt x="19220" y="34328"/>
                  </a:cubicBezTo>
                  <a:cubicBezTo>
                    <a:pt x="19463" y="34748"/>
                    <a:pt x="19903" y="34984"/>
                    <a:pt x="20358" y="34984"/>
                  </a:cubicBezTo>
                  <a:cubicBezTo>
                    <a:pt x="20538" y="34984"/>
                    <a:pt x="20721" y="34947"/>
                    <a:pt x="20895" y="34869"/>
                  </a:cubicBezTo>
                  <a:cubicBezTo>
                    <a:pt x="21508" y="34589"/>
                    <a:pt x="21814" y="33891"/>
                    <a:pt x="21599" y="33252"/>
                  </a:cubicBezTo>
                  <a:lnTo>
                    <a:pt x="21599" y="33246"/>
                  </a:lnTo>
                  <a:lnTo>
                    <a:pt x="17291" y="17663"/>
                  </a:lnTo>
                  <a:cubicBezTo>
                    <a:pt x="17122" y="17141"/>
                    <a:pt x="16653" y="16744"/>
                    <a:pt x="16138" y="16705"/>
                  </a:cubicBezTo>
                  <a:cubicBezTo>
                    <a:pt x="16125" y="16691"/>
                    <a:pt x="16112" y="16626"/>
                    <a:pt x="16112" y="16626"/>
                  </a:cubicBezTo>
                  <a:lnTo>
                    <a:pt x="12631" y="16626"/>
                  </a:lnTo>
                  <a:lnTo>
                    <a:pt x="12631" y="14704"/>
                  </a:lnTo>
                  <a:lnTo>
                    <a:pt x="12664" y="14691"/>
                  </a:lnTo>
                  <a:lnTo>
                    <a:pt x="12703" y="14678"/>
                  </a:lnTo>
                  <a:cubicBezTo>
                    <a:pt x="14899" y="14013"/>
                    <a:pt x="16913" y="12194"/>
                    <a:pt x="17695" y="9887"/>
                  </a:cubicBezTo>
                  <a:cubicBezTo>
                    <a:pt x="17774" y="9907"/>
                    <a:pt x="17858" y="9920"/>
                    <a:pt x="17950" y="9920"/>
                  </a:cubicBezTo>
                  <a:cubicBezTo>
                    <a:pt x="17954" y="9920"/>
                    <a:pt x="17958" y="9920"/>
                    <a:pt x="17962" y="9920"/>
                  </a:cubicBezTo>
                  <a:cubicBezTo>
                    <a:pt x="18511" y="9920"/>
                    <a:pt x="18973" y="9492"/>
                    <a:pt x="19005" y="8936"/>
                  </a:cubicBezTo>
                  <a:cubicBezTo>
                    <a:pt x="19038" y="8375"/>
                    <a:pt x="18627" y="7893"/>
                    <a:pt x="18067" y="7834"/>
                  </a:cubicBezTo>
                  <a:lnTo>
                    <a:pt x="18067" y="7828"/>
                  </a:lnTo>
                  <a:cubicBezTo>
                    <a:pt x="18067" y="7815"/>
                    <a:pt x="18054" y="7802"/>
                    <a:pt x="18054" y="7789"/>
                  </a:cubicBezTo>
                  <a:cubicBezTo>
                    <a:pt x="18041" y="6061"/>
                    <a:pt x="17637" y="4295"/>
                    <a:pt x="16692" y="2992"/>
                  </a:cubicBezTo>
                  <a:cubicBezTo>
                    <a:pt x="17656" y="2464"/>
                    <a:pt x="17774" y="1786"/>
                    <a:pt x="18158" y="1147"/>
                  </a:cubicBezTo>
                  <a:lnTo>
                    <a:pt x="18158" y="1147"/>
                  </a:lnTo>
                  <a:cubicBezTo>
                    <a:pt x="17949" y="1170"/>
                    <a:pt x="17738" y="1181"/>
                    <a:pt x="17526" y="1181"/>
                  </a:cubicBezTo>
                  <a:cubicBezTo>
                    <a:pt x="15283" y="1181"/>
                    <a:pt x="12905" y="0"/>
                    <a:pt x="10695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93" name="Google Shape;15293;p148"/>
            <p:cNvGrpSpPr/>
            <p:nvPr/>
          </p:nvGrpSpPr>
          <p:grpSpPr>
            <a:xfrm>
              <a:off x="1959824" y="3177406"/>
              <a:ext cx="474931" cy="1079810"/>
              <a:chOff x="1959824" y="3177406"/>
              <a:chExt cx="474931" cy="1079810"/>
            </a:xfrm>
          </p:grpSpPr>
          <p:sp>
            <p:nvSpPr>
              <p:cNvPr id="15294" name="Google Shape;15294;p148"/>
              <p:cNvSpPr/>
              <p:nvPr/>
            </p:nvSpPr>
            <p:spPr>
              <a:xfrm>
                <a:off x="2214193" y="3532512"/>
                <a:ext cx="208368" cy="330439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13088" extrusionOk="0">
                    <a:moveTo>
                      <a:pt x="2439" y="0"/>
                    </a:moveTo>
                    <a:cubicBezTo>
                      <a:pt x="2335" y="0"/>
                      <a:pt x="2230" y="11"/>
                      <a:pt x="2126" y="33"/>
                    </a:cubicBezTo>
                    <a:cubicBezTo>
                      <a:pt x="1273" y="202"/>
                      <a:pt x="510" y="1030"/>
                      <a:pt x="86" y="1740"/>
                    </a:cubicBezTo>
                    <a:cubicBezTo>
                      <a:pt x="1" y="1898"/>
                      <a:pt x="130" y="2037"/>
                      <a:pt x="263" y="2037"/>
                    </a:cubicBezTo>
                    <a:cubicBezTo>
                      <a:pt x="323" y="2037"/>
                      <a:pt x="383" y="2009"/>
                      <a:pt x="425" y="1942"/>
                    </a:cubicBezTo>
                    <a:cubicBezTo>
                      <a:pt x="790" y="1329"/>
                      <a:pt x="1475" y="560"/>
                      <a:pt x="2205" y="417"/>
                    </a:cubicBezTo>
                    <a:cubicBezTo>
                      <a:pt x="2284" y="400"/>
                      <a:pt x="2364" y="391"/>
                      <a:pt x="2444" y="391"/>
                    </a:cubicBezTo>
                    <a:cubicBezTo>
                      <a:pt x="2693" y="391"/>
                      <a:pt x="2939" y="474"/>
                      <a:pt x="3137" y="632"/>
                    </a:cubicBezTo>
                    <a:cubicBezTo>
                      <a:pt x="4570" y="1688"/>
                      <a:pt x="5216" y="3598"/>
                      <a:pt x="5776" y="5273"/>
                    </a:cubicBezTo>
                    <a:lnTo>
                      <a:pt x="5854" y="5501"/>
                    </a:lnTo>
                    <a:cubicBezTo>
                      <a:pt x="6650" y="7867"/>
                      <a:pt x="7223" y="10265"/>
                      <a:pt x="7849" y="12937"/>
                    </a:cubicBezTo>
                    <a:cubicBezTo>
                      <a:pt x="7868" y="13022"/>
                      <a:pt x="7947" y="13087"/>
                      <a:pt x="8038" y="13087"/>
                    </a:cubicBezTo>
                    <a:cubicBezTo>
                      <a:pt x="8051" y="13087"/>
                      <a:pt x="8064" y="13087"/>
                      <a:pt x="8077" y="13081"/>
                    </a:cubicBezTo>
                    <a:cubicBezTo>
                      <a:pt x="8188" y="13061"/>
                      <a:pt x="8253" y="12950"/>
                      <a:pt x="8227" y="12846"/>
                    </a:cubicBezTo>
                    <a:cubicBezTo>
                      <a:pt x="7608" y="10167"/>
                      <a:pt x="7021" y="7756"/>
                      <a:pt x="6226" y="5377"/>
                    </a:cubicBezTo>
                    <a:lnTo>
                      <a:pt x="6148" y="5149"/>
                    </a:lnTo>
                    <a:cubicBezTo>
                      <a:pt x="5568" y="3409"/>
                      <a:pt x="4903" y="1447"/>
                      <a:pt x="3365" y="313"/>
                    </a:cubicBezTo>
                    <a:cubicBezTo>
                      <a:pt x="3097" y="109"/>
                      <a:pt x="2772" y="0"/>
                      <a:pt x="2439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5" name="Google Shape;15295;p148"/>
              <p:cNvSpPr/>
              <p:nvPr/>
            </p:nvSpPr>
            <p:spPr>
              <a:xfrm>
                <a:off x="2369061" y="3697530"/>
                <a:ext cx="14517" cy="918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3638" extrusionOk="0">
                    <a:moveTo>
                      <a:pt x="353" y="1"/>
                    </a:moveTo>
                    <a:cubicBezTo>
                      <a:pt x="242" y="8"/>
                      <a:pt x="157" y="99"/>
                      <a:pt x="164" y="210"/>
                    </a:cubicBezTo>
                    <a:cubicBezTo>
                      <a:pt x="170" y="607"/>
                      <a:pt x="157" y="1005"/>
                      <a:pt x="111" y="1402"/>
                    </a:cubicBezTo>
                    <a:cubicBezTo>
                      <a:pt x="59" y="2074"/>
                      <a:pt x="1" y="2771"/>
                      <a:pt x="170" y="3488"/>
                    </a:cubicBezTo>
                    <a:cubicBezTo>
                      <a:pt x="190" y="3573"/>
                      <a:pt x="268" y="3638"/>
                      <a:pt x="359" y="3638"/>
                    </a:cubicBezTo>
                    <a:cubicBezTo>
                      <a:pt x="372" y="3638"/>
                      <a:pt x="392" y="3638"/>
                      <a:pt x="405" y="3631"/>
                    </a:cubicBezTo>
                    <a:cubicBezTo>
                      <a:pt x="509" y="3605"/>
                      <a:pt x="574" y="3501"/>
                      <a:pt x="548" y="3397"/>
                    </a:cubicBezTo>
                    <a:cubicBezTo>
                      <a:pt x="398" y="2738"/>
                      <a:pt x="450" y="2080"/>
                      <a:pt x="509" y="1435"/>
                    </a:cubicBezTo>
                    <a:cubicBezTo>
                      <a:pt x="548" y="1024"/>
                      <a:pt x="568" y="607"/>
                      <a:pt x="555" y="190"/>
                    </a:cubicBezTo>
                    <a:cubicBezTo>
                      <a:pt x="548" y="86"/>
                      <a:pt x="457" y="1"/>
                      <a:pt x="35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6" name="Google Shape;15296;p148"/>
              <p:cNvSpPr/>
              <p:nvPr/>
            </p:nvSpPr>
            <p:spPr>
              <a:xfrm>
                <a:off x="2392238" y="3774560"/>
                <a:ext cx="37745" cy="41658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650" extrusionOk="0">
                    <a:moveTo>
                      <a:pt x="264" y="1"/>
                    </a:moveTo>
                    <a:cubicBezTo>
                      <a:pt x="46" y="1"/>
                      <a:pt x="0" y="349"/>
                      <a:pt x="249" y="391"/>
                    </a:cubicBezTo>
                    <a:cubicBezTo>
                      <a:pt x="777" y="489"/>
                      <a:pt x="1090" y="887"/>
                      <a:pt x="1064" y="1441"/>
                    </a:cubicBezTo>
                    <a:cubicBezTo>
                      <a:pt x="1057" y="1545"/>
                      <a:pt x="1136" y="1643"/>
                      <a:pt x="1247" y="1649"/>
                    </a:cubicBezTo>
                    <a:lnTo>
                      <a:pt x="1260" y="1649"/>
                    </a:lnTo>
                    <a:cubicBezTo>
                      <a:pt x="1364" y="1649"/>
                      <a:pt x="1455" y="1564"/>
                      <a:pt x="1455" y="1460"/>
                    </a:cubicBezTo>
                    <a:cubicBezTo>
                      <a:pt x="1494" y="711"/>
                      <a:pt x="1051" y="137"/>
                      <a:pt x="314" y="7"/>
                    </a:cubicBezTo>
                    <a:cubicBezTo>
                      <a:pt x="297" y="3"/>
                      <a:pt x="280" y="1"/>
                      <a:pt x="26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7" name="Google Shape;15297;p148"/>
              <p:cNvSpPr/>
              <p:nvPr/>
            </p:nvSpPr>
            <p:spPr>
              <a:xfrm>
                <a:off x="2342072" y="3613405"/>
                <a:ext cx="19415" cy="47137"/>
              </a:xfrm>
              <a:custGeom>
                <a:avLst/>
                <a:gdLst/>
                <a:ahLst/>
                <a:cxnLst/>
                <a:rect l="l" t="t" r="r" b="b"/>
                <a:pathLst>
                  <a:path w="769" h="1867" extrusionOk="0">
                    <a:moveTo>
                      <a:pt x="496" y="1"/>
                    </a:moveTo>
                    <a:cubicBezTo>
                      <a:pt x="438" y="1"/>
                      <a:pt x="380" y="28"/>
                      <a:pt x="340" y="94"/>
                    </a:cubicBezTo>
                    <a:cubicBezTo>
                      <a:pt x="1" y="628"/>
                      <a:pt x="1" y="1260"/>
                      <a:pt x="33" y="1684"/>
                    </a:cubicBezTo>
                    <a:cubicBezTo>
                      <a:pt x="40" y="1788"/>
                      <a:pt x="131" y="1867"/>
                      <a:pt x="229" y="1867"/>
                    </a:cubicBezTo>
                    <a:lnTo>
                      <a:pt x="242" y="1867"/>
                    </a:lnTo>
                    <a:cubicBezTo>
                      <a:pt x="353" y="1860"/>
                      <a:pt x="431" y="1762"/>
                      <a:pt x="424" y="1658"/>
                    </a:cubicBezTo>
                    <a:cubicBezTo>
                      <a:pt x="385" y="1058"/>
                      <a:pt x="457" y="641"/>
                      <a:pt x="672" y="309"/>
                    </a:cubicBezTo>
                    <a:cubicBezTo>
                      <a:pt x="768" y="153"/>
                      <a:pt x="633" y="1"/>
                      <a:pt x="49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8" name="Google Shape;15298;p148"/>
              <p:cNvSpPr/>
              <p:nvPr/>
            </p:nvSpPr>
            <p:spPr>
              <a:xfrm>
                <a:off x="2199246" y="3657891"/>
                <a:ext cx="59104" cy="412393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334" extrusionOk="0">
                    <a:moveTo>
                      <a:pt x="196" y="0"/>
                    </a:moveTo>
                    <a:cubicBezTo>
                      <a:pt x="98" y="0"/>
                      <a:pt x="1" y="65"/>
                      <a:pt x="1" y="196"/>
                    </a:cubicBezTo>
                    <a:lnTo>
                      <a:pt x="1" y="352"/>
                    </a:lnTo>
                    <a:cubicBezTo>
                      <a:pt x="1" y="2451"/>
                      <a:pt x="1" y="4106"/>
                      <a:pt x="750" y="6075"/>
                    </a:cubicBezTo>
                    <a:cubicBezTo>
                      <a:pt x="1271" y="7430"/>
                      <a:pt x="1617" y="8942"/>
                      <a:pt x="1845" y="10845"/>
                    </a:cubicBezTo>
                    <a:cubicBezTo>
                      <a:pt x="1936" y="11582"/>
                      <a:pt x="1695" y="12286"/>
                      <a:pt x="1434" y="13022"/>
                    </a:cubicBezTo>
                    <a:cubicBezTo>
                      <a:pt x="1095" y="14000"/>
                      <a:pt x="737" y="15023"/>
                      <a:pt x="1154" y="16203"/>
                    </a:cubicBezTo>
                    <a:cubicBezTo>
                      <a:pt x="1180" y="16281"/>
                      <a:pt x="1252" y="16333"/>
                      <a:pt x="1337" y="16333"/>
                    </a:cubicBezTo>
                    <a:cubicBezTo>
                      <a:pt x="1363" y="16333"/>
                      <a:pt x="1382" y="16333"/>
                      <a:pt x="1402" y="16327"/>
                    </a:cubicBezTo>
                    <a:cubicBezTo>
                      <a:pt x="1506" y="16288"/>
                      <a:pt x="1558" y="16177"/>
                      <a:pt x="1526" y="16072"/>
                    </a:cubicBezTo>
                    <a:cubicBezTo>
                      <a:pt x="1154" y="15030"/>
                      <a:pt x="1474" y="14117"/>
                      <a:pt x="1806" y="13153"/>
                    </a:cubicBezTo>
                    <a:cubicBezTo>
                      <a:pt x="2067" y="12403"/>
                      <a:pt x="2340" y="11628"/>
                      <a:pt x="2236" y="10800"/>
                    </a:cubicBezTo>
                    <a:cubicBezTo>
                      <a:pt x="2008" y="8864"/>
                      <a:pt x="1649" y="7319"/>
                      <a:pt x="1122" y="5931"/>
                    </a:cubicBezTo>
                    <a:cubicBezTo>
                      <a:pt x="392" y="4035"/>
                      <a:pt x="392" y="2412"/>
                      <a:pt x="392" y="352"/>
                    </a:cubicBezTo>
                    <a:lnTo>
                      <a:pt x="392" y="196"/>
                    </a:lnTo>
                    <a:cubicBezTo>
                      <a:pt x="392" y="65"/>
                      <a:pt x="294" y="0"/>
                      <a:pt x="196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9" name="Google Shape;15299;p148"/>
              <p:cNvSpPr/>
              <p:nvPr/>
            </p:nvSpPr>
            <p:spPr>
              <a:xfrm>
                <a:off x="2237092" y="3951444"/>
                <a:ext cx="41330" cy="305772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2111" extrusionOk="0">
                    <a:moveTo>
                      <a:pt x="550" y="0"/>
                    </a:moveTo>
                    <a:cubicBezTo>
                      <a:pt x="420" y="0"/>
                      <a:pt x="287" y="125"/>
                      <a:pt x="366" y="287"/>
                    </a:cubicBezTo>
                    <a:cubicBezTo>
                      <a:pt x="1226" y="2379"/>
                      <a:pt x="900" y="4465"/>
                      <a:pt x="574" y="6479"/>
                    </a:cubicBezTo>
                    <a:cubicBezTo>
                      <a:pt x="294" y="8265"/>
                      <a:pt x="1" y="10109"/>
                      <a:pt x="522" y="11967"/>
                    </a:cubicBezTo>
                    <a:cubicBezTo>
                      <a:pt x="542" y="12045"/>
                      <a:pt x="620" y="12104"/>
                      <a:pt x="711" y="12110"/>
                    </a:cubicBezTo>
                    <a:cubicBezTo>
                      <a:pt x="731" y="12110"/>
                      <a:pt x="744" y="12104"/>
                      <a:pt x="763" y="12104"/>
                    </a:cubicBezTo>
                    <a:cubicBezTo>
                      <a:pt x="867" y="12071"/>
                      <a:pt x="933" y="11967"/>
                      <a:pt x="900" y="11856"/>
                    </a:cubicBezTo>
                    <a:cubicBezTo>
                      <a:pt x="398" y="10083"/>
                      <a:pt x="672" y="8363"/>
                      <a:pt x="965" y="6544"/>
                    </a:cubicBezTo>
                    <a:cubicBezTo>
                      <a:pt x="1298" y="4472"/>
                      <a:pt x="1636" y="2334"/>
                      <a:pt x="731" y="137"/>
                    </a:cubicBezTo>
                    <a:cubicBezTo>
                      <a:pt x="697" y="41"/>
                      <a:pt x="624" y="0"/>
                      <a:pt x="55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0" name="Google Shape;15300;p148"/>
              <p:cNvSpPr/>
              <p:nvPr/>
            </p:nvSpPr>
            <p:spPr>
              <a:xfrm>
                <a:off x="2212097" y="3799176"/>
                <a:ext cx="72587" cy="157065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6221" extrusionOk="0">
                    <a:moveTo>
                      <a:pt x="286" y="0"/>
                    </a:moveTo>
                    <a:cubicBezTo>
                      <a:pt x="119" y="0"/>
                      <a:pt x="1" y="239"/>
                      <a:pt x="176" y="361"/>
                    </a:cubicBezTo>
                    <a:cubicBezTo>
                      <a:pt x="1903" y="1600"/>
                      <a:pt x="2477" y="4096"/>
                      <a:pt x="2431" y="6018"/>
                    </a:cubicBezTo>
                    <a:cubicBezTo>
                      <a:pt x="2431" y="6129"/>
                      <a:pt x="2516" y="6221"/>
                      <a:pt x="2626" y="6221"/>
                    </a:cubicBezTo>
                    <a:cubicBezTo>
                      <a:pt x="2731" y="6221"/>
                      <a:pt x="2822" y="6136"/>
                      <a:pt x="2829" y="6025"/>
                    </a:cubicBezTo>
                    <a:cubicBezTo>
                      <a:pt x="2874" y="4005"/>
                      <a:pt x="2261" y="1372"/>
                      <a:pt x="404" y="42"/>
                    </a:cubicBezTo>
                    <a:cubicBezTo>
                      <a:pt x="364" y="13"/>
                      <a:pt x="324" y="0"/>
                      <a:pt x="286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1" name="Google Shape;15301;p148"/>
              <p:cNvSpPr/>
              <p:nvPr/>
            </p:nvSpPr>
            <p:spPr>
              <a:xfrm>
                <a:off x="2210608" y="3495626"/>
                <a:ext cx="44284" cy="95158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769" extrusionOk="0">
                    <a:moveTo>
                      <a:pt x="1538" y="1"/>
                    </a:moveTo>
                    <a:cubicBezTo>
                      <a:pt x="1428" y="8"/>
                      <a:pt x="1343" y="92"/>
                      <a:pt x="1343" y="203"/>
                    </a:cubicBezTo>
                    <a:cubicBezTo>
                      <a:pt x="1356" y="809"/>
                      <a:pt x="1063" y="1220"/>
                      <a:pt x="756" y="1656"/>
                    </a:cubicBezTo>
                    <a:cubicBezTo>
                      <a:pt x="404" y="2152"/>
                      <a:pt x="0" y="2712"/>
                      <a:pt x="91" y="3592"/>
                    </a:cubicBezTo>
                    <a:cubicBezTo>
                      <a:pt x="105" y="3696"/>
                      <a:pt x="189" y="3768"/>
                      <a:pt x="287" y="3768"/>
                    </a:cubicBezTo>
                    <a:lnTo>
                      <a:pt x="313" y="3768"/>
                    </a:lnTo>
                    <a:cubicBezTo>
                      <a:pt x="417" y="3755"/>
                      <a:pt x="496" y="3657"/>
                      <a:pt x="489" y="3553"/>
                    </a:cubicBezTo>
                    <a:cubicBezTo>
                      <a:pt x="404" y="2823"/>
                      <a:pt x="730" y="2367"/>
                      <a:pt x="1076" y="1885"/>
                    </a:cubicBezTo>
                    <a:cubicBezTo>
                      <a:pt x="1415" y="1415"/>
                      <a:pt x="1753" y="926"/>
                      <a:pt x="1740" y="197"/>
                    </a:cubicBezTo>
                    <a:cubicBezTo>
                      <a:pt x="1734" y="86"/>
                      <a:pt x="1649" y="1"/>
                      <a:pt x="1538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2" name="Google Shape;15302;p148"/>
              <p:cNvSpPr/>
              <p:nvPr/>
            </p:nvSpPr>
            <p:spPr>
              <a:xfrm>
                <a:off x="2276756" y="3501104"/>
                <a:ext cx="35145" cy="41608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648" extrusionOk="0">
                    <a:moveTo>
                      <a:pt x="1113" y="1"/>
                    </a:moveTo>
                    <a:cubicBezTo>
                      <a:pt x="1087" y="1"/>
                      <a:pt x="1059" y="6"/>
                      <a:pt x="1030" y="19"/>
                    </a:cubicBezTo>
                    <a:cubicBezTo>
                      <a:pt x="385" y="260"/>
                      <a:pt x="0" y="807"/>
                      <a:pt x="33" y="1459"/>
                    </a:cubicBezTo>
                    <a:cubicBezTo>
                      <a:pt x="33" y="1563"/>
                      <a:pt x="124" y="1648"/>
                      <a:pt x="228" y="1648"/>
                    </a:cubicBezTo>
                    <a:lnTo>
                      <a:pt x="235" y="1648"/>
                    </a:lnTo>
                    <a:cubicBezTo>
                      <a:pt x="346" y="1641"/>
                      <a:pt x="430" y="1550"/>
                      <a:pt x="424" y="1446"/>
                    </a:cubicBezTo>
                    <a:cubicBezTo>
                      <a:pt x="404" y="964"/>
                      <a:pt x="678" y="566"/>
                      <a:pt x="1167" y="384"/>
                    </a:cubicBezTo>
                    <a:cubicBezTo>
                      <a:pt x="1391" y="309"/>
                      <a:pt x="1306" y="1"/>
                      <a:pt x="111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3" name="Google Shape;15303;p148"/>
              <p:cNvSpPr/>
              <p:nvPr/>
            </p:nvSpPr>
            <p:spPr>
              <a:xfrm>
                <a:off x="2197959" y="3704574"/>
                <a:ext cx="63018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496" extrusionOk="0">
                    <a:moveTo>
                      <a:pt x="256" y="1"/>
                    </a:moveTo>
                    <a:cubicBezTo>
                      <a:pt x="127" y="1"/>
                      <a:pt x="1" y="128"/>
                      <a:pt x="71" y="282"/>
                    </a:cubicBezTo>
                    <a:cubicBezTo>
                      <a:pt x="228" y="576"/>
                      <a:pt x="514" y="915"/>
                      <a:pt x="821" y="1273"/>
                    </a:cubicBezTo>
                    <a:cubicBezTo>
                      <a:pt x="1368" y="1912"/>
                      <a:pt x="2046" y="2714"/>
                      <a:pt x="1857" y="3228"/>
                    </a:cubicBezTo>
                    <a:cubicBezTo>
                      <a:pt x="1818" y="3333"/>
                      <a:pt x="1870" y="3443"/>
                      <a:pt x="1974" y="3483"/>
                    </a:cubicBezTo>
                    <a:cubicBezTo>
                      <a:pt x="1994" y="3489"/>
                      <a:pt x="2020" y="3496"/>
                      <a:pt x="2039" y="3496"/>
                    </a:cubicBezTo>
                    <a:cubicBezTo>
                      <a:pt x="2124" y="3496"/>
                      <a:pt x="2196" y="3443"/>
                      <a:pt x="2228" y="3365"/>
                    </a:cubicBezTo>
                    <a:cubicBezTo>
                      <a:pt x="2496" y="2629"/>
                      <a:pt x="1766" y="1775"/>
                      <a:pt x="1120" y="1019"/>
                    </a:cubicBezTo>
                    <a:cubicBezTo>
                      <a:pt x="827" y="674"/>
                      <a:pt x="553" y="354"/>
                      <a:pt x="423" y="100"/>
                    </a:cubicBezTo>
                    <a:cubicBezTo>
                      <a:pt x="381" y="30"/>
                      <a:pt x="318" y="1"/>
                      <a:pt x="25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4" name="Google Shape;15304;p148"/>
              <p:cNvSpPr/>
              <p:nvPr/>
            </p:nvSpPr>
            <p:spPr>
              <a:xfrm>
                <a:off x="2219646" y="3748252"/>
                <a:ext cx="22319" cy="27974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108" extrusionOk="0">
                    <a:moveTo>
                      <a:pt x="590" y="1"/>
                    </a:moveTo>
                    <a:cubicBezTo>
                      <a:pt x="551" y="1"/>
                      <a:pt x="510" y="14"/>
                      <a:pt x="470" y="45"/>
                    </a:cubicBezTo>
                    <a:cubicBezTo>
                      <a:pt x="203" y="254"/>
                      <a:pt x="40" y="560"/>
                      <a:pt x="7" y="892"/>
                    </a:cubicBezTo>
                    <a:cubicBezTo>
                      <a:pt x="1" y="1003"/>
                      <a:pt x="79" y="1101"/>
                      <a:pt x="190" y="1107"/>
                    </a:cubicBezTo>
                    <a:lnTo>
                      <a:pt x="203" y="1107"/>
                    </a:lnTo>
                    <a:cubicBezTo>
                      <a:pt x="207" y="1108"/>
                      <a:pt x="211" y="1108"/>
                      <a:pt x="215" y="1108"/>
                    </a:cubicBezTo>
                    <a:cubicBezTo>
                      <a:pt x="314" y="1108"/>
                      <a:pt x="392" y="1032"/>
                      <a:pt x="405" y="931"/>
                    </a:cubicBezTo>
                    <a:cubicBezTo>
                      <a:pt x="418" y="710"/>
                      <a:pt x="529" y="508"/>
                      <a:pt x="705" y="364"/>
                    </a:cubicBezTo>
                    <a:cubicBezTo>
                      <a:pt x="884" y="238"/>
                      <a:pt x="756" y="1"/>
                      <a:pt x="59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5" name="Google Shape;15305;p148"/>
              <p:cNvSpPr/>
              <p:nvPr/>
            </p:nvSpPr>
            <p:spPr>
              <a:xfrm>
                <a:off x="2208134" y="3883023"/>
                <a:ext cx="38906" cy="52641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085" extrusionOk="0">
                    <a:moveTo>
                      <a:pt x="1255" y="1"/>
                    </a:moveTo>
                    <a:cubicBezTo>
                      <a:pt x="1208" y="1"/>
                      <a:pt x="1158" y="20"/>
                      <a:pt x="1115" y="64"/>
                    </a:cubicBezTo>
                    <a:cubicBezTo>
                      <a:pt x="1050" y="136"/>
                      <a:pt x="978" y="208"/>
                      <a:pt x="906" y="273"/>
                    </a:cubicBezTo>
                    <a:cubicBezTo>
                      <a:pt x="463" y="716"/>
                      <a:pt x="0" y="1166"/>
                      <a:pt x="27" y="1896"/>
                    </a:cubicBezTo>
                    <a:cubicBezTo>
                      <a:pt x="33" y="2000"/>
                      <a:pt x="118" y="2085"/>
                      <a:pt x="222" y="2085"/>
                    </a:cubicBezTo>
                    <a:lnTo>
                      <a:pt x="235" y="2085"/>
                    </a:lnTo>
                    <a:cubicBezTo>
                      <a:pt x="339" y="2078"/>
                      <a:pt x="424" y="1987"/>
                      <a:pt x="424" y="1876"/>
                    </a:cubicBezTo>
                    <a:cubicBezTo>
                      <a:pt x="398" y="1329"/>
                      <a:pt x="783" y="951"/>
                      <a:pt x="1180" y="553"/>
                    </a:cubicBezTo>
                    <a:cubicBezTo>
                      <a:pt x="1258" y="482"/>
                      <a:pt x="1330" y="410"/>
                      <a:pt x="1402" y="338"/>
                    </a:cubicBezTo>
                    <a:cubicBezTo>
                      <a:pt x="1541" y="194"/>
                      <a:pt x="1407" y="1"/>
                      <a:pt x="1255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6" name="Google Shape;15306;p148"/>
              <p:cNvSpPr/>
              <p:nvPr/>
            </p:nvSpPr>
            <p:spPr>
              <a:xfrm>
                <a:off x="2209573" y="3556194"/>
                <a:ext cx="225182" cy="286004"/>
              </a:xfrm>
              <a:custGeom>
                <a:avLst/>
                <a:gdLst/>
                <a:ahLst/>
                <a:cxnLst/>
                <a:rect l="l" t="t" r="r" b="b"/>
                <a:pathLst>
                  <a:path w="8919" h="11328" extrusionOk="0">
                    <a:moveTo>
                      <a:pt x="3483" y="1"/>
                    </a:moveTo>
                    <a:cubicBezTo>
                      <a:pt x="3312" y="1"/>
                      <a:pt x="3136" y="18"/>
                      <a:pt x="2955" y="53"/>
                    </a:cubicBezTo>
                    <a:cubicBezTo>
                      <a:pt x="2453" y="150"/>
                      <a:pt x="2088" y="431"/>
                      <a:pt x="1768" y="678"/>
                    </a:cubicBezTo>
                    <a:cubicBezTo>
                      <a:pt x="1424" y="948"/>
                      <a:pt x="1114" y="1188"/>
                      <a:pt x="661" y="1188"/>
                    </a:cubicBezTo>
                    <a:cubicBezTo>
                      <a:pt x="556" y="1188"/>
                      <a:pt x="444" y="1176"/>
                      <a:pt x="321" y="1148"/>
                    </a:cubicBezTo>
                    <a:cubicBezTo>
                      <a:pt x="303" y="1143"/>
                      <a:pt x="286" y="1141"/>
                      <a:pt x="270" y="1141"/>
                    </a:cubicBezTo>
                    <a:cubicBezTo>
                      <a:pt x="57" y="1141"/>
                      <a:pt x="0" y="1472"/>
                      <a:pt x="230" y="1532"/>
                    </a:cubicBezTo>
                    <a:cubicBezTo>
                      <a:pt x="386" y="1567"/>
                      <a:pt x="529" y="1583"/>
                      <a:pt x="662" y="1583"/>
                    </a:cubicBezTo>
                    <a:cubicBezTo>
                      <a:pt x="1244" y="1583"/>
                      <a:pt x="1633" y="1283"/>
                      <a:pt x="2010" y="991"/>
                    </a:cubicBezTo>
                    <a:cubicBezTo>
                      <a:pt x="2322" y="743"/>
                      <a:pt x="2622" y="522"/>
                      <a:pt x="3026" y="437"/>
                    </a:cubicBezTo>
                    <a:cubicBezTo>
                      <a:pt x="3181" y="409"/>
                      <a:pt x="3331" y="394"/>
                      <a:pt x="3476" y="394"/>
                    </a:cubicBezTo>
                    <a:cubicBezTo>
                      <a:pt x="3928" y="394"/>
                      <a:pt x="4331" y="534"/>
                      <a:pt x="4682" y="815"/>
                    </a:cubicBezTo>
                    <a:cubicBezTo>
                      <a:pt x="5718" y="1643"/>
                      <a:pt x="6148" y="3611"/>
                      <a:pt x="6200" y="5045"/>
                    </a:cubicBezTo>
                    <a:cubicBezTo>
                      <a:pt x="6285" y="7404"/>
                      <a:pt x="6709" y="9373"/>
                      <a:pt x="8514" y="11269"/>
                    </a:cubicBezTo>
                    <a:cubicBezTo>
                      <a:pt x="8547" y="11308"/>
                      <a:pt x="8599" y="11328"/>
                      <a:pt x="8657" y="11328"/>
                    </a:cubicBezTo>
                    <a:cubicBezTo>
                      <a:pt x="8827" y="11328"/>
                      <a:pt x="8918" y="11119"/>
                      <a:pt x="8801" y="10996"/>
                    </a:cubicBezTo>
                    <a:cubicBezTo>
                      <a:pt x="7080" y="9184"/>
                      <a:pt x="6676" y="7300"/>
                      <a:pt x="6591" y="5032"/>
                    </a:cubicBezTo>
                    <a:cubicBezTo>
                      <a:pt x="6533" y="3442"/>
                      <a:pt x="6063" y="1415"/>
                      <a:pt x="4923" y="509"/>
                    </a:cubicBezTo>
                    <a:cubicBezTo>
                      <a:pt x="4502" y="172"/>
                      <a:pt x="4021" y="1"/>
                      <a:pt x="34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7" name="Google Shape;15307;p148"/>
              <p:cNvSpPr/>
              <p:nvPr/>
            </p:nvSpPr>
            <p:spPr>
              <a:xfrm>
                <a:off x="2204675" y="3663471"/>
                <a:ext cx="77863" cy="446780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696" extrusionOk="0">
                    <a:moveTo>
                      <a:pt x="421" y="1"/>
                    </a:moveTo>
                    <a:cubicBezTo>
                      <a:pt x="311" y="1"/>
                      <a:pt x="200" y="83"/>
                      <a:pt x="222" y="229"/>
                    </a:cubicBezTo>
                    <a:cubicBezTo>
                      <a:pt x="385" y="1272"/>
                      <a:pt x="313" y="2406"/>
                      <a:pt x="235" y="3612"/>
                    </a:cubicBezTo>
                    <a:cubicBezTo>
                      <a:pt x="118" y="5443"/>
                      <a:pt x="1" y="7340"/>
                      <a:pt x="796" y="8904"/>
                    </a:cubicBezTo>
                    <a:lnTo>
                      <a:pt x="815" y="8949"/>
                    </a:lnTo>
                    <a:cubicBezTo>
                      <a:pt x="1773" y="10826"/>
                      <a:pt x="2673" y="12606"/>
                      <a:pt x="2269" y="14724"/>
                    </a:cubicBezTo>
                    <a:cubicBezTo>
                      <a:pt x="2191" y="15102"/>
                      <a:pt x="1949" y="15487"/>
                      <a:pt x="1702" y="15865"/>
                    </a:cubicBezTo>
                    <a:cubicBezTo>
                      <a:pt x="1369" y="16379"/>
                      <a:pt x="1017" y="16914"/>
                      <a:pt x="1089" y="17520"/>
                    </a:cubicBezTo>
                    <a:cubicBezTo>
                      <a:pt x="1102" y="17618"/>
                      <a:pt x="1187" y="17689"/>
                      <a:pt x="1285" y="17689"/>
                    </a:cubicBezTo>
                    <a:lnTo>
                      <a:pt x="1311" y="17696"/>
                    </a:lnTo>
                    <a:cubicBezTo>
                      <a:pt x="1415" y="17683"/>
                      <a:pt x="1493" y="17585"/>
                      <a:pt x="1480" y="17481"/>
                    </a:cubicBezTo>
                    <a:cubicBezTo>
                      <a:pt x="1428" y="17018"/>
                      <a:pt x="1721" y="16562"/>
                      <a:pt x="2034" y="16086"/>
                    </a:cubicBezTo>
                    <a:cubicBezTo>
                      <a:pt x="2295" y="15682"/>
                      <a:pt x="2569" y="15265"/>
                      <a:pt x="2660" y="14796"/>
                    </a:cubicBezTo>
                    <a:cubicBezTo>
                      <a:pt x="3083" y="12547"/>
                      <a:pt x="2112" y="10631"/>
                      <a:pt x="1167" y="8780"/>
                    </a:cubicBezTo>
                    <a:lnTo>
                      <a:pt x="1141" y="8728"/>
                    </a:lnTo>
                    <a:cubicBezTo>
                      <a:pt x="398" y="7261"/>
                      <a:pt x="515" y="5417"/>
                      <a:pt x="633" y="3631"/>
                    </a:cubicBezTo>
                    <a:cubicBezTo>
                      <a:pt x="705" y="2464"/>
                      <a:pt x="783" y="1252"/>
                      <a:pt x="613" y="164"/>
                    </a:cubicBezTo>
                    <a:cubicBezTo>
                      <a:pt x="593" y="52"/>
                      <a:pt x="507" y="1"/>
                      <a:pt x="421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8" name="Google Shape;15308;p148"/>
              <p:cNvSpPr/>
              <p:nvPr/>
            </p:nvSpPr>
            <p:spPr>
              <a:xfrm>
                <a:off x="2190688" y="3807432"/>
                <a:ext cx="26257" cy="34766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377" extrusionOk="0">
                    <a:moveTo>
                      <a:pt x="750" y="0"/>
                    </a:moveTo>
                    <a:cubicBezTo>
                      <a:pt x="707" y="0"/>
                      <a:pt x="662" y="16"/>
                      <a:pt x="620" y="54"/>
                    </a:cubicBezTo>
                    <a:cubicBezTo>
                      <a:pt x="287" y="334"/>
                      <a:pt x="72" y="725"/>
                      <a:pt x="14" y="1155"/>
                    </a:cubicBezTo>
                    <a:cubicBezTo>
                      <a:pt x="1" y="1266"/>
                      <a:pt x="72" y="1364"/>
                      <a:pt x="183" y="1377"/>
                    </a:cubicBezTo>
                    <a:lnTo>
                      <a:pt x="209" y="1377"/>
                    </a:lnTo>
                    <a:cubicBezTo>
                      <a:pt x="307" y="1377"/>
                      <a:pt x="392" y="1305"/>
                      <a:pt x="405" y="1207"/>
                    </a:cubicBezTo>
                    <a:cubicBezTo>
                      <a:pt x="450" y="875"/>
                      <a:pt x="620" y="569"/>
                      <a:pt x="880" y="354"/>
                    </a:cubicBezTo>
                    <a:cubicBezTo>
                      <a:pt x="1039" y="215"/>
                      <a:pt x="908" y="0"/>
                      <a:pt x="75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9" name="Google Shape;15309;p148"/>
              <p:cNvSpPr/>
              <p:nvPr/>
            </p:nvSpPr>
            <p:spPr>
              <a:xfrm>
                <a:off x="2263628" y="4021784"/>
                <a:ext cx="25980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3120" extrusionOk="0">
                    <a:moveTo>
                      <a:pt x="262" y="1"/>
                    </a:moveTo>
                    <a:cubicBezTo>
                      <a:pt x="130" y="1"/>
                      <a:pt x="0" y="137"/>
                      <a:pt x="84" y="291"/>
                    </a:cubicBezTo>
                    <a:cubicBezTo>
                      <a:pt x="455" y="988"/>
                      <a:pt x="631" y="1894"/>
                      <a:pt x="605" y="2917"/>
                    </a:cubicBezTo>
                    <a:cubicBezTo>
                      <a:pt x="599" y="3022"/>
                      <a:pt x="690" y="3113"/>
                      <a:pt x="794" y="3119"/>
                    </a:cubicBezTo>
                    <a:lnTo>
                      <a:pt x="801" y="3119"/>
                    </a:lnTo>
                    <a:cubicBezTo>
                      <a:pt x="911" y="3119"/>
                      <a:pt x="996" y="3035"/>
                      <a:pt x="1003" y="2924"/>
                    </a:cubicBezTo>
                    <a:cubicBezTo>
                      <a:pt x="1029" y="1816"/>
                      <a:pt x="840" y="877"/>
                      <a:pt x="429" y="108"/>
                    </a:cubicBezTo>
                    <a:cubicBezTo>
                      <a:pt x="389" y="32"/>
                      <a:pt x="325" y="1"/>
                      <a:pt x="2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0" name="Google Shape;15310;p148"/>
              <p:cNvSpPr/>
              <p:nvPr/>
            </p:nvSpPr>
            <p:spPr>
              <a:xfrm>
                <a:off x="2217021" y="3921475"/>
                <a:ext cx="34438" cy="45799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814" extrusionOk="0">
                    <a:moveTo>
                      <a:pt x="1080" y="0"/>
                    </a:moveTo>
                    <a:cubicBezTo>
                      <a:pt x="1052" y="0"/>
                      <a:pt x="1022" y="7"/>
                      <a:pt x="991" y="21"/>
                    </a:cubicBezTo>
                    <a:cubicBezTo>
                      <a:pt x="424" y="275"/>
                      <a:pt x="20" y="927"/>
                      <a:pt x="0" y="1611"/>
                    </a:cubicBezTo>
                    <a:cubicBezTo>
                      <a:pt x="0" y="1722"/>
                      <a:pt x="85" y="1807"/>
                      <a:pt x="196" y="1813"/>
                    </a:cubicBezTo>
                    <a:lnTo>
                      <a:pt x="202" y="1813"/>
                    </a:lnTo>
                    <a:cubicBezTo>
                      <a:pt x="307" y="1813"/>
                      <a:pt x="398" y="1728"/>
                      <a:pt x="398" y="1618"/>
                    </a:cubicBezTo>
                    <a:cubicBezTo>
                      <a:pt x="411" y="1090"/>
                      <a:pt x="730" y="568"/>
                      <a:pt x="1154" y="379"/>
                    </a:cubicBezTo>
                    <a:cubicBezTo>
                      <a:pt x="1364" y="289"/>
                      <a:pt x="1268" y="0"/>
                      <a:pt x="108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1" name="Google Shape;15311;p148"/>
              <p:cNvSpPr/>
              <p:nvPr/>
            </p:nvSpPr>
            <p:spPr>
              <a:xfrm>
                <a:off x="1971994" y="3532411"/>
                <a:ext cx="208393" cy="33054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3092" extrusionOk="0">
                    <a:moveTo>
                      <a:pt x="5803" y="1"/>
                    </a:moveTo>
                    <a:cubicBezTo>
                      <a:pt x="5475" y="1"/>
                      <a:pt x="5154" y="111"/>
                      <a:pt x="4889" y="317"/>
                    </a:cubicBezTo>
                    <a:cubicBezTo>
                      <a:pt x="3351" y="1451"/>
                      <a:pt x="2686" y="3419"/>
                      <a:pt x="2106" y="5153"/>
                    </a:cubicBezTo>
                    <a:lnTo>
                      <a:pt x="2028" y="5381"/>
                    </a:lnTo>
                    <a:cubicBezTo>
                      <a:pt x="1226" y="7760"/>
                      <a:pt x="646" y="10171"/>
                      <a:pt x="27" y="12850"/>
                    </a:cubicBezTo>
                    <a:cubicBezTo>
                      <a:pt x="1" y="12954"/>
                      <a:pt x="66" y="13059"/>
                      <a:pt x="177" y="13085"/>
                    </a:cubicBezTo>
                    <a:cubicBezTo>
                      <a:pt x="190" y="13091"/>
                      <a:pt x="203" y="13091"/>
                      <a:pt x="222" y="13091"/>
                    </a:cubicBezTo>
                    <a:cubicBezTo>
                      <a:pt x="314" y="13091"/>
                      <a:pt x="392" y="13026"/>
                      <a:pt x="411" y="12935"/>
                    </a:cubicBezTo>
                    <a:cubicBezTo>
                      <a:pt x="1031" y="10269"/>
                      <a:pt x="1611" y="7871"/>
                      <a:pt x="2406" y="5505"/>
                    </a:cubicBezTo>
                    <a:lnTo>
                      <a:pt x="2484" y="5277"/>
                    </a:lnTo>
                    <a:cubicBezTo>
                      <a:pt x="3044" y="3595"/>
                      <a:pt x="3683" y="1692"/>
                      <a:pt x="5117" y="636"/>
                    </a:cubicBezTo>
                    <a:cubicBezTo>
                      <a:pt x="5319" y="478"/>
                      <a:pt x="5563" y="395"/>
                      <a:pt x="5810" y="395"/>
                    </a:cubicBezTo>
                    <a:cubicBezTo>
                      <a:pt x="5890" y="395"/>
                      <a:pt x="5970" y="404"/>
                      <a:pt x="6049" y="421"/>
                    </a:cubicBezTo>
                    <a:cubicBezTo>
                      <a:pt x="6779" y="564"/>
                      <a:pt x="7463" y="1333"/>
                      <a:pt x="7828" y="1946"/>
                    </a:cubicBezTo>
                    <a:cubicBezTo>
                      <a:pt x="7870" y="2012"/>
                      <a:pt x="7930" y="2039"/>
                      <a:pt x="7989" y="2039"/>
                    </a:cubicBezTo>
                    <a:cubicBezTo>
                      <a:pt x="8122" y="2039"/>
                      <a:pt x="8253" y="1898"/>
                      <a:pt x="8167" y="1744"/>
                    </a:cubicBezTo>
                    <a:cubicBezTo>
                      <a:pt x="7744" y="1034"/>
                      <a:pt x="6988" y="206"/>
                      <a:pt x="6127" y="37"/>
                    </a:cubicBezTo>
                    <a:cubicBezTo>
                      <a:pt x="6019" y="12"/>
                      <a:pt x="5911" y="1"/>
                      <a:pt x="580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2" name="Google Shape;15312;p148"/>
              <p:cNvSpPr/>
              <p:nvPr/>
            </p:nvSpPr>
            <p:spPr>
              <a:xfrm>
                <a:off x="2011481" y="3703135"/>
                <a:ext cx="16815" cy="95133"/>
              </a:xfrm>
              <a:custGeom>
                <a:avLst/>
                <a:gdLst/>
                <a:ahLst/>
                <a:cxnLst/>
                <a:rect l="l" t="t" r="r" b="b"/>
                <a:pathLst>
                  <a:path w="666" h="3768" extrusionOk="0">
                    <a:moveTo>
                      <a:pt x="230" y="0"/>
                    </a:moveTo>
                    <a:cubicBezTo>
                      <a:pt x="131" y="0"/>
                      <a:pt x="46" y="77"/>
                      <a:pt x="34" y="183"/>
                    </a:cubicBezTo>
                    <a:cubicBezTo>
                      <a:pt x="21" y="620"/>
                      <a:pt x="47" y="1056"/>
                      <a:pt x="112" y="1487"/>
                    </a:cubicBezTo>
                    <a:cubicBezTo>
                      <a:pt x="183" y="2151"/>
                      <a:pt x="262" y="2836"/>
                      <a:pt x="47" y="3507"/>
                    </a:cubicBezTo>
                    <a:cubicBezTo>
                      <a:pt x="1" y="3637"/>
                      <a:pt x="99" y="3768"/>
                      <a:pt x="236" y="3768"/>
                    </a:cubicBezTo>
                    <a:cubicBezTo>
                      <a:pt x="320" y="3768"/>
                      <a:pt x="392" y="3709"/>
                      <a:pt x="418" y="3631"/>
                    </a:cubicBezTo>
                    <a:cubicBezTo>
                      <a:pt x="666" y="2875"/>
                      <a:pt x="581" y="2145"/>
                      <a:pt x="503" y="1441"/>
                    </a:cubicBezTo>
                    <a:cubicBezTo>
                      <a:pt x="438" y="1030"/>
                      <a:pt x="418" y="620"/>
                      <a:pt x="431" y="209"/>
                    </a:cubicBezTo>
                    <a:cubicBezTo>
                      <a:pt x="438" y="98"/>
                      <a:pt x="353" y="7"/>
                      <a:pt x="242" y="1"/>
                    </a:cubicBezTo>
                    <a:cubicBezTo>
                      <a:pt x="238" y="0"/>
                      <a:pt x="234" y="0"/>
                      <a:pt x="230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3" name="Google Shape;15313;p148"/>
              <p:cNvSpPr/>
              <p:nvPr/>
            </p:nvSpPr>
            <p:spPr>
              <a:xfrm>
                <a:off x="1964748" y="3774560"/>
                <a:ext cx="37770" cy="41658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1650" extrusionOk="0">
                    <a:moveTo>
                      <a:pt x="1226" y="1"/>
                    </a:moveTo>
                    <a:cubicBezTo>
                      <a:pt x="1209" y="1"/>
                      <a:pt x="1192" y="3"/>
                      <a:pt x="1174" y="7"/>
                    </a:cubicBezTo>
                    <a:cubicBezTo>
                      <a:pt x="444" y="137"/>
                      <a:pt x="1" y="711"/>
                      <a:pt x="34" y="1460"/>
                    </a:cubicBezTo>
                    <a:cubicBezTo>
                      <a:pt x="40" y="1564"/>
                      <a:pt x="125" y="1649"/>
                      <a:pt x="236" y="1649"/>
                    </a:cubicBezTo>
                    <a:lnTo>
                      <a:pt x="242" y="1649"/>
                    </a:lnTo>
                    <a:cubicBezTo>
                      <a:pt x="353" y="1643"/>
                      <a:pt x="438" y="1545"/>
                      <a:pt x="431" y="1441"/>
                    </a:cubicBezTo>
                    <a:cubicBezTo>
                      <a:pt x="399" y="887"/>
                      <a:pt x="718" y="489"/>
                      <a:pt x="1246" y="391"/>
                    </a:cubicBezTo>
                    <a:cubicBezTo>
                      <a:pt x="1495" y="355"/>
                      <a:pt x="1449" y="1"/>
                      <a:pt x="122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4" name="Google Shape;15314;p148"/>
              <p:cNvSpPr/>
              <p:nvPr/>
            </p:nvSpPr>
            <p:spPr>
              <a:xfrm>
                <a:off x="2036602" y="3620651"/>
                <a:ext cx="19516" cy="47137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867" extrusionOk="0">
                    <a:moveTo>
                      <a:pt x="273" y="0"/>
                    </a:moveTo>
                    <a:cubicBezTo>
                      <a:pt x="134" y="0"/>
                      <a:pt x="0" y="153"/>
                      <a:pt x="101" y="309"/>
                    </a:cubicBezTo>
                    <a:cubicBezTo>
                      <a:pt x="316" y="641"/>
                      <a:pt x="394" y="1058"/>
                      <a:pt x="349" y="1651"/>
                    </a:cubicBezTo>
                    <a:cubicBezTo>
                      <a:pt x="336" y="1762"/>
                      <a:pt x="420" y="1860"/>
                      <a:pt x="531" y="1866"/>
                    </a:cubicBezTo>
                    <a:lnTo>
                      <a:pt x="544" y="1866"/>
                    </a:lnTo>
                    <a:cubicBezTo>
                      <a:pt x="642" y="1866"/>
                      <a:pt x="727" y="1788"/>
                      <a:pt x="740" y="1684"/>
                    </a:cubicBezTo>
                    <a:cubicBezTo>
                      <a:pt x="772" y="1254"/>
                      <a:pt x="772" y="628"/>
                      <a:pt x="433" y="94"/>
                    </a:cubicBezTo>
                    <a:cubicBezTo>
                      <a:pt x="391" y="28"/>
                      <a:pt x="331" y="0"/>
                      <a:pt x="273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5" name="Google Shape;15315;p148"/>
              <p:cNvSpPr/>
              <p:nvPr/>
            </p:nvSpPr>
            <p:spPr>
              <a:xfrm>
                <a:off x="2136380" y="3657715"/>
                <a:ext cx="59104" cy="41256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16341" extrusionOk="0">
                    <a:moveTo>
                      <a:pt x="2139" y="1"/>
                    </a:moveTo>
                    <a:cubicBezTo>
                      <a:pt x="2034" y="1"/>
                      <a:pt x="1943" y="85"/>
                      <a:pt x="1943" y="196"/>
                    </a:cubicBezTo>
                    <a:lnTo>
                      <a:pt x="1943" y="359"/>
                    </a:lnTo>
                    <a:cubicBezTo>
                      <a:pt x="1943" y="2419"/>
                      <a:pt x="1943" y="4042"/>
                      <a:pt x="1220" y="5938"/>
                    </a:cubicBezTo>
                    <a:cubicBezTo>
                      <a:pt x="685" y="7320"/>
                      <a:pt x="333" y="8871"/>
                      <a:pt x="99" y="10800"/>
                    </a:cubicBezTo>
                    <a:cubicBezTo>
                      <a:pt x="1" y="11635"/>
                      <a:pt x="268" y="12410"/>
                      <a:pt x="529" y="13160"/>
                    </a:cubicBezTo>
                    <a:cubicBezTo>
                      <a:pt x="868" y="14118"/>
                      <a:pt x="1180" y="15024"/>
                      <a:pt x="816" y="16079"/>
                    </a:cubicBezTo>
                    <a:cubicBezTo>
                      <a:pt x="776" y="16184"/>
                      <a:pt x="829" y="16295"/>
                      <a:pt x="933" y="16327"/>
                    </a:cubicBezTo>
                    <a:cubicBezTo>
                      <a:pt x="952" y="16340"/>
                      <a:pt x="978" y="16340"/>
                      <a:pt x="998" y="16340"/>
                    </a:cubicBezTo>
                    <a:cubicBezTo>
                      <a:pt x="1083" y="16340"/>
                      <a:pt x="1161" y="16288"/>
                      <a:pt x="1187" y="16203"/>
                    </a:cubicBezTo>
                    <a:cubicBezTo>
                      <a:pt x="1598" y="15030"/>
                      <a:pt x="1246" y="14013"/>
                      <a:pt x="900" y="13029"/>
                    </a:cubicBezTo>
                    <a:cubicBezTo>
                      <a:pt x="646" y="12286"/>
                      <a:pt x="405" y="11589"/>
                      <a:pt x="490" y="10846"/>
                    </a:cubicBezTo>
                    <a:cubicBezTo>
                      <a:pt x="718" y="8949"/>
                      <a:pt x="1063" y="7431"/>
                      <a:pt x="1585" y="6075"/>
                    </a:cubicBezTo>
                    <a:cubicBezTo>
                      <a:pt x="2341" y="4113"/>
                      <a:pt x="2341" y="2458"/>
                      <a:pt x="2341" y="359"/>
                    </a:cubicBezTo>
                    <a:lnTo>
                      <a:pt x="2341" y="196"/>
                    </a:lnTo>
                    <a:cubicBezTo>
                      <a:pt x="2341" y="85"/>
                      <a:pt x="2249" y="1"/>
                      <a:pt x="213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6" name="Google Shape;15316;p148"/>
              <p:cNvSpPr/>
              <p:nvPr/>
            </p:nvSpPr>
            <p:spPr>
              <a:xfrm>
                <a:off x="2116157" y="3951747"/>
                <a:ext cx="41482" cy="30547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099" extrusionOk="0">
                    <a:moveTo>
                      <a:pt x="1086" y="0"/>
                    </a:moveTo>
                    <a:cubicBezTo>
                      <a:pt x="1016" y="0"/>
                      <a:pt x="947" y="37"/>
                      <a:pt x="913" y="125"/>
                    </a:cubicBezTo>
                    <a:cubicBezTo>
                      <a:pt x="0" y="2322"/>
                      <a:pt x="339" y="4460"/>
                      <a:pt x="671" y="6532"/>
                    </a:cubicBezTo>
                    <a:cubicBezTo>
                      <a:pt x="965" y="8351"/>
                      <a:pt x="1238" y="10071"/>
                      <a:pt x="737" y="11844"/>
                    </a:cubicBezTo>
                    <a:cubicBezTo>
                      <a:pt x="704" y="11968"/>
                      <a:pt x="795" y="12092"/>
                      <a:pt x="926" y="12098"/>
                    </a:cubicBezTo>
                    <a:cubicBezTo>
                      <a:pt x="1017" y="12092"/>
                      <a:pt x="1095" y="12033"/>
                      <a:pt x="1121" y="11948"/>
                    </a:cubicBezTo>
                    <a:cubicBezTo>
                      <a:pt x="1643" y="10091"/>
                      <a:pt x="1349" y="8246"/>
                      <a:pt x="1063" y="6467"/>
                    </a:cubicBezTo>
                    <a:cubicBezTo>
                      <a:pt x="737" y="4453"/>
                      <a:pt x="404" y="2367"/>
                      <a:pt x="1271" y="275"/>
                    </a:cubicBezTo>
                    <a:cubicBezTo>
                      <a:pt x="1338" y="120"/>
                      <a:pt x="1211" y="0"/>
                      <a:pt x="1086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7" name="Google Shape;15317;p148"/>
              <p:cNvSpPr/>
              <p:nvPr/>
            </p:nvSpPr>
            <p:spPr>
              <a:xfrm>
                <a:off x="2110072" y="3799227"/>
                <a:ext cx="72435" cy="157014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6219" extrusionOk="0">
                    <a:moveTo>
                      <a:pt x="2583" y="1"/>
                    </a:moveTo>
                    <a:cubicBezTo>
                      <a:pt x="2547" y="1"/>
                      <a:pt x="2508" y="13"/>
                      <a:pt x="2470" y="40"/>
                    </a:cubicBezTo>
                    <a:cubicBezTo>
                      <a:pt x="613" y="1370"/>
                      <a:pt x="0" y="4003"/>
                      <a:pt x="46" y="6030"/>
                    </a:cubicBezTo>
                    <a:cubicBezTo>
                      <a:pt x="46" y="6134"/>
                      <a:pt x="137" y="6219"/>
                      <a:pt x="248" y="6219"/>
                    </a:cubicBezTo>
                    <a:cubicBezTo>
                      <a:pt x="358" y="6219"/>
                      <a:pt x="443" y="6127"/>
                      <a:pt x="437" y="6016"/>
                    </a:cubicBezTo>
                    <a:cubicBezTo>
                      <a:pt x="398" y="4094"/>
                      <a:pt x="965" y="1598"/>
                      <a:pt x="2698" y="359"/>
                    </a:cubicBezTo>
                    <a:cubicBezTo>
                      <a:pt x="2869" y="237"/>
                      <a:pt x="2747" y="1"/>
                      <a:pt x="258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8" name="Google Shape;15318;p148"/>
              <p:cNvSpPr/>
              <p:nvPr/>
            </p:nvSpPr>
            <p:spPr>
              <a:xfrm>
                <a:off x="2139688" y="3495626"/>
                <a:ext cx="44284" cy="95158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769" extrusionOk="0">
                    <a:moveTo>
                      <a:pt x="215" y="1"/>
                    </a:moveTo>
                    <a:cubicBezTo>
                      <a:pt x="104" y="1"/>
                      <a:pt x="20" y="86"/>
                      <a:pt x="20" y="197"/>
                    </a:cubicBezTo>
                    <a:cubicBezTo>
                      <a:pt x="0" y="933"/>
                      <a:pt x="346" y="1415"/>
                      <a:pt x="678" y="1885"/>
                    </a:cubicBezTo>
                    <a:cubicBezTo>
                      <a:pt x="1023" y="2367"/>
                      <a:pt x="1349" y="2823"/>
                      <a:pt x="1271" y="3553"/>
                    </a:cubicBezTo>
                    <a:cubicBezTo>
                      <a:pt x="1258" y="3664"/>
                      <a:pt x="1336" y="3755"/>
                      <a:pt x="1447" y="3768"/>
                    </a:cubicBezTo>
                    <a:lnTo>
                      <a:pt x="1467" y="3768"/>
                    </a:lnTo>
                    <a:cubicBezTo>
                      <a:pt x="1564" y="3768"/>
                      <a:pt x="1649" y="3696"/>
                      <a:pt x="1662" y="3592"/>
                    </a:cubicBezTo>
                    <a:cubicBezTo>
                      <a:pt x="1753" y="2712"/>
                      <a:pt x="1356" y="2152"/>
                      <a:pt x="1004" y="1656"/>
                    </a:cubicBezTo>
                    <a:cubicBezTo>
                      <a:pt x="691" y="1220"/>
                      <a:pt x="398" y="809"/>
                      <a:pt x="411" y="203"/>
                    </a:cubicBezTo>
                    <a:cubicBezTo>
                      <a:pt x="417" y="99"/>
                      <a:pt x="326" y="8"/>
                      <a:pt x="222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9" name="Google Shape;15319;p148"/>
              <p:cNvSpPr/>
              <p:nvPr/>
            </p:nvSpPr>
            <p:spPr>
              <a:xfrm>
                <a:off x="2082956" y="3501155"/>
                <a:ext cx="34867" cy="41557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646" extrusionOk="0">
                    <a:moveTo>
                      <a:pt x="277" y="0"/>
                    </a:moveTo>
                    <a:cubicBezTo>
                      <a:pt x="83" y="0"/>
                      <a:pt x="0" y="301"/>
                      <a:pt x="214" y="382"/>
                    </a:cubicBezTo>
                    <a:cubicBezTo>
                      <a:pt x="703" y="564"/>
                      <a:pt x="976" y="962"/>
                      <a:pt x="957" y="1444"/>
                    </a:cubicBezTo>
                    <a:cubicBezTo>
                      <a:pt x="957" y="1548"/>
                      <a:pt x="1041" y="1639"/>
                      <a:pt x="1146" y="1646"/>
                    </a:cubicBezTo>
                    <a:lnTo>
                      <a:pt x="1159" y="1646"/>
                    </a:lnTo>
                    <a:cubicBezTo>
                      <a:pt x="1263" y="1646"/>
                      <a:pt x="1348" y="1561"/>
                      <a:pt x="1354" y="1457"/>
                    </a:cubicBezTo>
                    <a:cubicBezTo>
                      <a:pt x="1380" y="812"/>
                      <a:pt x="996" y="258"/>
                      <a:pt x="357" y="17"/>
                    </a:cubicBezTo>
                    <a:cubicBezTo>
                      <a:pt x="329" y="5"/>
                      <a:pt x="302" y="0"/>
                      <a:pt x="277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0" name="Google Shape;15320;p148"/>
              <p:cNvSpPr/>
              <p:nvPr/>
            </p:nvSpPr>
            <p:spPr>
              <a:xfrm>
                <a:off x="2133603" y="3704624"/>
                <a:ext cx="63119" cy="88215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3494" extrusionOk="0">
                    <a:moveTo>
                      <a:pt x="2240" y="1"/>
                    </a:moveTo>
                    <a:cubicBezTo>
                      <a:pt x="2179" y="1"/>
                      <a:pt x="2119" y="29"/>
                      <a:pt x="2079" y="98"/>
                    </a:cubicBezTo>
                    <a:cubicBezTo>
                      <a:pt x="1942" y="352"/>
                      <a:pt x="1669" y="678"/>
                      <a:pt x="1382" y="1017"/>
                    </a:cubicBezTo>
                    <a:cubicBezTo>
                      <a:pt x="730" y="1773"/>
                      <a:pt x="0" y="2627"/>
                      <a:pt x="274" y="3363"/>
                    </a:cubicBezTo>
                    <a:cubicBezTo>
                      <a:pt x="300" y="3441"/>
                      <a:pt x="372" y="3494"/>
                      <a:pt x="456" y="3494"/>
                    </a:cubicBezTo>
                    <a:cubicBezTo>
                      <a:pt x="476" y="3494"/>
                      <a:pt x="502" y="3487"/>
                      <a:pt x="521" y="3481"/>
                    </a:cubicBezTo>
                    <a:cubicBezTo>
                      <a:pt x="626" y="3441"/>
                      <a:pt x="678" y="3331"/>
                      <a:pt x="639" y="3226"/>
                    </a:cubicBezTo>
                    <a:cubicBezTo>
                      <a:pt x="450" y="2712"/>
                      <a:pt x="1134" y="1910"/>
                      <a:pt x="1682" y="1271"/>
                    </a:cubicBezTo>
                    <a:cubicBezTo>
                      <a:pt x="1981" y="913"/>
                      <a:pt x="2275" y="580"/>
                      <a:pt x="2425" y="287"/>
                    </a:cubicBezTo>
                    <a:cubicBezTo>
                      <a:pt x="2500" y="132"/>
                      <a:pt x="2370" y="1"/>
                      <a:pt x="2240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1" name="Google Shape;15321;p148"/>
              <p:cNvSpPr/>
              <p:nvPr/>
            </p:nvSpPr>
            <p:spPr>
              <a:xfrm>
                <a:off x="2153372" y="3748479"/>
                <a:ext cx="21713" cy="27747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099" extrusionOk="0">
                    <a:moveTo>
                      <a:pt x="279" y="1"/>
                    </a:moveTo>
                    <a:cubicBezTo>
                      <a:pt x="117" y="1"/>
                      <a:pt x="1" y="222"/>
                      <a:pt x="156" y="355"/>
                    </a:cubicBezTo>
                    <a:cubicBezTo>
                      <a:pt x="325" y="492"/>
                      <a:pt x="436" y="701"/>
                      <a:pt x="455" y="922"/>
                    </a:cubicBezTo>
                    <a:cubicBezTo>
                      <a:pt x="468" y="1027"/>
                      <a:pt x="553" y="1098"/>
                      <a:pt x="651" y="1098"/>
                    </a:cubicBezTo>
                    <a:lnTo>
                      <a:pt x="670" y="1098"/>
                    </a:lnTo>
                    <a:cubicBezTo>
                      <a:pt x="781" y="1085"/>
                      <a:pt x="859" y="994"/>
                      <a:pt x="846" y="883"/>
                    </a:cubicBezTo>
                    <a:cubicBezTo>
                      <a:pt x="820" y="551"/>
                      <a:pt x="651" y="245"/>
                      <a:pt x="390" y="36"/>
                    </a:cubicBezTo>
                    <a:cubicBezTo>
                      <a:pt x="353" y="11"/>
                      <a:pt x="315" y="1"/>
                      <a:pt x="27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2" name="Google Shape;15322;p148"/>
              <p:cNvSpPr/>
              <p:nvPr/>
            </p:nvSpPr>
            <p:spPr>
              <a:xfrm>
                <a:off x="2147691" y="3883023"/>
                <a:ext cx="38755" cy="52641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085" extrusionOk="0">
                    <a:moveTo>
                      <a:pt x="281" y="1"/>
                    </a:moveTo>
                    <a:cubicBezTo>
                      <a:pt x="130" y="1"/>
                      <a:pt x="0" y="194"/>
                      <a:pt x="139" y="338"/>
                    </a:cubicBezTo>
                    <a:cubicBezTo>
                      <a:pt x="211" y="410"/>
                      <a:pt x="283" y="482"/>
                      <a:pt x="354" y="553"/>
                    </a:cubicBezTo>
                    <a:cubicBezTo>
                      <a:pt x="759" y="951"/>
                      <a:pt x="1137" y="1329"/>
                      <a:pt x="1117" y="1876"/>
                    </a:cubicBezTo>
                    <a:cubicBezTo>
                      <a:pt x="1111" y="1987"/>
                      <a:pt x="1195" y="2078"/>
                      <a:pt x="1306" y="2085"/>
                    </a:cubicBezTo>
                    <a:lnTo>
                      <a:pt x="1313" y="2085"/>
                    </a:lnTo>
                    <a:cubicBezTo>
                      <a:pt x="1417" y="2085"/>
                      <a:pt x="1508" y="2000"/>
                      <a:pt x="1508" y="1896"/>
                    </a:cubicBezTo>
                    <a:cubicBezTo>
                      <a:pt x="1534" y="1166"/>
                      <a:pt x="1078" y="716"/>
                      <a:pt x="635" y="273"/>
                    </a:cubicBezTo>
                    <a:cubicBezTo>
                      <a:pt x="563" y="208"/>
                      <a:pt x="491" y="136"/>
                      <a:pt x="420" y="64"/>
                    </a:cubicBezTo>
                    <a:cubicBezTo>
                      <a:pt x="376" y="20"/>
                      <a:pt x="327" y="1"/>
                      <a:pt x="281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3" name="Google Shape;15323;p148"/>
              <p:cNvSpPr/>
              <p:nvPr/>
            </p:nvSpPr>
            <p:spPr>
              <a:xfrm>
                <a:off x="1959824" y="3556194"/>
                <a:ext cx="225561" cy="286004"/>
              </a:xfrm>
              <a:custGeom>
                <a:avLst/>
                <a:gdLst/>
                <a:ahLst/>
                <a:cxnLst/>
                <a:rect l="l" t="t" r="r" b="b"/>
                <a:pathLst>
                  <a:path w="8934" h="11328" extrusionOk="0">
                    <a:moveTo>
                      <a:pt x="5434" y="0"/>
                    </a:moveTo>
                    <a:cubicBezTo>
                      <a:pt x="4897" y="0"/>
                      <a:pt x="4415" y="169"/>
                      <a:pt x="3996" y="509"/>
                    </a:cubicBezTo>
                    <a:cubicBezTo>
                      <a:pt x="2855" y="1415"/>
                      <a:pt x="2386" y="3442"/>
                      <a:pt x="2334" y="5032"/>
                    </a:cubicBezTo>
                    <a:cubicBezTo>
                      <a:pt x="2249" y="7300"/>
                      <a:pt x="1845" y="9190"/>
                      <a:pt x="124" y="10996"/>
                    </a:cubicBezTo>
                    <a:cubicBezTo>
                      <a:pt x="0" y="11119"/>
                      <a:pt x="92" y="11328"/>
                      <a:pt x="268" y="11328"/>
                    </a:cubicBezTo>
                    <a:cubicBezTo>
                      <a:pt x="320" y="11328"/>
                      <a:pt x="372" y="11308"/>
                      <a:pt x="411" y="11269"/>
                    </a:cubicBezTo>
                    <a:cubicBezTo>
                      <a:pt x="2210" y="9366"/>
                      <a:pt x="2640" y="7404"/>
                      <a:pt x="2725" y="5045"/>
                    </a:cubicBezTo>
                    <a:cubicBezTo>
                      <a:pt x="2777" y="3611"/>
                      <a:pt x="3207" y="1643"/>
                      <a:pt x="4243" y="815"/>
                    </a:cubicBezTo>
                    <a:cubicBezTo>
                      <a:pt x="4594" y="534"/>
                      <a:pt x="4997" y="394"/>
                      <a:pt x="5449" y="394"/>
                    </a:cubicBezTo>
                    <a:cubicBezTo>
                      <a:pt x="5594" y="394"/>
                      <a:pt x="5744" y="409"/>
                      <a:pt x="5899" y="437"/>
                    </a:cubicBezTo>
                    <a:cubicBezTo>
                      <a:pt x="6303" y="515"/>
                      <a:pt x="6603" y="743"/>
                      <a:pt x="6909" y="991"/>
                    </a:cubicBezTo>
                    <a:cubicBezTo>
                      <a:pt x="7290" y="1282"/>
                      <a:pt x="7679" y="1585"/>
                      <a:pt x="8254" y="1585"/>
                    </a:cubicBezTo>
                    <a:cubicBezTo>
                      <a:pt x="8388" y="1585"/>
                      <a:pt x="8532" y="1569"/>
                      <a:pt x="8688" y="1532"/>
                    </a:cubicBezTo>
                    <a:cubicBezTo>
                      <a:pt x="8934" y="1478"/>
                      <a:pt x="8877" y="1139"/>
                      <a:pt x="8664" y="1139"/>
                    </a:cubicBezTo>
                    <a:cubicBezTo>
                      <a:pt x="8645" y="1139"/>
                      <a:pt x="8625" y="1142"/>
                      <a:pt x="8604" y="1148"/>
                    </a:cubicBezTo>
                    <a:cubicBezTo>
                      <a:pt x="8482" y="1176"/>
                      <a:pt x="8369" y="1188"/>
                      <a:pt x="8265" y="1188"/>
                    </a:cubicBezTo>
                    <a:cubicBezTo>
                      <a:pt x="7811" y="1188"/>
                      <a:pt x="7500" y="948"/>
                      <a:pt x="7150" y="678"/>
                    </a:cubicBezTo>
                    <a:cubicBezTo>
                      <a:pt x="6837" y="431"/>
                      <a:pt x="6472" y="150"/>
                      <a:pt x="5971" y="53"/>
                    </a:cubicBezTo>
                    <a:cubicBezTo>
                      <a:pt x="5786" y="18"/>
                      <a:pt x="5607" y="0"/>
                      <a:pt x="543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4" name="Google Shape;15324;p148"/>
              <p:cNvSpPr/>
              <p:nvPr/>
            </p:nvSpPr>
            <p:spPr>
              <a:xfrm>
                <a:off x="2112042" y="3663320"/>
                <a:ext cx="78015" cy="44678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7696" extrusionOk="0">
                    <a:moveTo>
                      <a:pt x="2666" y="0"/>
                    </a:moveTo>
                    <a:cubicBezTo>
                      <a:pt x="2580" y="0"/>
                      <a:pt x="2494" y="51"/>
                      <a:pt x="2477" y="163"/>
                    </a:cubicBezTo>
                    <a:cubicBezTo>
                      <a:pt x="2301" y="1252"/>
                      <a:pt x="2379" y="2464"/>
                      <a:pt x="2457" y="3631"/>
                    </a:cubicBezTo>
                    <a:cubicBezTo>
                      <a:pt x="2568" y="5416"/>
                      <a:pt x="2685" y="7261"/>
                      <a:pt x="1942" y="8727"/>
                    </a:cubicBezTo>
                    <a:lnTo>
                      <a:pt x="1916" y="8779"/>
                    </a:lnTo>
                    <a:cubicBezTo>
                      <a:pt x="978" y="10630"/>
                      <a:pt x="0" y="12547"/>
                      <a:pt x="430" y="14795"/>
                    </a:cubicBezTo>
                    <a:cubicBezTo>
                      <a:pt x="515" y="15264"/>
                      <a:pt x="789" y="15675"/>
                      <a:pt x="1050" y="16086"/>
                    </a:cubicBezTo>
                    <a:cubicBezTo>
                      <a:pt x="1362" y="16561"/>
                      <a:pt x="1656" y="17018"/>
                      <a:pt x="1604" y="17480"/>
                    </a:cubicBezTo>
                    <a:cubicBezTo>
                      <a:pt x="1591" y="17585"/>
                      <a:pt x="1669" y="17682"/>
                      <a:pt x="1780" y="17695"/>
                    </a:cubicBezTo>
                    <a:lnTo>
                      <a:pt x="1799" y="17695"/>
                    </a:lnTo>
                    <a:cubicBezTo>
                      <a:pt x="1903" y="17695"/>
                      <a:pt x="1988" y="17617"/>
                      <a:pt x="1995" y="17519"/>
                    </a:cubicBezTo>
                    <a:cubicBezTo>
                      <a:pt x="2066" y="16913"/>
                      <a:pt x="1721" y="16379"/>
                      <a:pt x="1382" y="15864"/>
                    </a:cubicBezTo>
                    <a:cubicBezTo>
                      <a:pt x="1141" y="15493"/>
                      <a:pt x="887" y="15108"/>
                      <a:pt x="815" y="14723"/>
                    </a:cubicBezTo>
                    <a:cubicBezTo>
                      <a:pt x="417" y="12605"/>
                      <a:pt x="1317" y="10826"/>
                      <a:pt x="2268" y="8949"/>
                    </a:cubicBezTo>
                    <a:lnTo>
                      <a:pt x="2294" y="8903"/>
                    </a:lnTo>
                    <a:cubicBezTo>
                      <a:pt x="3090" y="7346"/>
                      <a:pt x="2966" y="5442"/>
                      <a:pt x="2848" y="3611"/>
                    </a:cubicBezTo>
                    <a:cubicBezTo>
                      <a:pt x="2770" y="2405"/>
                      <a:pt x="2698" y="1271"/>
                      <a:pt x="2861" y="228"/>
                    </a:cubicBezTo>
                    <a:cubicBezTo>
                      <a:pt x="2887" y="83"/>
                      <a:pt x="2776" y="0"/>
                      <a:pt x="266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5" name="Google Shape;15325;p148"/>
              <p:cNvSpPr/>
              <p:nvPr/>
            </p:nvSpPr>
            <p:spPr>
              <a:xfrm>
                <a:off x="2177786" y="3807407"/>
                <a:ext cx="26257" cy="3479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378" extrusionOk="0">
                    <a:moveTo>
                      <a:pt x="283" y="1"/>
                    </a:moveTo>
                    <a:cubicBezTo>
                      <a:pt x="127" y="1"/>
                      <a:pt x="0" y="210"/>
                      <a:pt x="153" y="348"/>
                    </a:cubicBezTo>
                    <a:cubicBezTo>
                      <a:pt x="414" y="563"/>
                      <a:pt x="583" y="870"/>
                      <a:pt x="635" y="1208"/>
                    </a:cubicBezTo>
                    <a:cubicBezTo>
                      <a:pt x="648" y="1306"/>
                      <a:pt x="727" y="1378"/>
                      <a:pt x="831" y="1378"/>
                    </a:cubicBezTo>
                    <a:lnTo>
                      <a:pt x="857" y="1378"/>
                    </a:lnTo>
                    <a:cubicBezTo>
                      <a:pt x="961" y="1358"/>
                      <a:pt x="1040" y="1261"/>
                      <a:pt x="1027" y="1156"/>
                    </a:cubicBezTo>
                    <a:cubicBezTo>
                      <a:pt x="961" y="726"/>
                      <a:pt x="746" y="335"/>
                      <a:pt x="414" y="55"/>
                    </a:cubicBezTo>
                    <a:cubicBezTo>
                      <a:pt x="371" y="17"/>
                      <a:pt x="326" y="1"/>
                      <a:pt x="28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6" name="Google Shape;15326;p148"/>
              <p:cNvSpPr/>
              <p:nvPr/>
            </p:nvSpPr>
            <p:spPr>
              <a:xfrm>
                <a:off x="2104947" y="4021784"/>
                <a:ext cx="26005" cy="7877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3120" extrusionOk="0">
                    <a:moveTo>
                      <a:pt x="768" y="1"/>
                    </a:moveTo>
                    <a:cubicBezTo>
                      <a:pt x="704" y="1"/>
                      <a:pt x="641" y="32"/>
                      <a:pt x="601" y="108"/>
                    </a:cubicBezTo>
                    <a:cubicBezTo>
                      <a:pt x="196" y="877"/>
                      <a:pt x="1" y="1822"/>
                      <a:pt x="34" y="2924"/>
                    </a:cubicBezTo>
                    <a:cubicBezTo>
                      <a:pt x="34" y="3035"/>
                      <a:pt x="125" y="3119"/>
                      <a:pt x="229" y="3119"/>
                    </a:cubicBezTo>
                    <a:lnTo>
                      <a:pt x="236" y="3119"/>
                    </a:lnTo>
                    <a:cubicBezTo>
                      <a:pt x="346" y="3113"/>
                      <a:pt x="431" y="3022"/>
                      <a:pt x="425" y="2917"/>
                    </a:cubicBezTo>
                    <a:cubicBezTo>
                      <a:pt x="399" y="1894"/>
                      <a:pt x="581" y="988"/>
                      <a:pt x="946" y="291"/>
                    </a:cubicBezTo>
                    <a:cubicBezTo>
                      <a:pt x="1030" y="137"/>
                      <a:pt x="899" y="1"/>
                      <a:pt x="76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7" name="Google Shape;15327;p148"/>
              <p:cNvSpPr/>
              <p:nvPr/>
            </p:nvSpPr>
            <p:spPr>
              <a:xfrm>
                <a:off x="2143273" y="3921475"/>
                <a:ext cx="34438" cy="45799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814" extrusionOk="0">
                    <a:moveTo>
                      <a:pt x="284" y="0"/>
                    </a:moveTo>
                    <a:cubicBezTo>
                      <a:pt x="97" y="0"/>
                      <a:pt x="0" y="289"/>
                      <a:pt x="210" y="379"/>
                    </a:cubicBezTo>
                    <a:cubicBezTo>
                      <a:pt x="640" y="568"/>
                      <a:pt x="953" y="1090"/>
                      <a:pt x="966" y="1618"/>
                    </a:cubicBezTo>
                    <a:cubicBezTo>
                      <a:pt x="966" y="1728"/>
                      <a:pt x="1051" y="1813"/>
                      <a:pt x="1162" y="1813"/>
                    </a:cubicBezTo>
                    <a:lnTo>
                      <a:pt x="1168" y="1813"/>
                    </a:lnTo>
                    <a:cubicBezTo>
                      <a:pt x="1279" y="1807"/>
                      <a:pt x="1364" y="1722"/>
                      <a:pt x="1364" y="1611"/>
                    </a:cubicBezTo>
                    <a:cubicBezTo>
                      <a:pt x="1344" y="927"/>
                      <a:pt x="947" y="275"/>
                      <a:pt x="373" y="21"/>
                    </a:cubicBezTo>
                    <a:cubicBezTo>
                      <a:pt x="342" y="7"/>
                      <a:pt x="312" y="0"/>
                      <a:pt x="2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8" name="Google Shape;15328;p148"/>
              <p:cNvSpPr/>
              <p:nvPr/>
            </p:nvSpPr>
            <p:spPr>
              <a:xfrm>
                <a:off x="2065965" y="3199069"/>
                <a:ext cx="117350" cy="370154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14661" extrusionOk="0">
                    <a:moveTo>
                      <a:pt x="787" y="1"/>
                    </a:moveTo>
                    <a:cubicBezTo>
                      <a:pt x="713" y="1"/>
                      <a:pt x="640" y="41"/>
                      <a:pt x="606" y="133"/>
                    </a:cubicBezTo>
                    <a:cubicBezTo>
                      <a:pt x="580" y="224"/>
                      <a:pt x="0" y="2310"/>
                      <a:pt x="2099" y="4330"/>
                    </a:cubicBezTo>
                    <a:cubicBezTo>
                      <a:pt x="4061" y="6207"/>
                      <a:pt x="4250" y="8847"/>
                      <a:pt x="4250" y="8860"/>
                    </a:cubicBezTo>
                    <a:lnTo>
                      <a:pt x="4250" y="14465"/>
                    </a:lnTo>
                    <a:cubicBezTo>
                      <a:pt x="4250" y="14576"/>
                      <a:pt x="4341" y="14660"/>
                      <a:pt x="4452" y="14660"/>
                    </a:cubicBezTo>
                    <a:cubicBezTo>
                      <a:pt x="4556" y="14660"/>
                      <a:pt x="4641" y="14576"/>
                      <a:pt x="4647" y="14471"/>
                    </a:cubicBezTo>
                    <a:lnTo>
                      <a:pt x="4647" y="8847"/>
                    </a:lnTo>
                    <a:cubicBezTo>
                      <a:pt x="4641" y="8729"/>
                      <a:pt x="4445" y="6025"/>
                      <a:pt x="2373" y="4043"/>
                    </a:cubicBezTo>
                    <a:cubicBezTo>
                      <a:pt x="457" y="2199"/>
                      <a:pt x="958" y="328"/>
                      <a:pt x="984" y="244"/>
                    </a:cubicBezTo>
                    <a:cubicBezTo>
                      <a:pt x="1016" y="97"/>
                      <a:pt x="901" y="1"/>
                      <a:pt x="787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9" name="Google Shape;15329;p148"/>
              <p:cNvSpPr/>
              <p:nvPr/>
            </p:nvSpPr>
            <p:spPr>
              <a:xfrm>
                <a:off x="2083234" y="3194499"/>
                <a:ext cx="117350" cy="370431"/>
              </a:xfrm>
              <a:custGeom>
                <a:avLst/>
                <a:gdLst/>
                <a:ahLst/>
                <a:cxnLst/>
                <a:rect l="l" t="t" r="r" b="b"/>
                <a:pathLst>
                  <a:path w="4648" h="14672" extrusionOk="0">
                    <a:moveTo>
                      <a:pt x="789" y="0"/>
                    </a:moveTo>
                    <a:cubicBezTo>
                      <a:pt x="711" y="0"/>
                      <a:pt x="635" y="44"/>
                      <a:pt x="607" y="144"/>
                    </a:cubicBezTo>
                    <a:cubicBezTo>
                      <a:pt x="581" y="236"/>
                      <a:pt x="1" y="2321"/>
                      <a:pt x="2099" y="4335"/>
                    </a:cubicBezTo>
                    <a:cubicBezTo>
                      <a:pt x="4061" y="6212"/>
                      <a:pt x="4250" y="8852"/>
                      <a:pt x="4250" y="8865"/>
                    </a:cubicBezTo>
                    <a:lnTo>
                      <a:pt x="4250" y="14476"/>
                    </a:lnTo>
                    <a:cubicBezTo>
                      <a:pt x="4250" y="14587"/>
                      <a:pt x="4341" y="14672"/>
                      <a:pt x="4452" y="14672"/>
                    </a:cubicBezTo>
                    <a:cubicBezTo>
                      <a:pt x="4556" y="14672"/>
                      <a:pt x="4641" y="14587"/>
                      <a:pt x="4648" y="14483"/>
                    </a:cubicBezTo>
                    <a:lnTo>
                      <a:pt x="4648" y="8858"/>
                    </a:lnTo>
                    <a:cubicBezTo>
                      <a:pt x="4641" y="8741"/>
                      <a:pt x="4446" y="6036"/>
                      <a:pt x="2373" y="4055"/>
                    </a:cubicBezTo>
                    <a:cubicBezTo>
                      <a:pt x="457" y="2210"/>
                      <a:pt x="959" y="340"/>
                      <a:pt x="985" y="255"/>
                    </a:cubicBezTo>
                    <a:cubicBezTo>
                      <a:pt x="1028" y="102"/>
                      <a:pt x="907" y="0"/>
                      <a:pt x="789" y="0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0" name="Google Shape;15330;p148"/>
              <p:cNvSpPr/>
              <p:nvPr/>
            </p:nvSpPr>
            <p:spPr>
              <a:xfrm>
                <a:off x="2104796" y="3190257"/>
                <a:ext cx="49359" cy="67966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692" extrusionOk="0">
                    <a:moveTo>
                      <a:pt x="1720" y="0"/>
                    </a:moveTo>
                    <a:cubicBezTo>
                      <a:pt x="1638" y="0"/>
                      <a:pt x="1556" y="48"/>
                      <a:pt x="1532" y="156"/>
                    </a:cubicBezTo>
                    <a:cubicBezTo>
                      <a:pt x="1141" y="1811"/>
                      <a:pt x="202" y="2313"/>
                      <a:pt x="189" y="2320"/>
                    </a:cubicBezTo>
                    <a:cubicBezTo>
                      <a:pt x="0" y="2411"/>
                      <a:pt x="72" y="2691"/>
                      <a:pt x="274" y="2691"/>
                    </a:cubicBezTo>
                    <a:cubicBezTo>
                      <a:pt x="307" y="2691"/>
                      <a:pt x="339" y="2685"/>
                      <a:pt x="365" y="2672"/>
                    </a:cubicBezTo>
                    <a:cubicBezTo>
                      <a:pt x="411" y="2646"/>
                      <a:pt x="1473" y="2098"/>
                      <a:pt x="1917" y="247"/>
                    </a:cubicBezTo>
                    <a:cubicBezTo>
                      <a:pt x="1955" y="95"/>
                      <a:pt x="1837" y="0"/>
                      <a:pt x="1720" y="0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1" name="Google Shape;15331;p148"/>
              <p:cNvSpPr/>
              <p:nvPr/>
            </p:nvSpPr>
            <p:spPr>
              <a:xfrm>
                <a:off x="2024483" y="3177406"/>
                <a:ext cx="70617" cy="87558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468" extrusionOk="0">
                    <a:moveTo>
                      <a:pt x="828" y="0"/>
                    </a:moveTo>
                    <a:cubicBezTo>
                      <a:pt x="738" y="0"/>
                      <a:pt x="660" y="56"/>
                      <a:pt x="633" y="143"/>
                    </a:cubicBezTo>
                    <a:cubicBezTo>
                      <a:pt x="1" y="2412"/>
                      <a:pt x="2425" y="3441"/>
                      <a:pt x="2445" y="3448"/>
                    </a:cubicBezTo>
                    <a:cubicBezTo>
                      <a:pt x="2471" y="3461"/>
                      <a:pt x="2497" y="3461"/>
                      <a:pt x="2523" y="3461"/>
                    </a:cubicBezTo>
                    <a:lnTo>
                      <a:pt x="2523" y="3467"/>
                    </a:lnTo>
                    <a:cubicBezTo>
                      <a:pt x="2738" y="3467"/>
                      <a:pt x="2797" y="3168"/>
                      <a:pt x="2601" y="3083"/>
                    </a:cubicBezTo>
                    <a:cubicBezTo>
                      <a:pt x="2510" y="3050"/>
                      <a:pt x="477" y="2177"/>
                      <a:pt x="1011" y="254"/>
                    </a:cubicBezTo>
                    <a:cubicBezTo>
                      <a:pt x="1044" y="143"/>
                      <a:pt x="985" y="39"/>
                      <a:pt x="881" y="7"/>
                    </a:cubicBezTo>
                    <a:cubicBezTo>
                      <a:pt x="863" y="2"/>
                      <a:pt x="846" y="0"/>
                      <a:pt x="828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2" name="Google Shape;15332;p148"/>
              <p:cNvSpPr/>
              <p:nvPr/>
            </p:nvSpPr>
            <p:spPr>
              <a:xfrm>
                <a:off x="2211921" y="3198816"/>
                <a:ext cx="117174" cy="370406"/>
              </a:xfrm>
              <a:custGeom>
                <a:avLst/>
                <a:gdLst/>
                <a:ahLst/>
                <a:cxnLst/>
                <a:rect l="l" t="t" r="r" b="b"/>
                <a:pathLst>
                  <a:path w="4641" h="14671" extrusionOk="0">
                    <a:moveTo>
                      <a:pt x="3854" y="1"/>
                    </a:moveTo>
                    <a:cubicBezTo>
                      <a:pt x="3734" y="1"/>
                      <a:pt x="3612" y="103"/>
                      <a:pt x="3663" y="260"/>
                    </a:cubicBezTo>
                    <a:cubicBezTo>
                      <a:pt x="3663" y="280"/>
                      <a:pt x="4198" y="2202"/>
                      <a:pt x="2262" y="4053"/>
                    </a:cubicBezTo>
                    <a:cubicBezTo>
                      <a:pt x="196" y="6041"/>
                      <a:pt x="13" y="8746"/>
                      <a:pt x="7" y="8870"/>
                    </a:cubicBezTo>
                    <a:lnTo>
                      <a:pt x="7" y="14475"/>
                    </a:lnTo>
                    <a:cubicBezTo>
                      <a:pt x="0" y="14586"/>
                      <a:pt x="92" y="14670"/>
                      <a:pt x="196" y="14670"/>
                    </a:cubicBezTo>
                    <a:cubicBezTo>
                      <a:pt x="307" y="14670"/>
                      <a:pt x="398" y="14586"/>
                      <a:pt x="398" y="14475"/>
                    </a:cubicBezTo>
                    <a:lnTo>
                      <a:pt x="398" y="8883"/>
                    </a:lnTo>
                    <a:cubicBezTo>
                      <a:pt x="398" y="8857"/>
                      <a:pt x="580" y="6211"/>
                      <a:pt x="2536" y="4340"/>
                    </a:cubicBezTo>
                    <a:cubicBezTo>
                      <a:pt x="4641" y="2326"/>
                      <a:pt x="4061" y="234"/>
                      <a:pt x="4041" y="149"/>
                    </a:cubicBezTo>
                    <a:cubicBezTo>
                      <a:pt x="4013" y="45"/>
                      <a:pt x="3934" y="1"/>
                      <a:pt x="3854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3" name="Google Shape;15333;p148"/>
              <p:cNvSpPr/>
              <p:nvPr/>
            </p:nvSpPr>
            <p:spPr>
              <a:xfrm>
                <a:off x="2194651" y="3194600"/>
                <a:ext cx="117022" cy="37033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14668" extrusionOk="0">
                    <a:moveTo>
                      <a:pt x="3857" y="1"/>
                    </a:moveTo>
                    <a:cubicBezTo>
                      <a:pt x="3738" y="1"/>
                      <a:pt x="3617" y="101"/>
                      <a:pt x="3656" y="251"/>
                    </a:cubicBezTo>
                    <a:cubicBezTo>
                      <a:pt x="3682" y="329"/>
                      <a:pt x="4184" y="2206"/>
                      <a:pt x="2262" y="4051"/>
                    </a:cubicBezTo>
                    <a:cubicBezTo>
                      <a:pt x="196" y="6032"/>
                      <a:pt x="7" y="8737"/>
                      <a:pt x="0" y="8861"/>
                    </a:cubicBezTo>
                    <a:lnTo>
                      <a:pt x="0" y="14472"/>
                    </a:lnTo>
                    <a:cubicBezTo>
                      <a:pt x="0" y="14583"/>
                      <a:pt x="91" y="14668"/>
                      <a:pt x="202" y="14668"/>
                    </a:cubicBezTo>
                    <a:cubicBezTo>
                      <a:pt x="306" y="14668"/>
                      <a:pt x="398" y="14583"/>
                      <a:pt x="398" y="14472"/>
                    </a:cubicBezTo>
                    <a:lnTo>
                      <a:pt x="398" y="8874"/>
                    </a:lnTo>
                    <a:cubicBezTo>
                      <a:pt x="398" y="8848"/>
                      <a:pt x="580" y="6208"/>
                      <a:pt x="2535" y="4331"/>
                    </a:cubicBezTo>
                    <a:cubicBezTo>
                      <a:pt x="4634" y="2317"/>
                      <a:pt x="4060" y="232"/>
                      <a:pt x="4041" y="140"/>
                    </a:cubicBezTo>
                    <a:cubicBezTo>
                      <a:pt x="4010" y="43"/>
                      <a:pt x="3934" y="1"/>
                      <a:pt x="3857" y="1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4" name="Google Shape;15334;p148"/>
              <p:cNvSpPr/>
              <p:nvPr/>
            </p:nvSpPr>
            <p:spPr>
              <a:xfrm>
                <a:off x="2240753" y="3190358"/>
                <a:ext cx="49182" cy="6786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2688" extrusionOk="0">
                    <a:moveTo>
                      <a:pt x="230" y="1"/>
                    </a:moveTo>
                    <a:cubicBezTo>
                      <a:pt x="116" y="1"/>
                      <a:pt x="1" y="94"/>
                      <a:pt x="32" y="243"/>
                    </a:cubicBezTo>
                    <a:cubicBezTo>
                      <a:pt x="468" y="2094"/>
                      <a:pt x="1537" y="2642"/>
                      <a:pt x="1583" y="2668"/>
                    </a:cubicBezTo>
                    <a:cubicBezTo>
                      <a:pt x="1609" y="2681"/>
                      <a:pt x="1641" y="2687"/>
                      <a:pt x="1667" y="2687"/>
                    </a:cubicBezTo>
                    <a:lnTo>
                      <a:pt x="1674" y="2687"/>
                    </a:lnTo>
                    <a:cubicBezTo>
                      <a:pt x="1883" y="2687"/>
                      <a:pt x="1948" y="2407"/>
                      <a:pt x="1765" y="2316"/>
                    </a:cubicBezTo>
                    <a:cubicBezTo>
                      <a:pt x="1752" y="2309"/>
                      <a:pt x="814" y="1814"/>
                      <a:pt x="416" y="152"/>
                    </a:cubicBezTo>
                    <a:cubicBezTo>
                      <a:pt x="389" y="47"/>
                      <a:pt x="310" y="1"/>
                      <a:pt x="230" y="1"/>
                    </a:cubicBezTo>
                    <a:close/>
                  </a:path>
                </a:pathLst>
              </a:custGeom>
              <a:solidFill>
                <a:srgbClr val="829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5" name="Google Shape;15335;p148"/>
              <p:cNvSpPr/>
              <p:nvPr/>
            </p:nvSpPr>
            <p:spPr>
              <a:xfrm>
                <a:off x="2299504" y="3177507"/>
                <a:ext cx="70743" cy="87281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3457" extrusionOk="0">
                    <a:moveTo>
                      <a:pt x="1983" y="1"/>
                    </a:moveTo>
                    <a:cubicBezTo>
                      <a:pt x="1866" y="1"/>
                      <a:pt x="1749" y="95"/>
                      <a:pt x="1785" y="244"/>
                    </a:cubicBezTo>
                    <a:cubicBezTo>
                      <a:pt x="2326" y="2173"/>
                      <a:pt x="292" y="3046"/>
                      <a:pt x="201" y="3079"/>
                    </a:cubicBezTo>
                    <a:cubicBezTo>
                      <a:pt x="1" y="3163"/>
                      <a:pt x="56" y="3457"/>
                      <a:pt x="272" y="3457"/>
                    </a:cubicBezTo>
                    <a:cubicBezTo>
                      <a:pt x="274" y="3457"/>
                      <a:pt x="277" y="3457"/>
                      <a:pt x="279" y="3457"/>
                    </a:cubicBezTo>
                    <a:cubicBezTo>
                      <a:pt x="305" y="3457"/>
                      <a:pt x="331" y="3457"/>
                      <a:pt x="351" y="3444"/>
                    </a:cubicBezTo>
                    <a:cubicBezTo>
                      <a:pt x="377" y="3437"/>
                      <a:pt x="2801" y="2408"/>
                      <a:pt x="2169" y="139"/>
                    </a:cubicBezTo>
                    <a:cubicBezTo>
                      <a:pt x="2138" y="43"/>
                      <a:pt x="2060" y="1"/>
                      <a:pt x="1983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6" name="Google Shape;15336;p148"/>
              <p:cNvSpPr/>
              <p:nvPr/>
            </p:nvSpPr>
            <p:spPr>
              <a:xfrm>
                <a:off x="2158118" y="3552180"/>
                <a:ext cx="33099" cy="33983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46" extrusionOk="0">
                    <a:moveTo>
                      <a:pt x="856" y="1"/>
                    </a:moveTo>
                    <a:cubicBezTo>
                      <a:pt x="825" y="1"/>
                      <a:pt x="792" y="8"/>
                      <a:pt x="763" y="23"/>
                    </a:cubicBezTo>
                    <a:lnTo>
                      <a:pt x="756" y="23"/>
                    </a:lnTo>
                    <a:lnTo>
                      <a:pt x="737" y="10"/>
                    </a:lnTo>
                    <a:lnTo>
                      <a:pt x="717" y="10"/>
                    </a:lnTo>
                    <a:cubicBezTo>
                      <a:pt x="639" y="10"/>
                      <a:pt x="209" y="335"/>
                      <a:pt x="209" y="335"/>
                    </a:cubicBezTo>
                    <a:cubicBezTo>
                      <a:pt x="117" y="440"/>
                      <a:pt x="52" y="550"/>
                      <a:pt x="7" y="674"/>
                    </a:cubicBezTo>
                    <a:lnTo>
                      <a:pt x="0" y="700"/>
                    </a:lnTo>
                    <a:lnTo>
                      <a:pt x="0" y="720"/>
                    </a:lnTo>
                    <a:cubicBezTo>
                      <a:pt x="46" y="922"/>
                      <a:pt x="98" y="1111"/>
                      <a:pt x="150" y="1274"/>
                    </a:cubicBezTo>
                    <a:lnTo>
                      <a:pt x="170" y="1320"/>
                    </a:lnTo>
                    <a:lnTo>
                      <a:pt x="222" y="1326"/>
                    </a:lnTo>
                    <a:lnTo>
                      <a:pt x="287" y="1339"/>
                    </a:lnTo>
                    <a:lnTo>
                      <a:pt x="326" y="1346"/>
                    </a:lnTo>
                    <a:lnTo>
                      <a:pt x="359" y="1326"/>
                    </a:lnTo>
                    <a:lnTo>
                      <a:pt x="398" y="1293"/>
                    </a:lnTo>
                    <a:lnTo>
                      <a:pt x="398" y="1254"/>
                    </a:lnTo>
                    <a:cubicBezTo>
                      <a:pt x="424" y="792"/>
                      <a:pt x="678" y="440"/>
                      <a:pt x="1154" y="212"/>
                    </a:cubicBezTo>
                    <a:lnTo>
                      <a:pt x="1310" y="140"/>
                    </a:lnTo>
                    <a:lnTo>
                      <a:pt x="1154" y="62"/>
                    </a:lnTo>
                    <a:cubicBezTo>
                      <a:pt x="1069" y="23"/>
                      <a:pt x="978" y="3"/>
                      <a:pt x="887" y="3"/>
                    </a:cubicBezTo>
                    <a:cubicBezTo>
                      <a:pt x="877" y="1"/>
                      <a:pt x="867" y="1"/>
                      <a:pt x="85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7" name="Google Shape;15337;p148"/>
              <p:cNvSpPr/>
              <p:nvPr/>
            </p:nvSpPr>
            <p:spPr>
              <a:xfrm>
                <a:off x="2155796" y="3550110"/>
                <a:ext cx="40194" cy="38351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519" extrusionOk="0">
                    <a:moveTo>
                      <a:pt x="979" y="163"/>
                    </a:moveTo>
                    <a:cubicBezTo>
                      <a:pt x="1063" y="163"/>
                      <a:pt x="1141" y="183"/>
                      <a:pt x="1213" y="222"/>
                    </a:cubicBezTo>
                    <a:cubicBezTo>
                      <a:pt x="594" y="515"/>
                      <a:pt x="425" y="971"/>
                      <a:pt x="411" y="1330"/>
                    </a:cubicBezTo>
                    <a:lnTo>
                      <a:pt x="398" y="1343"/>
                    </a:lnTo>
                    <a:lnTo>
                      <a:pt x="320" y="1330"/>
                    </a:lnTo>
                    <a:cubicBezTo>
                      <a:pt x="262" y="1154"/>
                      <a:pt x="216" y="971"/>
                      <a:pt x="177" y="789"/>
                    </a:cubicBezTo>
                    <a:cubicBezTo>
                      <a:pt x="216" y="672"/>
                      <a:pt x="281" y="567"/>
                      <a:pt x="359" y="476"/>
                    </a:cubicBezTo>
                    <a:cubicBezTo>
                      <a:pt x="503" y="365"/>
                      <a:pt x="653" y="268"/>
                      <a:pt x="809" y="176"/>
                    </a:cubicBezTo>
                    <a:cubicBezTo>
                      <a:pt x="822" y="183"/>
                      <a:pt x="835" y="183"/>
                      <a:pt x="842" y="183"/>
                    </a:cubicBezTo>
                    <a:cubicBezTo>
                      <a:pt x="855" y="183"/>
                      <a:pt x="868" y="183"/>
                      <a:pt x="881" y="176"/>
                    </a:cubicBezTo>
                    <a:cubicBezTo>
                      <a:pt x="913" y="170"/>
                      <a:pt x="946" y="163"/>
                      <a:pt x="979" y="163"/>
                    </a:cubicBezTo>
                    <a:close/>
                    <a:moveTo>
                      <a:pt x="979" y="0"/>
                    </a:moveTo>
                    <a:cubicBezTo>
                      <a:pt x="939" y="0"/>
                      <a:pt x="894" y="7"/>
                      <a:pt x="855" y="13"/>
                    </a:cubicBezTo>
                    <a:lnTo>
                      <a:pt x="809" y="13"/>
                    </a:lnTo>
                    <a:cubicBezTo>
                      <a:pt x="757" y="13"/>
                      <a:pt x="731" y="26"/>
                      <a:pt x="483" y="183"/>
                    </a:cubicBezTo>
                    <a:cubicBezTo>
                      <a:pt x="398" y="235"/>
                      <a:pt x="314" y="300"/>
                      <a:pt x="236" y="365"/>
                    </a:cubicBezTo>
                    <a:cubicBezTo>
                      <a:pt x="138" y="476"/>
                      <a:pt x="66" y="593"/>
                      <a:pt x="20" y="730"/>
                    </a:cubicBezTo>
                    <a:lnTo>
                      <a:pt x="1" y="776"/>
                    </a:lnTo>
                    <a:lnTo>
                      <a:pt x="7" y="821"/>
                    </a:lnTo>
                    <a:cubicBezTo>
                      <a:pt x="53" y="1030"/>
                      <a:pt x="105" y="1213"/>
                      <a:pt x="164" y="1382"/>
                    </a:cubicBezTo>
                    <a:lnTo>
                      <a:pt x="196" y="1480"/>
                    </a:lnTo>
                    <a:lnTo>
                      <a:pt x="294" y="1493"/>
                    </a:lnTo>
                    <a:lnTo>
                      <a:pt x="359" y="1506"/>
                    </a:lnTo>
                    <a:lnTo>
                      <a:pt x="431" y="1519"/>
                    </a:lnTo>
                    <a:lnTo>
                      <a:pt x="490" y="1473"/>
                    </a:lnTo>
                    <a:lnTo>
                      <a:pt x="496" y="1467"/>
                    </a:lnTo>
                    <a:lnTo>
                      <a:pt x="561" y="1421"/>
                    </a:lnTo>
                    <a:lnTo>
                      <a:pt x="568" y="1336"/>
                    </a:lnTo>
                    <a:cubicBezTo>
                      <a:pt x="587" y="906"/>
                      <a:pt x="829" y="580"/>
                      <a:pt x="1278" y="365"/>
                    </a:cubicBezTo>
                    <a:lnTo>
                      <a:pt x="1591" y="215"/>
                    </a:lnTo>
                    <a:lnTo>
                      <a:pt x="1278" y="72"/>
                    </a:lnTo>
                    <a:cubicBezTo>
                      <a:pt x="1181" y="26"/>
                      <a:pt x="1083" y="0"/>
                      <a:pt x="979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8" name="Google Shape;15338;p148"/>
              <p:cNvSpPr/>
              <p:nvPr/>
            </p:nvSpPr>
            <p:spPr>
              <a:xfrm>
                <a:off x="2202529" y="3560310"/>
                <a:ext cx="27520" cy="26182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037" extrusionOk="0">
                    <a:moveTo>
                      <a:pt x="620" y="0"/>
                    </a:moveTo>
                    <a:lnTo>
                      <a:pt x="379" y="157"/>
                    </a:lnTo>
                    <a:lnTo>
                      <a:pt x="438" y="235"/>
                    </a:lnTo>
                    <a:cubicBezTo>
                      <a:pt x="340" y="274"/>
                      <a:pt x="33" y="424"/>
                      <a:pt x="20" y="633"/>
                    </a:cubicBezTo>
                    <a:cubicBezTo>
                      <a:pt x="1" y="848"/>
                      <a:pt x="196" y="952"/>
                      <a:pt x="366" y="985"/>
                    </a:cubicBezTo>
                    <a:lnTo>
                      <a:pt x="385" y="985"/>
                    </a:lnTo>
                    <a:cubicBezTo>
                      <a:pt x="438" y="978"/>
                      <a:pt x="483" y="978"/>
                      <a:pt x="529" y="978"/>
                    </a:cubicBezTo>
                    <a:cubicBezTo>
                      <a:pt x="627" y="978"/>
                      <a:pt x="724" y="991"/>
                      <a:pt x="822" y="1011"/>
                    </a:cubicBezTo>
                    <a:lnTo>
                      <a:pt x="926" y="1037"/>
                    </a:lnTo>
                    <a:lnTo>
                      <a:pt x="926" y="926"/>
                    </a:lnTo>
                    <a:cubicBezTo>
                      <a:pt x="920" y="782"/>
                      <a:pt x="926" y="587"/>
                      <a:pt x="1031" y="502"/>
                    </a:cubicBezTo>
                    <a:lnTo>
                      <a:pt x="1089" y="450"/>
                    </a:lnTo>
                    <a:lnTo>
                      <a:pt x="939" y="255"/>
                    </a:lnTo>
                    <a:lnTo>
                      <a:pt x="881" y="287"/>
                    </a:lnTo>
                    <a:cubicBezTo>
                      <a:pt x="816" y="320"/>
                      <a:pt x="750" y="359"/>
                      <a:pt x="698" y="404"/>
                    </a:cubicBezTo>
                    <a:cubicBezTo>
                      <a:pt x="698" y="339"/>
                      <a:pt x="718" y="281"/>
                      <a:pt x="744" y="228"/>
                    </a:cubicBezTo>
                    <a:lnTo>
                      <a:pt x="783" y="176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9" name="Google Shape;15339;p148"/>
              <p:cNvSpPr/>
              <p:nvPr/>
            </p:nvSpPr>
            <p:spPr>
              <a:xfrm>
                <a:off x="2200408" y="3557507"/>
                <a:ext cx="32443" cy="3145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46" extrusionOk="0">
                    <a:moveTo>
                      <a:pt x="691" y="209"/>
                    </a:moveTo>
                    <a:lnTo>
                      <a:pt x="691" y="216"/>
                    </a:lnTo>
                    <a:lnTo>
                      <a:pt x="763" y="287"/>
                    </a:lnTo>
                    <a:cubicBezTo>
                      <a:pt x="711" y="379"/>
                      <a:pt x="691" y="476"/>
                      <a:pt x="698" y="581"/>
                    </a:cubicBezTo>
                    <a:cubicBezTo>
                      <a:pt x="698" y="607"/>
                      <a:pt x="711" y="626"/>
                      <a:pt x="737" y="633"/>
                    </a:cubicBezTo>
                    <a:lnTo>
                      <a:pt x="750" y="633"/>
                    </a:lnTo>
                    <a:cubicBezTo>
                      <a:pt x="769" y="633"/>
                      <a:pt x="789" y="620"/>
                      <a:pt x="795" y="607"/>
                    </a:cubicBezTo>
                    <a:cubicBezTo>
                      <a:pt x="854" y="548"/>
                      <a:pt x="919" y="502"/>
                      <a:pt x="997" y="463"/>
                    </a:cubicBezTo>
                    <a:lnTo>
                      <a:pt x="1063" y="548"/>
                    </a:lnTo>
                    <a:cubicBezTo>
                      <a:pt x="932" y="659"/>
                      <a:pt x="919" y="874"/>
                      <a:pt x="926" y="1043"/>
                    </a:cubicBezTo>
                    <a:cubicBezTo>
                      <a:pt x="821" y="1017"/>
                      <a:pt x="717" y="1004"/>
                      <a:pt x="613" y="1004"/>
                    </a:cubicBezTo>
                    <a:cubicBezTo>
                      <a:pt x="567" y="1004"/>
                      <a:pt x="515" y="1004"/>
                      <a:pt x="463" y="1011"/>
                    </a:cubicBezTo>
                    <a:cubicBezTo>
                      <a:pt x="461" y="1011"/>
                      <a:pt x="458" y="1011"/>
                      <a:pt x="456" y="1011"/>
                    </a:cubicBezTo>
                    <a:cubicBezTo>
                      <a:pt x="396" y="1011"/>
                      <a:pt x="170" y="943"/>
                      <a:pt x="183" y="750"/>
                    </a:cubicBezTo>
                    <a:cubicBezTo>
                      <a:pt x="196" y="581"/>
                      <a:pt x="476" y="444"/>
                      <a:pt x="587" y="411"/>
                    </a:cubicBezTo>
                    <a:cubicBezTo>
                      <a:pt x="600" y="405"/>
                      <a:pt x="613" y="392"/>
                      <a:pt x="619" y="372"/>
                    </a:cubicBezTo>
                    <a:cubicBezTo>
                      <a:pt x="626" y="353"/>
                      <a:pt x="619" y="339"/>
                      <a:pt x="613" y="326"/>
                    </a:cubicBezTo>
                    <a:lnTo>
                      <a:pt x="580" y="281"/>
                    </a:lnTo>
                    <a:lnTo>
                      <a:pt x="691" y="209"/>
                    </a:lnTo>
                    <a:close/>
                    <a:moveTo>
                      <a:pt x="717" y="1"/>
                    </a:moveTo>
                    <a:lnTo>
                      <a:pt x="606" y="72"/>
                    </a:lnTo>
                    <a:lnTo>
                      <a:pt x="495" y="144"/>
                    </a:lnTo>
                    <a:lnTo>
                      <a:pt x="352" y="235"/>
                    </a:lnTo>
                    <a:lnTo>
                      <a:pt x="404" y="307"/>
                    </a:lnTo>
                    <a:cubicBezTo>
                      <a:pt x="254" y="385"/>
                      <a:pt x="39" y="522"/>
                      <a:pt x="20" y="737"/>
                    </a:cubicBezTo>
                    <a:cubicBezTo>
                      <a:pt x="0" y="998"/>
                      <a:pt x="235" y="1135"/>
                      <a:pt x="437" y="1174"/>
                    </a:cubicBezTo>
                    <a:lnTo>
                      <a:pt x="476" y="1174"/>
                    </a:lnTo>
                    <a:cubicBezTo>
                      <a:pt x="522" y="1174"/>
                      <a:pt x="567" y="1167"/>
                      <a:pt x="613" y="1167"/>
                    </a:cubicBezTo>
                    <a:cubicBezTo>
                      <a:pt x="704" y="1167"/>
                      <a:pt x="795" y="1180"/>
                      <a:pt x="887" y="1200"/>
                    </a:cubicBezTo>
                    <a:lnTo>
                      <a:pt x="1095" y="1245"/>
                    </a:lnTo>
                    <a:lnTo>
                      <a:pt x="1089" y="1037"/>
                    </a:lnTo>
                    <a:cubicBezTo>
                      <a:pt x="1089" y="965"/>
                      <a:pt x="1082" y="744"/>
                      <a:pt x="1167" y="672"/>
                    </a:cubicBezTo>
                    <a:lnTo>
                      <a:pt x="1284" y="574"/>
                    </a:lnTo>
                    <a:lnTo>
                      <a:pt x="1186" y="450"/>
                    </a:lnTo>
                    <a:lnTo>
                      <a:pt x="1121" y="366"/>
                    </a:lnTo>
                    <a:lnTo>
                      <a:pt x="1043" y="261"/>
                    </a:lnTo>
                    <a:lnTo>
                      <a:pt x="945" y="313"/>
                    </a:lnTo>
                    <a:lnTo>
                      <a:pt x="971" y="274"/>
                    </a:lnTo>
                    <a:lnTo>
                      <a:pt x="880" y="177"/>
                    </a:lnTo>
                    <a:lnTo>
                      <a:pt x="815" y="105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0" name="Google Shape;15340;p148"/>
              <p:cNvSpPr/>
              <p:nvPr/>
            </p:nvSpPr>
            <p:spPr>
              <a:xfrm>
                <a:off x="2137037" y="3585330"/>
                <a:ext cx="29338" cy="46077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825" extrusionOk="0">
                    <a:moveTo>
                      <a:pt x="900" y="0"/>
                    </a:moveTo>
                    <a:cubicBezTo>
                      <a:pt x="796" y="0"/>
                      <a:pt x="692" y="13"/>
                      <a:pt x="594" y="46"/>
                    </a:cubicBezTo>
                    <a:cubicBezTo>
                      <a:pt x="392" y="111"/>
                      <a:pt x="222" y="261"/>
                      <a:pt x="125" y="450"/>
                    </a:cubicBezTo>
                    <a:cubicBezTo>
                      <a:pt x="1" y="710"/>
                      <a:pt x="7" y="1375"/>
                      <a:pt x="183" y="1662"/>
                    </a:cubicBezTo>
                    <a:cubicBezTo>
                      <a:pt x="229" y="1753"/>
                      <a:pt x="320" y="1818"/>
                      <a:pt x="425" y="1825"/>
                    </a:cubicBezTo>
                    <a:lnTo>
                      <a:pt x="431" y="1818"/>
                    </a:lnTo>
                    <a:cubicBezTo>
                      <a:pt x="457" y="1818"/>
                      <a:pt x="483" y="1818"/>
                      <a:pt x="509" y="1812"/>
                    </a:cubicBezTo>
                    <a:cubicBezTo>
                      <a:pt x="542" y="1799"/>
                      <a:pt x="568" y="1773"/>
                      <a:pt x="587" y="1740"/>
                    </a:cubicBezTo>
                    <a:cubicBezTo>
                      <a:pt x="614" y="1669"/>
                      <a:pt x="614" y="1584"/>
                      <a:pt x="574" y="1512"/>
                    </a:cubicBezTo>
                    <a:cubicBezTo>
                      <a:pt x="568" y="1480"/>
                      <a:pt x="555" y="1440"/>
                      <a:pt x="555" y="1408"/>
                    </a:cubicBezTo>
                    <a:cubicBezTo>
                      <a:pt x="561" y="763"/>
                      <a:pt x="822" y="359"/>
                      <a:pt x="1044" y="143"/>
                    </a:cubicBezTo>
                    <a:lnTo>
                      <a:pt x="1161" y="13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1" name="Google Shape;15341;p148"/>
              <p:cNvSpPr/>
              <p:nvPr/>
            </p:nvSpPr>
            <p:spPr>
              <a:xfrm>
                <a:off x="2134916" y="3583184"/>
                <a:ext cx="36053" cy="50217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989" extrusionOk="0">
                    <a:moveTo>
                      <a:pt x="978" y="0"/>
                    </a:moveTo>
                    <a:cubicBezTo>
                      <a:pt x="978" y="0"/>
                      <a:pt x="979" y="0"/>
                      <a:pt x="980" y="0"/>
                    </a:cubicBezTo>
                    <a:lnTo>
                      <a:pt x="980" y="0"/>
                    </a:lnTo>
                    <a:cubicBezTo>
                      <a:pt x="981" y="0"/>
                      <a:pt x="983" y="0"/>
                      <a:pt x="984" y="0"/>
                    </a:cubicBezTo>
                    <a:close/>
                    <a:moveTo>
                      <a:pt x="984" y="163"/>
                    </a:moveTo>
                    <a:cubicBezTo>
                      <a:pt x="1010" y="163"/>
                      <a:pt x="1036" y="163"/>
                      <a:pt x="1063" y="170"/>
                    </a:cubicBezTo>
                    <a:cubicBezTo>
                      <a:pt x="854" y="378"/>
                      <a:pt x="561" y="795"/>
                      <a:pt x="554" y="1486"/>
                    </a:cubicBezTo>
                    <a:cubicBezTo>
                      <a:pt x="554" y="1597"/>
                      <a:pt x="671" y="1786"/>
                      <a:pt x="567" y="1812"/>
                    </a:cubicBezTo>
                    <a:cubicBezTo>
                      <a:pt x="548" y="1819"/>
                      <a:pt x="528" y="1819"/>
                      <a:pt x="509" y="1825"/>
                    </a:cubicBezTo>
                    <a:cubicBezTo>
                      <a:pt x="176" y="1825"/>
                      <a:pt x="137" y="854"/>
                      <a:pt x="280" y="574"/>
                    </a:cubicBezTo>
                    <a:cubicBezTo>
                      <a:pt x="365" y="398"/>
                      <a:pt x="522" y="268"/>
                      <a:pt x="704" y="202"/>
                    </a:cubicBezTo>
                    <a:cubicBezTo>
                      <a:pt x="795" y="176"/>
                      <a:pt x="887" y="163"/>
                      <a:pt x="984" y="163"/>
                    </a:cubicBezTo>
                    <a:close/>
                    <a:moveTo>
                      <a:pt x="980" y="0"/>
                    </a:moveTo>
                    <a:lnTo>
                      <a:pt x="980" y="0"/>
                    </a:lnTo>
                    <a:cubicBezTo>
                      <a:pt x="864" y="1"/>
                      <a:pt x="755" y="14"/>
                      <a:pt x="652" y="52"/>
                    </a:cubicBezTo>
                    <a:cubicBezTo>
                      <a:pt x="424" y="124"/>
                      <a:pt x="241" y="287"/>
                      <a:pt x="137" y="496"/>
                    </a:cubicBezTo>
                    <a:cubicBezTo>
                      <a:pt x="0" y="776"/>
                      <a:pt x="0" y="1473"/>
                      <a:pt x="196" y="1786"/>
                    </a:cubicBezTo>
                    <a:cubicBezTo>
                      <a:pt x="254" y="1903"/>
                      <a:pt x="378" y="1982"/>
                      <a:pt x="509" y="1988"/>
                    </a:cubicBezTo>
                    <a:cubicBezTo>
                      <a:pt x="541" y="1982"/>
                      <a:pt x="580" y="1982"/>
                      <a:pt x="613" y="1969"/>
                    </a:cubicBezTo>
                    <a:cubicBezTo>
                      <a:pt x="665" y="1956"/>
                      <a:pt x="717" y="1916"/>
                      <a:pt x="743" y="1864"/>
                    </a:cubicBezTo>
                    <a:cubicBezTo>
                      <a:pt x="782" y="1767"/>
                      <a:pt x="782" y="1662"/>
                      <a:pt x="737" y="1571"/>
                    </a:cubicBezTo>
                    <a:cubicBezTo>
                      <a:pt x="730" y="1545"/>
                      <a:pt x="724" y="1519"/>
                      <a:pt x="717" y="1486"/>
                    </a:cubicBezTo>
                    <a:cubicBezTo>
                      <a:pt x="724" y="874"/>
                      <a:pt x="971" y="489"/>
                      <a:pt x="1180" y="281"/>
                    </a:cubicBezTo>
                    <a:lnTo>
                      <a:pt x="1428" y="33"/>
                    </a:lnTo>
                    <a:lnTo>
                      <a:pt x="1076" y="7"/>
                    </a:lnTo>
                    <a:cubicBezTo>
                      <a:pt x="1044" y="7"/>
                      <a:pt x="1012" y="1"/>
                      <a:pt x="980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2" name="Google Shape;15342;p148"/>
              <p:cNvSpPr/>
              <p:nvPr/>
            </p:nvSpPr>
            <p:spPr>
              <a:xfrm>
                <a:off x="2154811" y="3552584"/>
                <a:ext cx="99576" cy="131666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5215" extrusionOk="0">
                    <a:moveTo>
                      <a:pt x="2041" y="0"/>
                    </a:moveTo>
                    <a:lnTo>
                      <a:pt x="1989" y="13"/>
                    </a:lnTo>
                    <a:cubicBezTo>
                      <a:pt x="1897" y="33"/>
                      <a:pt x="1813" y="59"/>
                      <a:pt x="1721" y="85"/>
                    </a:cubicBezTo>
                    <a:cubicBezTo>
                      <a:pt x="1259" y="235"/>
                      <a:pt x="705" y="567"/>
                      <a:pt x="692" y="1277"/>
                    </a:cubicBezTo>
                    <a:cubicBezTo>
                      <a:pt x="672" y="1291"/>
                      <a:pt x="27" y="1701"/>
                      <a:pt x="20" y="2711"/>
                    </a:cubicBezTo>
                    <a:cubicBezTo>
                      <a:pt x="14" y="3226"/>
                      <a:pt x="1" y="4438"/>
                      <a:pt x="1747" y="5012"/>
                    </a:cubicBezTo>
                    <a:cubicBezTo>
                      <a:pt x="1956" y="5084"/>
                      <a:pt x="2510" y="5214"/>
                      <a:pt x="2725" y="5214"/>
                    </a:cubicBezTo>
                    <a:cubicBezTo>
                      <a:pt x="2751" y="5214"/>
                      <a:pt x="2777" y="5214"/>
                      <a:pt x="2797" y="5208"/>
                    </a:cubicBezTo>
                    <a:cubicBezTo>
                      <a:pt x="2816" y="5208"/>
                      <a:pt x="2835" y="5209"/>
                      <a:pt x="2854" y="5209"/>
                    </a:cubicBezTo>
                    <a:cubicBezTo>
                      <a:pt x="2990" y="5209"/>
                      <a:pt x="3121" y="5188"/>
                      <a:pt x="3247" y="5142"/>
                    </a:cubicBezTo>
                    <a:cubicBezTo>
                      <a:pt x="3540" y="5058"/>
                      <a:pt x="3892" y="4803"/>
                      <a:pt x="3911" y="4093"/>
                    </a:cubicBezTo>
                    <a:cubicBezTo>
                      <a:pt x="3918" y="3865"/>
                      <a:pt x="3924" y="3565"/>
                      <a:pt x="3911" y="3285"/>
                    </a:cubicBezTo>
                    <a:cubicBezTo>
                      <a:pt x="3944" y="2992"/>
                      <a:pt x="3774" y="2359"/>
                      <a:pt x="3709" y="2229"/>
                    </a:cubicBezTo>
                    <a:cubicBezTo>
                      <a:pt x="3644" y="2060"/>
                      <a:pt x="3540" y="1903"/>
                      <a:pt x="3409" y="1779"/>
                    </a:cubicBezTo>
                    <a:cubicBezTo>
                      <a:pt x="3168" y="1551"/>
                      <a:pt x="2849" y="1440"/>
                      <a:pt x="2425" y="1440"/>
                    </a:cubicBezTo>
                    <a:lnTo>
                      <a:pt x="2282" y="1440"/>
                    </a:lnTo>
                    <a:cubicBezTo>
                      <a:pt x="2256" y="1434"/>
                      <a:pt x="2223" y="1434"/>
                      <a:pt x="2197" y="1434"/>
                    </a:cubicBezTo>
                    <a:lnTo>
                      <a:pt x="2139" y="1434"/>
                    </a:lnTo>
                    <a:cubicBezTo>
                      <a:pt x="2041" y="1408"/>
                      <a:pt x="1702" y="1304"/>
                      <a:pt x="1728" y="991"/>
                    </a:cubicBezTo>
                    <a:cubicBezTo>
                      <a:pt x="1747" y="730"/>
                      <a:pt x="2106" y="548"/>
                      <a:pt x="2256" y="476"/>
                    </a:cubicBezTo>
                    <a:lnTo>
                      <a:pt x="2347" y="437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3" name="Google Shape;15343;p148"/>
              <p:cNvSpPr/>
              <p:nvPr/>
            </p:nvSpPr>
            <p:spPr>
              <a:xfrm>
                <a:off x="2152842" y="3550110"/>
                <a:ext cx="103540" cy="136109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5391" extrusionOk="0">
                    <a:moveTo>
                      <a:pt x="2086" y="189"/>
                    </a:moveTo>
                    <a:lnTo>
                      <a:pt x="2301" y="502"/>
                    </a:lnTo>
                    <a:cubicBezTo>
                      <a:pt x="2125" y="580"/>
                      <a:pt x="1754" y="782"/>
                      <a:pt x="1728" y="1082"/>
                    </a:cubicBezTo>
                    <a:cubicBezTo>
                      <a:pt x="1702" y="1415"/>
                      <a:pt x="2008" y="1571"/>
                      <a:pt x="2217" y="1617"/>
                    </a:cubicBezTo>
                    <a:cubicBezTo>
                      <a:pt x="2236" y="1610"/>
                      <a:pt x="2256" y="1610"/>
                      <a:pt x="2275" y="1610"/>
                    </a:cubicBezTo>
                    <a:cubicBezTo>
                      <a:pt x="2314" y="1610"/>
                      <a:pt x="2347" y="1617"/>
                      <a:pt x="2379" y="1623"/>
                    </a:cubicBezTo>
                    <a:cubicBezTo>
                      <a:pt x="2406" y="1630"/>
                      <a:pt x="2438" y="1636"/>
                      <a:pt x="2464" y="1649"/>
                    </a:cubicBezTo>
                    <a:cubicBezTo>
                      <a:pt x="2458" y="1636"/>
                      <a:pt x="2451" y="1623"/>
                      <a:pt x="2445" y="1617"/>
                    </a:cubicBezTo>
                    <a:lnTo>
                      <a:pt x="2503" y="1617"/>
                    </a:lnTo>
                    <a:cubicBezTo>
                      <a:pt x="2901" y="1617"/>
                      <a:pt x="3207" y="1721"/>
                      <a:pt x="3429" y="1929"/>
                    </a:cubicBezTo>
                    <a:cubicBezTo>
                      <a:pt x="3553" y="2047"/>
                      <a:pt x="3650" y="2190"/>
                      <a:pt x="3716" y="2353"/>
                    </a:cubicBezTo>
                    <a:cubicBezTo>
                      <a:pt x="3748" y="2392"/>
                      <a:pt x="3944" y="3083"/>
                      <a:pt x="3905" y="3376"/>
                    </a:cubicBezTo>
                    <a:cubicBezTo>
                      <a:pt x="3918" y="3637"/>
                      <a:pt x="3918" y="3911"/>
                      <a:pt x="3905" y="4185"/>
                    </a:cubicBezTo>
                    <a:cubicBezTo>
                      <a:pt x="3892" y="4706"/>
                      <a:pt x="3690" y="5045"/>
                      <a:pt x="3298" y="5162"/>
                    </a:cubicBezTo>
                    <a:cubicBezTo>
                      <a:pt x="3176" y="5203"/>
                      <a:pt x="3042" y="5228"/>
                      <a:pt x="2912" y="5228"/>
                    </a:cubicBezTo>
                    <a:cubicBezTo>
                      <a:pt x="2898" y="5228"/>
                      <a:pt x="2883" y="5228"/>
                      <a:pt x="2868" y="5227"/>
                    </a:cubicBezTo>
                    <a:cubicBezTo>
                      <a:pt x="2849" y="5227"/>
                      <a:pt x="2829" y="5234"/>
                      <a:pt x="2803" y="5234"/>
                    </a:cubicBezTo>
                    <a:cubicBezTo>
                      <a:pt x="2601" y="5234"/>
                      <a:pt x="2067" y="5110"/>
                      <a:pt x="1858" y="5038"/>
                    </a:cubicBezTo>
                    <a:cubicBezTo>
                      <a:pt x="164" y="4478"/>
                      <a:pt x="177" y="3311"/>
                      <a:pt x="183" y="2809"/>
                    </a:cubicBezTo>
                    <a:cubicBezTo>
                      <a:pt x="190" y="1845"/>
                      <a:pt x="796" y="1460"/>
                      <a:pt x="822" y="1447"/>
                    </a:cubicBezTo>
                    <a:cubicBezTo>
                      <a:pt x="841" y="1434"/>
                      <a:pt x="854" y="1408"/>
                      <a:pt x="861" y="1382"/>
                    </a:cubicBezTo>
                    <a:cubicBezTo>
                      <a:pt x="874" y="717"/>
                      <a:pt x="1395" y="404"/>
                      <a:pt x="1832" y="261"/>
                    </a:cubicBezTo>
                    <a:cubicBezTo>
                      <a:pt x="1917" y="235"/>
                      <a:pt x="2001" y="209"/>
                      <a:pt x="2086" y="189"/>
                    </a:cubicBezTo>
                    <a:close/>
                    <a:moveTo>
                      <a:pt x="2158" y="0"/>
                    </a:moveTo>
                    <a:lnTo>
                      <a:pt x="2158" y="7"/>
                    </a:lnTo>
                    <a:lnTo>
                      <a:pt x="2054" y="33"/>
                    </a:lnTo>
                    <a:cubicBezTo>
                      <a:pt x="1962" y="52"/>
                      <a:pt x="1871" y="79"/>
                      <a:pt x="1780" y="105"/>
                    </a:cubicBezTo>
                    <a:cubicBezTo>
                      <a:pt x="1109" y="326"/>
                      <a:pt x="724" y="756"/>
                      <a:pt x="698" y="1330"/>
                    </a:cubicBezTo>
                    <a:cubicBezTo>
                      <a:pt x="548" y="1441"/>
                      <a:pt x="27" y="1884"/>
                      <a:pt x="20" y="2803"/>
                    </a:cubicBezTo>
                    <a:cubicBezTo>
                      <a:pt x="14" y="3292"/>
                      <a:pt x="1" y="4595"/>
                      <a:pt x="1806" y="5188"/>
                    </a:cubicBezTo>
                    <a:cubicBezTo>
                      <a:pt x="2021" y="5260"/>
                      <a:pt x="2575" y="5390"/>
                      <a:pt x="2803" y="5390"/>
                    </a:cubicBezTo>
                    <a:cubicBezTo>
                      <a:pt x="2836" y="5390"/>
                      <a:pt x="2862" y="5390"/>
                      <a:pt x="2888" y="5384"/>
                    </a:cubicBezTo>
                    <a:cubicBezTo>
                      <a:pt x="2904" y="5384"/>
                      <a:pt x="2919" y="5385"/>
                      <a:pt x="2935" y="5385"/>
                    </a:cubicBezTo>
                    <a:cubicBezTo>
                      <a:pt x="3076" y="5385"/>
                      <a:pt x="3216" y="5359"/>
                      <a:pt x="3351" y="5312"/>
                    </a:cubicBezTo>
                    <a:cubicBezTo>
                      <a:pt x="3670" y="5214"/>
                      <a:pt x="4055" y="4941"/>
                      <a:pt x="4074" y="4185"/>
                    </a:cubicBezTo>
                    <a:cubicBezTo>
                      <a:pt x="4081" y="3963"/>
                      <a:pt x="4081" y="3663"/>
                      <a:pt x="4074" y="3383"/>
                    </a:cubicBezTo>
                    <a:cubicBezTo>
                      <a:pt x="4100" y="3090"/>
                      <a:pt x="3950" y="2464"/>
                      <a:pt x="3865" y="2288"/>
                    </a:cubicBezTo>
                    <a:cubicBezTo>
                      <a:pt x="3794" y="2105"/>
                      <a:pt x="3676" y="1943"/>
                      <a:pt x="3540" y="1806"/>
                    </a:cubicBezTo>
                    <a:cubicBezTo>
                      <a:pt x="3285" y="1564"/>
                      <a:pt x="2947" y="1447"/>
                      <a:pt x="2503" y="1447"/>
                    </a:cubicBezTo>
                    <a:lnTo>
                      <a:pt x="2366" y="1447"/>
                    </a:lnTo>
                    <a:cubicBezTo>
                      <a:pt x="2340" y="1447"/>
                      <a:pt x="2308" y="1441"/>
                      <a:pt x="2275" y="1441"/>
                    </a:cubicBezTo>
                    <a:lnTo>
                      <a:pt x="2230" y="1441"/>
                    </a:lnTo>
                    <a:cubicBezTo>
                      <a:pt x="2132" y="1421"/>
                      <a:pt x="1871" y="1330"/>
                      <a:pt x="1891" y="1089"/>
                    </a:cubicBezTo>
                    <a:cubicBezTo>
                      <a:pt x="1910" y="867"/>
                      <a:pt x="2262" y="691"/>
                      <a:pt x="2373" y="646"/>
                    </a:cubicBezTo>
                    <a:lnTo>
                      <a:pt x="2549" y="561"/>
                    </a:lnTo>
                    <a:lnTo>
                      <a:pt x="2438" y="398"/>
                    </a:lnTo>
                    <a:lnTo>
                      <a:pt x="2217" y="92"/>
                    </a:lnTo>
                    <a:lnTo>
                      <a:pt x="2158" y="0"/>
                    </a:ln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44" name="Google Shape;15344;p148"/>
          <p:cNvGrpSpPr/>
          <p:nvPr/>
        </p:nvGrpSpPr>
        <p:grpSpPr>
          <a:xfrm>
            <a:off x="2942205" y="3064707"/>
            <a:ext cx="550623" cy="1310497"/>
            <a:chOff x="2942205" y="3050537"/>
            <a:chExt cx="550623" cy="1310497"/>
          </a:xfrm>
        </p:grpSpPr>
        <p:sp>
          <p:nvSpPr>
            <p:cNvPr id="15345" name="Google Shape;15345;p148"/>
            <p:cNvSpPr/>
            <p:nvPr/>
          </p:nvSpPr>
          <p:spPr>
            <a:xfrm>
              <a:off x="2991084" y="4311978"/>
              <a:ext cx="453016" cy="49056"/>
            </a:xfrm>
            <a:custGeom>
              <a:avLst/>
              <a:gdLst/>
              <a:ahLst/>
              <a:cxnLst/>
              <a:rect l="l" t="t" r="r" b="b"/>
              <a:pathLst>
                <a:path w="17943" h="1943" extrusionOk="0">
                  <a:moveTo>
                    <a:pt x="8975" y="0"/>
                  </a:moveTo>
                  <a:cubicBezTo>
                    <a:pt x="4015" y="0"/>
                    <a:pt x="0" y="437"/>
                    <a:pt x="0" y="972"/>
                  </a:cubicBezTo>
                  <a:cubicBezTo>
                    <a:pt x="0" y="1506"/>
                    <a:pt x="4021" y="1943"/>
                    <a:pt x="8975" y="1943"/>
                  </a:cubicBezTo>
                  <a:cubicBezTo>
                    <a:pt x="13928" y="1943"/>
                    <a:pt x="17943" y="1506"/>
                    <a:pt x="17943" y="972"/>
                  </a:cubicBezTo>
                  <a:cubicBezTo>
                    <a:pt x="17943" y="437"/>
                    <a:pt x="13928" y="0"/>
                    <a:pt x="8975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46" name="Google Shape;15346;p148"/>
            <p:cNvGrpSpPr/>
            <p:nvPr/>
          </p:nvGrpSpPr>
          <p:grpSpPr>
            <a:xfrm>
              <a:off x="2942205" y="3050537"/>
              <a:ext cx="550623" cy="1278079"/>
              <a:chOff x="2942205" y="3050537"/>
              <a:chExt cx="550623" cy="1278079"/>
            </a:xfrm>
          </p:grpSpPr>
          <p:sp>
            <p:nvSpPr>
              <p:cNvPr id="15347" name="Google Shape;15347;p148"/>
              <p:cNvSpPr/>
              <p:nvPr/>
            </p:nvSpPr>
            <p:spPr>
              <a:xfrm>
                <a:off x="2942205" y="3050537"/>
                <a:ext cx="550623" cy="1278079"/>
              </a:xfrm>
              <a:custGeom>
                <a:avLst/>
                <a:gdLst/>
                <a:ahLst/>
                <a:cxnLst/>
                <a:rect l="l" t="t" r="r" b="b"/>
                <a:pathLst>
                  <a:path w="21809" h="50622" extrusionOk="0">
                    <a:moveTo>
                      <a:pt x="3774" y="7802"/>
                    </a:moveTo>
                    <a:lnTo>
                      <a:pt x="3774" y="7834"/>
                    </a:lnTo>
                    <a:lnTo>
                      <a:pt x="3755" y="7834"/>
                    </a:lnTo>
                    <a:lnTo>
                      <a:pt x="3774" y="7802"/>
                    </a:lnTo>
                    <a:close/>
                    <a:moveTo>
                      <a:pt x="10689" y="0"/>
                    </a:moveTo>
                    <a:cubicBezTo>
                      <a:pt x="6753" y="0"/>
                      <a:pt x="3559" y="3187"/>
                      <a:pt x="3559" y="7130"/>
                    </a:cubicBezTo>
                    <a:cubicBezTo>
                      <a:pt x="3559" y="7365"/>
                      <a:pt x="3572" y="7600"/>
                      <a:pt x="3598" y="7834"/>
                    </a:cubicBezTo>
                    <a:cubicBezTo>
                      <a:pt x="2972" y="7906"/>
                      <a:pt x="2542" y="8512"/>
                      <a:pt x="2699" y="9131"/>
                    </a:cubicBezTo>
                    <a:cubicBezTo>
                      <a:pt x="2821" y="9609"/>
                      <a:pt x="3247" y="9920"/>
                      <a:pt x="3710" y="9920"/>
                    </a:cubicBezTo>
                    <a:cubicBezTo>
                      <a:pt x="3841" y="9920"/>
                      <a:pt x="3976" y="9895"/>
                      <a:pt x="4106" y="9842"/>
                    </a:cubicBezTo>
                    <a:cubicBezTo>
                      <a:pt x="4830" y="12044"/>
                      <a:pt x="6681" y="13804"/>
                      <a:pt x="8747" y="14560"/>
                    </a:cubicBezTo>
                    <a:cubicBezTo>
                      <a:pt x="8793" y="14573"/>
                      <a:pt x="8871" y="14593"/>
                      <a:pt x="8871" y="14606"/>
                    </a:cubicBezTo>
                    <a:lnTo>
                      <a:pt x="8871" y="16620"/>
                    </a:lnTo>
                    <a:lnTo>
                      <a:pt x="5651" y="16620"/>
                    </a:lnTo>
                    <a:cubicBezTo>
                      <a:pt x="5651" y="16620"/>
                      <a:pt x="5645" y="16685"/>
                      <a:pt x="5625" y="16698"/>
                    </a:cubicBezTo>
                    <a:cubicBezTo>
                      <a:pt x="5051" y="16705"/>
                      <a:pt x="4537" y="17076"/>
                      <a:pt x="4361" y="17623"/>
                    </a:cubicBezTo>
                    <a:lnTo>
                      <a:pt x="215" y="33239"/>
                    </a:lnTo>
                    <a:cubicBezTo>
                      <a:pt x="0" y="33872"/>
                      <a:pt x="294" y="34563"/>
                      <a:pt x="900" y="34849"/>
                    </a:cubicBezTo>
                    <a:cubicBezTo>
                      <a:pt x="1081" y="34936"/>
                      <a:pt x="1273" y="34977"/>
                      <a:pt x="1463" y="34977"/>
                    </a:cubicBezTo>
                    <a:cubicBezTo>
                      <a:pt x="1903" y="34977"/>
                      <a:pt x="2329" y="34756"/>
                      <a:pt x="2575" y="34360"/>
                    </a:cubicBezTo>
                    <a:cubicBezTo>
                      <a:pt x="2647" y="34407"/>
                      <a:pt x="2726" y="34429"/>
                      <a:pt x="2804" y="34429"/>
                    </a:cubicBezTo>
                    <a:cubicBezTo>
                      <a:pt x="2987" y="34429"/>
                      <a:pt x="3161" y="34309"/>
                      <a:pt x="3207" y="34113"/>
                    </a:cubicBezTo>
                    <a:lnTo>
                      <a:pt x="3559" y="32536"/>
                    </a:lnTo>
                    <a:cubicBezTo>
                      <a:pt x="3605" y="32340"/>
                      <a:pt x="3481" y="32040"/>
                      <a:pt x="3298" y="31942"/>
                    </a:cubicBezTo>
                    <a:lnTo>
                      <a:pt x="6329" y="20954"/>
                    </a:lnTo>
                    <a:cubicBezTo>
                      <a:pt x="6329" y="22844"/>
                      <a:pt x="6381" y="26507"/>
                      <a:pt x="6453" y="30567"/>
                    </a:cubicBezTo>
                    <a:lnTo>
                      <a:pt x="6401" y="30567"/>
                    </a:lnTo>
                    <a:lnTo>
                      <a:pt x="6466" y="32360"/>
                    </a:lnTo>
                    <a:lnTo>
                      <a:pt x="6485" y="32360"/>
                    </a:lnTo>
                    <a:cubicBezTo>
                      <a:pt x="6622" y="40187"/>
                      <a:pt x="6798" y="48725"/>
                      <a:pt x="6798" y="48725"/>
                    </a:cubicBezTo>
                    <a:cubicBezTo>
                      <a:pt x="6798" y="48725"/>
                      <a:pt x="4517" y="49090"/>
                      <a:pt x="4517" y="50615"/>
                    </a:cubicBezTo>
                    <a:lnTo>
                      <a:pt x="8936" y="50615"/>
                    </a:lnTo>
                    <a:lnTo>
                      <a:pt x="10631" y="33428"/>
                    </a:lnTo>
                    <a:lnTo>
                      <a:pt x="10663" y="33455"/>
                    </a:lnTo>
                    <a:lnTo>
                      <a:pt x="11035" y="33455"/>
                    </a:lnTo>
                    <a:lnTo>
                      <a:pt x="11035" y="33448"/>
                    </a:lnTo>
                    <a:lnTo>
                      <a:pt x="12892" y="50622"/>
                    </a:lnTo>
                    <a:lnTo>
                      <a:pt x="17311" y="50622"/>
                    </a:lnTo>
                    <a:cubicBezTo>
                      <a:pt x="17311" y="49090"/>
                      <a:pt x="15023" y="48732"/>
                      <a:pt x="15023" y="48732"/>
                    </a:cubicBezTo>
                    <a:cubicBezTo>
                      <a:pt x="15023" y="48732"/>
                      <a:pt x="15193" y="40096"/>
                      <a:pt x="15317" y="32216"/>
                    </a:cubicBezTo>
                    <a:cubicBezTo>
                      <a:pt x="15323" y="31897"/>
                      <a:pt x="15356" y="30567"/>
                      <a:pt x="15356" y="30567"/>
                    </a:cubicBezTo>
                    <a:lnTo>
                      <a:pt x="15343" y="30567"/>
                    </a:lnTo>
                    <a:cubicBezTo>
                      <a:pt x="15408" y="26474"/>
                      <a:pt x="15454" y="22779"/>
                      <a:pt x="15454" y="20863"/>
                    </a:cubicBezTo>
                    <a:lnTo>
                      <a:pt x="18510" y="31923"/>
                    </a:lnTo>
                    <a:cubicBezTo>
                      <a:pt x="18302" y="31988"/>
                      <a:pt x="18152" y="32334"/>
                      <a:pt x="18204" y="32542"/>
                    </a:cubicBezTo>
                    <a:lnTo>
                      <a:pt x="18562" y="34113"/>
                    </a:lnTo>
                    <a:cubicBezTo>
                      <a:pt x="18602" y="34305"/>
                      <a:pt x="18769" y="34428"/>
                      <a:pt x="18956" y="34428"/>
                    </a:cubicBezTo>
                    <a:cubicBezTo>
                      <a:pt x="18985" y="34428"/>
                      <a:pt x="19015" y="34425"/>
                      <a:pt x="19045" y="34419"/>
                    </a:cubicBezTo>
                    <a:cubicBezTo>
                      <a:pt x="19110" y="34406"/>
                      <a:pt x="19169" y="34374"/>
                      <a:pt x="19221" y="34328"/>
                    </a:cubicBezTo>
                    <a:cubicBezTo>
                      <a:pt x="19463" y="34743"/>
                      <a:pt x="19902" y="34978"/>
                      <a:pt x="20357" y="34978"/>
                    </a:cubicBezTo>
                    <a:cubicBezTo>
                      <a:pt x="20538" y="34978"/>
                      <a:pt x="20721" y="34940"/>
                      <a:pt x="20896" y="34862"/>
                    </a:cubicBezTo>
                    <a:cubicBezTo>
                      <a:pt x="21508" y="34582"/>
                      <a:pt x="21808" y="33885"/>
                      <a:pt x="21600" y="33246"/>
                    </a:cubicBezTo>
                    <a:lnTo>
                      <a:pt x="17292" y="17663"/>
                    </a:lnTo>
                    <a:cubicBezTo>
                      <a:pt x="17116" y="17141"/>
                      <a:pt x="16653" y="16744"/>
                      <a:pt x="16138" y="16705"/>
                    </a:cubicBezTo>
                    <a:cubicBezTo>
                      <a:pt x="16125" y="16691"/>
                      <a:pt x="16112" y="16626"/>
                      <a:pt x="16112" y="16626"/>
                    </a:cubicBezTo>
                    <a:lnTo>
                      <a:pt x="12612" y="16626"/>
                    </a:lnTo>
                    <a:lnTo>
                      <a:pt x="12612" y="14704"/>
                    </a:lnTo>
                    <a:cubicBezTo>
                      <a:pt x="12612" y="14704"/>
                      <a:pt x="12638" y="14697"/>
                      <a:pt x="12651" y="14691"/>
                    </a:cubicBezTo>
                    <a:cubicBezTo>
                      <a:pt x="12664" y="14691"/>
                      <a:pt x="12684" y="14684"/>
                      <a:pt x="12697" y="14678"/>
                    </a:cubicBezTo>
                    <a:cubicBezTo>
                      <a:pt x="14893" y="14013"/>
                      <a:pt x="16913" y="12201"/>
                      <a:pt x="17689" y="9887"/>
                    </a:cubicBezTo>
                    <a:cubicBezTo>
                      <a:pt x="17774" y="9907"/>
                      <a:pt x="17859" y="9920"/>
                      <a:pt x="17943" y="9920"/>
                    </a:cubicBezTo>
                    <a:cubicBezTo>
                      <a:pt x="17947" y="9920"/>
                      <a:pt x="17952" y="9920"/>
                      <a:pt x="17956" y="9920"/>
                    </a:cubicBezTo>
                    <a:cubicBezTo>
                      <a:pt x="18511" y="9920"/>
                      <a:pt x="18973" y="9485"/>
                      <a:pt x="19006" y="8929"/>
                    </a:cubicBezTo>
                    <a:cubicBezTo>
                      <a:pt x="19032" y="8369"/>
                      <a:pt x="18608" y="7880"/>
                      <a:pt x="18048" y="7834"/>
                    </a:cubicBezTo>
                    <a:lnTo>
                      <a:pt x="18048" y="7828"/>
                    </a:lnTo>
                    <a:cubicBezTo>
                      <a:pt x="18048" y="7815"/>
                      <a:pt x="18041" y="7802"/>
                      <a:pt x="18041" y="7789"/>
                    </a:cubicBezTo>
                    <a:cubicBezTo>
                      <a:pt x="18035" y="6068"/>
                      <a:pt x="17637" y="4295"/>
                      <a:pt x="16685" y="2998"/>
                    </a:cubicBezTo>
                    <a:cubicBezTo>
                      <a:pt x="17656" y="2464"/>
                      <a:pt x="17774" y="1786"/>
                      <a:pt x="18152" y="1147"/>
                    </a:cubicBezTo>
                    <a:lnTo>
                      <a:pt x="18152" y="1147"/>
                    </a:lnTo>
                    <a:cubicBezTo>
                      <a:pt x="17943" y="1170"/>
                      <a:pt x="17732" y="1181"/>
                      <a:pt x="17520" y="1181"/>
                    </a:cubicBezTo>
                    <a:cubicBezTo>
                      <a:pt x="15276" y="1181"/>
                      <a:pt x="12899" y="0"/>
                      <a:pt x="10689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48" name="Google Shape;15348;p148"/>
              <p:cNvGrpSpPr/>
              <p:nvPr/>
            </p:nvGrpSpPr>
            <p:grpSpPr>
              <a:xfrm>
                <a:off x="2976264" y="3168065"/>
                <a:ext cx="478718" cy="1086021"/>
                <a:chOff x="2976264" y="3168065"/>
                <a:chExt cx="478718" cy="1086021"/>
              </a:xfrm>
            </p:grpSpPr>
            <p:sp>
              <p:nvSpPr>
                <p:cNvPr id="15349" name="Google Shape;15349;p148"/>
                <p:cNvSpPr/>
                <p:nvPr/>
              </p:nvSpPr>
              <p:spPr>
                <a:xfrm>
                  <a:off x="2976264" y="3716491"/>
                  <a:ext cx="68522" cy="119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" h="4751" extrusionOk="0">
                      <a:moveTo>
                        <a:pt x="2269" y="1"/>
                      </a:moveTo>
                      <a:cubicBezTo>
                        <a:pt x="2234" y="1"/>
                        <a:pt x="2197" y="6"/>
                        <a:pt x="2158" y="19"/>
                      </a:cubicBezTo>
                      <a:cubicBezTo>
                        <a:pt x="450" y="593"/>
                        <a:pt x="1" y="3161"/>
                        <a:pt x="79" y="4699"/>
                      </a:cubicBezTo>
                      <a:cubicBezTo>
                        <a:pt x="79" y="4731"/>
                        <a:pt x="106" y="4750"/>
                        <a:pt x="132" y="4750"/>
                      </a:cubicBezTo>
                      <a:cubicBezTo>
                        <a:pt x="149" y="4750"/>
                        <a:pt x="166" y="4742"/>
                        <a:pt x="176" y="4725"/>
                      </a:cubicBezTo>
                      <a:cubicBezTo>
                        <a:pt x="535" y="4079"/>
                        <a:pt x="763" y="3402"/>
                        <a:pt x="1024" y="2717"/>
                      </a:cubicBezTo>
                      <a:cubicBezTo>
                        <a:pt x="1369" y="1818"/>
                        <a:pt x="1871" y="1303"/>
                        <a:pt x="2510" y="619"/>
                      </a:cubicBezTo>
                      <a:cubicBezTo>
                        <a:pt x="2713" y="398"/>
                        <a:pt x="2559" y="1"/>
                        <a:pt x="226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0" name="Google Shape;15350;p148"/>
                <p:cNvSpPr/>
                <p:nvPr/>
              </p:nvSpPr>
              <p:spPr>
                <a:xfrm>
                  <a:off x="3000047" y="3758831"/>
                  <a:ext cx="39588" cy="65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8" h="2609" extrusionOk="0">
                      <a:moveTo>
                        <a:pt x="1310" y="1"/>
                      </a:moveTo>
                      <a:cubicBezTo>
                        <a:pt x="1276" y="1"/>
                        <a:pt x="1242" y="12"/>
                        <a:pt x="1209" y="37"/>
                      </a:cubicBezTo>
                      <a:cubicBezTo>
                        <a:pt x="883" y="284"/>
                        <a:pt x="720" y="656"/>
                        <a:pt x="564" y="1027"/>
                      </a:cubicBezTo>
                      <a:cubicBezTo>
                        <a:pt x="369" y="1464"/>
                        <a:pt x="186" y="1920"/>
                        <a:pt x="36" y="2376"/>
                      </a:cubicBezTo>
                      <a:cubicBezTo>
                        <a:pt x="0" y="2489"/>
                        <a:pt x="105" y="2609"/>
                        <a:pt x="211" y="2609"/>
                      </a:cubicBezTo>
                      <a:cubicBezTo>
                        <a:pt x="240" y="2609"/>
                        <a:pt x="270" y="2600"/>
                        <a:pt x="297" y="2578"/>
                      </a:cubicBezTo>
                      <a:cubicBezTo>
                        <a:pt x="668" y="2318"/>
                        <a:pt x="962" y="1959"/>
                        <a:pt x="1144" y="1542"/>
                      </a:cubicBezTo>
                      <a:cubicBezTo>
                        <a:pt x="1340" y="1138"/>
                        <a:pt x="1568" y="675"/>
                        <a:pt x="1522" y="219"/>
                      </a:cubicBezTo>
                      <a:cubicBezTo>
                        <a:pt x="1512" y="110"/>
                        <a:pt x="1416" y="1"/>
                        <a:pt x="131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1" name="Google Shape;15351;p148"/>
                <p:cNvSpPr/>
                <p:nvPr/>
              </p:nvSpPr>
              <p:spPr>
                <a:xfrm>
                  <a:off x="3021684" y="3580659"/>
                  <a:ext cx="59912" cy="110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" h="4365" extrusionOk="0">
                      <a:moveTo>
                        <a:pt x="1377" y="0"/>
                      </a:moveTo>
                      <a:cubicBezTo>
                        <a:pt x="925" y="0"/>
                        <a:pt x="616" y="342"/>
                        <a:pt x="509" y="772"/>
                      </a:cubicBezTo>
                      <a:cubicBezTo>
                        <a:pt x="274" y="1743"/>
                        <a:pt x="0" y="2870"/>
                        <a:pt x="20" y="3874"/>
                      </a:cubicBezTo>
                      <a:cubicBezTo>
                        <a:pt x="29" y="4173"/>
                        <a:pt x="324" y="4364"/>
                        <a:pt x="606" y="4364"/>
                      </a:cubicBezTo>
                      <a:cubicBezTo>
                        <a:pt x="730" y="4364"/>
                        <a:pt x="852" y="4327"/>
                        <a:pt x="945" y="4245"/>
                      </a:cubicBezTo>
                      <a:cubicBezTo>
                        <a:pt x="1819" y="3463"/>
                        <a:pt x="2014" y="2088"/>
                        <a:pt x="2262" y="1000"/>
                      </a:cubicBezTo>
                      <a:cubicBezTo>
                        <a:pt x="2373" y="530"/>
                        <a:pt x="1949" y="68"/>
                        <a:pt x="1506" y="9"/>
                      </a:cubicBezTo>
                      <a:cubicBezTo>
                        <a:pt x="1462" y="3"/>
                        <a:pt x="1419" y="0"/>
                        <a:pt x="1377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2" name="Google Shape;15352;p148"/>
                <p:cNvSpPr/>
                <p:nvPr/>
              </p:nvSpPr>
              <p:spPr>
                <a:xfrm>
                  <a:off x="3064554" y="3484820"/>
                  <a:ext cx="76626" cy="82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3263" extrusionOk="0">
                      <a:moveTo>
                        <a:pt x="2038" y="1"/>
                      </a:moveTo>
                      <a:cubicBezTo>
                        <a:pt x="1451" y="1"/>
                        <a:pt x="821" y="436"/>
                        <a:pt x="518" y="898"/>
                      </a:cubicBezTo>
                      <a:cubicBezTo>
                        <a:pt x="277" y="1257"/>
                        <a:pt x="290" y="1596"/>
                        <a:pt x="192" y="1993"/>
                      </a:cubicBezTo>
                      <a:cubicBezTo>
                        <a:pt x="108" y="2352"/>
                        <a:pt x="49" y="2717"/>
                        <a:pt x="16" y="3082"/>
                      </a:cubicBezTo>
                      <a:cubicBezTo>
                        <a:pt x="1" y="3196"/>
                        <a:pt x="100" y="3263"/>
                        <a:pt x="199" y="3263"/>
                      </a:cubicBezTo>
                      <a:cubicBezTo>
                        <a:pt x="264" y="3263"/>
                        <a:pt x="329" y="3235"/>
                        <a:pt x="362" y="3173"/>
                      </a:cubicBezTo>
                      <a:cubicBezTo>
                        <a:pt x="486" y="2932"/>
                        <a:pt x="597" y="2684"/>
                        <a:pt x="714" y="2443"/>
                      </a:cubicBezTo>
                      <a:cubicBezTo>
                        <a:pt x="838" y="2182"/>
                        <a:pt x="1027" y="2019"/>
                        <a:pt x="1203" y="1798"/>
                      </a:cubicBezTo>
                      <a:cubicBezTo>
                        <a:pt x="1333" y="1622"/>
                        <a:pt x="1502" y="1485"/>
                        <a:pt x="1705" y="1387"/>
                      </a:cubicBezTo>
                      <a:cubicBezTo>
                        <a:pt x="2030" y="1263"/>
                        <a:pt x="2356" y="1361"/>
                        <a:pt x="2682" y="1165"/>
                      </a:cubicBezTo>
                      <a:cubicBezTo>
                        <a:pt x="2982" y="989"/>
                        <a:pt x="3034" y="572"/>
                        <a:pt x="2793" y="325"/>
                      </a:cubicBezTo>
                      <a:cubicBezTo>
                        <a:pt x="2576" y="95"/>
                        <a:pt x="2311" y="1"/>
                        <a:pt x="2038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3" name="Google Shape;15353;p148"/>
                <p:cNvSpPr/>
                <p:nvPr/>
              </p:nvSpPr>
              <p:spPr>
                <a:xfrm>
                  <a:off x="3110378" y="3514536"/>
                  <a:ext cx="118764" cy="101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4" h="4024" extrusionOk="0">
                      <a:moveTo>
                        <a:pt x="2490" y="1"/>
                      </a:moveTo>
                      <a:cubicBezTo>
                        <a:pt x="2445" y="1"/>
                        <a:pt x="2399" y="3"/>
                        <a:pt x="2353" y="8"/>
                      </a:cubicBezTo>
                      <a:cubicBezTo>
                        <a:pt x="1473" y="106"/>
                        <a:pt x="574" y="640"/>
                        <a:pt x="385" y="914"/>
                      </a:cubicBezTo>
                      <a:cubicBezTo>
                        <a:pt x="0" y="1468"/>
                        <a:pt x="137" y="2100"/>
                        <a:pt x="391" y="2674"/>
                      </a:cubicBezTo>
                      <a:cubicBezTo>
                        <a:pt x="742" y="3475"/>
                        <a:pt x="1557" y="4023"/>
                        <a:pt x="2372" y="4023"/>
                      </a:cubicBezTo>
                      <a:cubicBezTo>
                        <a:pt x="2783" y="4023"/>
                        <a:pt x="3194" y="3884"/>
                        <a:pt x="3546" y="3567"/>
                      </a:cubicBezTo>
                      <a:cubicBezTo>
                        <a:pt x="4703" y="2523"/>
                        <a:pt x="3958" y="1"/>
                        <a:pt x="249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4" name="Google Shape;15354;p148"/>
                <p:cNvSpPr/>
                <p:nvPr/>
              </p:nvSpPr>
              <p:spPr>
                <a:xfrm>
                  <a:off x="3162388" y="3474090"/>
                  <a:ext cx="36104" cy="2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129" extrusionOk="0">
                      <a:moveTo>
                        <a:pt x="413" y="0"/>
                      </a:moveTo>
                      <a:cubicBezTo>
                        <a:pt x="204" y="0"/>
                        <a:pt x="1" y="207"/>
                        <a:pt x="52" y="424"/>
                      </a:cubicBezTo>
                      <a:cubicBezTo>
                        <a:pt x="26" y="541"/>
                        <a:pt x="13" y="658"/>
                        <a:pt x="19" y="782"/>
                      </a:cubicBezTo>
                      <a:cubicBezTo>
                        <a:pt x="19" y="919"/>
                        <a:pt x="111" y="1043"/>
                        <a:pt x="241" y="1076"/>
                      </a:cubicBezTo>
                      <a:cubicBezTo>
                        <a:pt x="495" y="1108"/>
                        <a:pt x="749" y="1128"/>
                        <a:pt x="1004" y="1128"/>
                      </a:cubicBezTo>
                      <a:cubicBezTo>
                        <a:pt x="1011" y="1128"/>
                        <a:pt x="1019" y="1128"/>
                        <a:pt x="1026" y="1128"/>
                      </a:cubicBezTo>
                      <a:cubicBezTo>
                        <a:pt x="1322" y="1128"/>
                        <a:pt x="1429" y="751"/>
                        <a:pt x="1245" y="548"/>
                      </a:cubicBezTo>
                      <a:cubicBezTo>
                        <a:pt x="1147" y="437"/>
                        <a:pt x="1036" y="346"/>
                        <a:pt x="912" y="267"/>
                      </a:cubicBezTo>
                      <a:cubicBezTo>
                        <a:pt x="762" y="170"/>
                        <a:pt x="678" y="65"/>
                        <a:pt x="502" y="13"/>
                      </a:cubicBezTo>
                      <a:cubicBezTo>
                        <a:pt x="473" y="4"/>
                        <a:pt x="443" y="0"/>
                        <a:pt x="41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5" name="Google Shape;15355;p148"/>
                <p:cNvSpPr/>
                <p:nvPr/>
              </p:nvSpPr>
              <p:spPr>
                <a:xfrm>
                  <a:off x="3179001" y="3433012"/>
                  <a:ext cx="38351" cy="5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2324" extrusionOk="0">
                      <a:moveTo>
                        <a:pt x="259" y="1"/>
                      </a:moveTo>
                      <a:cubicBezTo>
                        <a:pt x="245" y="1"/>
                        <a:pt x="229" y="9"/>
                        <a:pt x="222" y="24"/>
                      </a:cubicBezTo>
                      <a:lnTo>
                        <a:pt x="222" y="37"/>
                      </a:lnTo>
                      <a:cubicBezTo>
                        <a:pt x="52" y="128"/>
                        <a:pt x="0" y="408"/>
                        <a:pt x="202" y="526"/>
                      </a:cubicBezTo>
                      <a:cubicBezTo>
                        <a:pt x="248" y="1132"/>
                        <a:pt x="541" y="1686"/>
                        <a:pt x="887" y="2201"/>
                      </a:cubicBezTo>
                      <a:cubicBezTo>
                        <a:pt x="941" y="2280"/>
                        <a:pt x="1038" y="2324"/>
                        <a:pt x="1129" y="2324"/>
                      </a:cubicBezTo>
                      <a:cubicBezTo>
                        <a:pt x="1233" y="2324"/>
                        <a:pt x="1332" y="2267"/>
                        <a:pt x="1356" y="2142"/>
                      </a:cubicBezTo>
                      <a:cubicBezTo>
                        <a:pt x="1519" y="1347"/>
                        <a:pt x="1317" y="278"/>
                        <a:pt x="417" y="24"/>
                      </a:cubicBezTo>
                      <a:cubicBezTo>
                        <a:pt x="393" y="16"/>
                        <a:pt x="366" y="10"/>
                        <a:pt x="339" y="10"/>
                      </a:cubicBezTo>
                      <a:cubicBezTo>
                        <a:pt x="322" y="10"/>
                        <a:pt x="304" y="12"/>
                        <a:pt x="287" y="17"/>
                      </a:cubicBezTo>
                      <a:cubicBezTo>
                        <a:pt x="281" y="6"/>
                        <a:pt x="270" y="1"/>
                        <a:pt x="25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6" name="Google Shape;15356;p148"/>
                <p:cNvSpPr/>
                <p:nvPr/>
              </p:nvSpPr>
              <p:spPr>
                <a:xfrm>
                  <a:off x="3156859" y="3628907"/>
                  <a:ext cx="50621" cy="52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2068" extrusionOk="0">
                      <a:moveTo>
                        <a:pt x="1455" y="1"/>
                      </a:moveTo>
                      <a:cubicBezTo>
                        <a:pt x="1388" y="1"/>
                        <a:pt x="1321" y="9"/>
                        <a:pt x="1255" y="27"/>
                      </a:cubicBezTo>
                      <a:cubicBezTo>
                        <a:pt x="1131" y="47"/>
                        <a:pt x="1014" y="99"/>
                        <a:pt x="916" y="190"/>
                      </a:cubicBezTo>
                      <a:cubicBezTo>
                        <a:pt x="525" y="464"/>
                        <a:pt x="245" y="985"/>
                        <a:pt x="121" y="1396"/>
                      </a:cubicBezTo>
                      <a:cubicBezTo>
                        <a:pt x="1" y="1784"/>
                        <a:pt x="289" y="2067"/>
                        <a:pt x="658" y="2067"/>
                      </a:cubicBezTo>
                      <a:cubicBezTo>
                        <a:pt x="729" y="2067"/>
                        <a:pt x="803" y="2057"/>
                        <a:pt x="877" y="2035"/>
                      </a:cubicBezTo>
                      <a:cubicBezTo>
                        <a:pt x="1242" y="1924"/>
                        <a:pt x="1555" y="1891"/>
                        <a:pt x="1783" y="1578"/>
                      </a:cubicBezTo>
                      <a:cubicBezTo>
                        <a:pt x="1979" y="1311"/>
                        <a:pt x="2005" y="946"/>
                        <a:pt x="1998" y="633"/>
                      </a:cubicBezTo>
                      <a:cubicBezTo>
                        <a:pt x="1992" y="568"/>
                        <a:pt x="1985" y="510"/>
                        <a:pt x="1966" y="451"/>
                      </a:cubicBezTo>
                      <a:cubicBezTo>
                        <a:pt x="1992" y="262"/>
                        <a:pt x="1874" y="86"/>
                        <a:pt x="1692" y="34"/>
                      </a:cubicBezTo>
                      <a:cubicBezTo>
                        <a:pt x="1614" y="13"/>
                        <a:pt x="1535" y="1"/>
                        <a:pt x="14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7" name="Google Shape;15357;p148"/>
                <p:cNvSpPr/>
                <p:nvPr/>
              </p:nvSpPr>
              <p:spPr>
                <a:xfrm>
                  <a:off x="3156859" y="3684098"/>
                  <a:ext cx="50621" cy="5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2071" extrusionOk="0">
                      <a:moveTo>
                        <a:pt x="1464" y="1"/>
                      </a:moveTo>
                      <a:cubicBezTo>
                        <a:pt x="1394" y="1"/>
                        <a:pt x="1324" y="9"/>
                        <a:pt x="1255" y="25"/>
                      </a:cubicBezTo>
                      <a:cubicBezTo>
                        <a:pt x="1131" y="44"/>
                        <a:pt x="1008" y="103"/>
                        <a:pt x="916" y="188"/>
                      </a:cubicBezTo>
                      <a:cubicBezTo>
                        <a:pt x="525" y="461"/>
                        <a:pt x="245" y="989"/>
                        <a:pt x="121" y="1400"/>
                      </a:cubicBezTo>
                      <a:cubicBezTo>
                        <a:pt x="1" y="1788"/>
                        <a:pt x="289" y="2071"/>
                        <a:pt x="658" y="2071"/>
                      </a:cubicBezTo>
                      <a:cubicBezTo>
                        <a:pt x="729" y="2071"/>
                        <a:pt x="803" y="2061"/>
                        <a:pt x="877" y="2039"/>
                      </a:cubicBezTo>
                      <a:cubicBezTo>
                        <a:pt x="1242" y="1928"/>
                        <a:pt x="1555" y="1895"/>
                        <a:pt x="1783" y="1582"/>
                      </a:cubicBezTo>
                      <a:cubicBezTo>
                        <a:pt x="1979" y="1322"/>
                        <a:pt x="2005" y="950"/>
                        <a:pt x="1998" y="637"/>
                      </a:cubicBezTo>
                      <a:cubicBezTo>
                        <a:pt x="1992" y="572"/>
                        <a:pt x="1985" y="513"/>
                        <a:pt x="1966" y="455"/>
                      </a:cubicBezTo>
                      <a:cubicBezTo>
                        <a:pt x="1992" y="266"/>
                        <a:pt x="1874" y="83"/>
                        <a:pt x="1692" y="31"/>
                      </a:cubicBezTo>
                      <a:cubicBezTo>
                        <a:pt x="1617" y="11"/>
                        <a:pt x="1540" y="1"/>
                        <a:pt x="146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8" name="Google Shape;15358;p148"/>
                <p:cNvSpPr/>
                <p:nvPr/>
              </p:nvSpPr>
              <p:spPr>
                <a:xfrm>
                  <a:off x="3156859" y="3739491"/>
                  <a:ext cx="50621" cy="52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2067" extrusionOk="0">
                      <a:moveTo>
                        <a:pt x="1455" y="1"/>
                      </a:moveTo>
                      <a:cubicBezTo>
                        <a:pt x="1388" y="1"/>
                        <a:pt x="1321" y="9"/>
                        <a:pt x="1255" y="27"/>
                      </a:cubicBezTo>
                      <a:cubicBezTo>
                        <a:pt x="1131" y="47"/>
                        <a:pt x="1014" y="99"/>
                        <a:pt x="916" y="190"/>
                      </a:cubicBezTo>
                      <a:cubicBezTo>
                        <a:pt x="525" y="464"/>
                        <a:pt x="245" y="985"/>
                        <a:pt x="121" y="1402"/>
                      </a:cubicBezTo>
                      <a:cubicBezTo>
                        <a:pt x="1" y="1785"/>
                        <a:pt x="289" y="2067"/>
                        <a:pt x="658" y="2067"/>
                      </a:cubicBezTo>
                      <a:cubicBezTo>
                        <a:pt x="729" y="2067"/>
                        <a:pt x="803" y="2056"/>
                        <a:pt x="877" y="2034"/>
                      </a:cubicBezTo>
                      <a:cubicBezTo>
                        <a:pt x="1242" y="1924"/>
                        <a:pt x="1555" y="1898"/>
                        <a:pt x="1783" y="1585"/>
                      </a:cubicBezTo>
                      <a:cubicBezTo>
                        <a:pt x="1979" y="1318"/>
                        <a:pt x="2005" y="946"/>
                        <a:pt x="1998" y="633"/>
                      </a:cubicBezTo>
                      <a:cubicBezTo>
                        <a:pt x="1992" y="575"/>
                        <a:pt x="1985" y="509"/>
                        <a:pt x="1966" y="451"/>
                      </a:cubicBezTo>
                      <a:cubicBezTo>
                        <a:pt x="1992" y="262"/>
                        <a:pt x="1874" y="86"/>
                        <a:pt x="1692" y="34"/>
                      </a:cubicBezTo>
                      <a:cubicBezTo>
                        <a:pt x="1614" y="12"/>
                        <a:pt x="1535" y="1"/>
                        <a:pt x="145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9" name="Google Shape;15359;p148"/>
                <p:cNvSpPr/>
                <p:nvPr/>
              </p:nvSpPr>
              <p:spPr>
                <a:xfrm>
                  <a:off x="3118129" y="3629437"/>
                  <a:ext cx="32923" cy="4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1763" extrusionOk="0">
                      <a:moveTo>
                        <a:pt x="478" y="1"/>
                      </a:moveTo>
                      <a:cubicBezTo>
                        <a:pt x="239" y="1"/>
                        <a:pt x="1" y="207"/>
                        <a:pt x="52" y="528"/>
                      </a:cubicBezTo>
                      <a:cubicBezTo>
                        <a:pt x="117" y="919"/>
                        <a:pt x="208" y="1668"/>
                        <a:pt x="691" y="1753"/>
                      </a:cubicBezTo>
                      <a:cubicBezTo>
                        <a:pt x="726" y="1759"/>
                        <a:pt x="762" y="1763"/>
                        <a:pt x="798" y="1763"/>
                      </a:cubicBezTo>
                      <a:cubicBezTo>
                        <a:pt x="947" y="1763"/>
                        <a:pt x="1093" y="1704"/>
                        <a:pt x="1166" y="1557"/>
                      </a:cubicBezTo>
                      <a:cubicBezTo>
                        <a:pt x="1303" y="1297"/>
                        <a:pt x="1205" y="1056"/>
                        <a:pt x="1082" y="801"/>
                      </a:cubicBezTo>
                      <a:cubicBezTo>
                        <a:pt x="997" y="638"/>
                        <a:pt x="925" y="476"/>
                        <a:pt x="867" y="300"/>
                      </a:cubicBezTo>
                      <a:cubicBezTo>
                        <a:pt x="794" y="91"/>
                        <a:pt x="636" y="1"/>
                        <a:pt x="478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0" name="Google Shape;15360;p148"/>
                <p:cNvSpPr/>
                <p:nvPr/>
              </p:nvSpPr>
              <p:spPr>
                <a:xfrm>
                  <a:off x="3114872" y="3672282"/>
                  <a:ext cx="31761" cy="47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" h="1888" extrusionOk="0">
                      <a:moveTo>
                        <a:pt x="271" y="0"/>
                      </a:moveTo>
                      <a:cubicBezTo>
                        <a:pt x="141" y="0"/>
                        <a:pt x="1" y="104"/>
                        <a:pt x="5" y="251"/>
                      </a:cubicBezTo>
                      <a:cubicBezTo>
                        <a:pt x="5" y="760"/>
                        <a:pt x="50" y="1522"/>
                        <a:pt x="533" y="1822"/>
                      </a:cubicBezTo>
                      <a:cubicBezTo>
                        <a:pt x="606" y="1868"/>
                        <a:pt x="681" y="1888"/>
                        <a:pt x="754" y="1888"/>
                      </a:cubicBezTo>
                      <a:cubicBezTo>
                        <a:pt x="1025" y="1888"/>
                        <a:pt x="1258" y="1607"/>
                        <a:pt x="1191" y="1314"/>
                      </a:cubicBezTo>
                      <a:cubicBezTo>
                        <a:pt x="1132" y="1086"/>
                        <a:pt x="950" y="936"/>
                        <a:pt x="826" y="747"/>
                      </a:cubicBezTo>
                      <a:cubicBezTo>
                        <a:pt x="683" y="551"/>
                        <a:pt x="565" y="343"/>
                        <a:pt x="461" y="121"/>
                      </a:cubicBezTo>
                      <a:cubicBezTo>
                        <a:pt x="422" y="36"/>
                        <a:pt x="349" y="0"/>
                        <a:pt x="271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1" name="Google Shape;15361;p148"/>
                <p:cNvSpPr/>
                <p:nvPr/>
              </p:nvSpPr>
              <p:spPr>
                <a:xfrm>
                  <a:off x="3107071" y="3719823"/>
                  <a:ext cx="39033" cy="45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1788" extrusionOk="0">
                      <a:moveTo>
                        <a:pt x="288" y="1"/>
                      </a:moveTo>
                      <a:cubicBezTo>
                        <a:pt x="192" y="1"/>
                        <a:pt x="103" y="51"/>
                        <a:pt x="86" y="167"/>
                      </a:cubicBezTo>
                      <a:cubicBezTo>
                        <a:pt x="1" y="689"/>
                        <a:pt x="183" y="1119"/>
                        <a:pt x="496" y="1536"/>
                      </a:cubicBezTo>
                      <a:cubicBezTo>
                        <a:pt x="608" y="1688"/>
                        <a:pt x="771" y="1787"/>
                        <a:pt x="944" y="1787"/>
                      </a:cubicBezTo>
                      <a:cubicBezTo>
                        <a:pt x="1024" y="1787"/>
                        <a:pt x="1107" y="1766"/>
                        <a:pt x="1187" y="1718"/>
                      </a:cubicBezTo>
                      <a:cubicBezTo>
                        <a:pt x="1448" y="1562"/>
                        <a:pt x="1546" y="1138"/>
                        <a:pt x="1291" y="923"/>
                      </a:cubicBezTo>
                      <a:cubicBezTo>
                        <a:pt x="992" y="695"/>
                        <a:pt x="731" y="421"/>
                        <a:pt x="509" y="109"/>
                      </a:cubicBezTo>
                      <a:cubicBezTo>
                        <a:pt x="463" y="41"/>
                        <a:pt x="373" y="1"/>
                        <a:pt x="288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2" name="Google Shape;15362;p148"/>
                <p:cNvSpPr/>
                <p:nvPr/>
              </p:nvSpPr>
              <p:spPr>
                <a:xfrm>
                  <a:off x="3109697" y="3774535"/>
                  <a:ext cx="33933" cy="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1490" extrusionOk="0">
                      <a:moveTo>
                        <a:pt x="201" y="0"/>
                      </a:moveTo>
                      <a:cubicBezTo>
                        <a:pt x="86" y="0"/>
                        <a:pt x="0" y="123"/>
                        <a:pt x="21" y="242"/>
                      </a:cubicBezTo>
                      <a:cubicBezTo>
                        <a:pt x="27" y="288"/>
                        <a:pt x="1" y="392"/>
                        <a:pt x="1" y="464"/>
                      </a:cubicBezTo>
                      <a:cubicBezTo>
                        <a:pt x="14" y="588"/>
                        <a:pt x="40" y="705"/>
                        <a:pt x="86" y="822"/>
                      </a:cubicBezTo>
                      <a:cubicBezTo>
                        <a:pt x="125" y="933"/>
                        <a:pt x="177" y="1037"/>
                        <a:pt x="229" y="1135"/>
                      </a:cubicBezTo>
                      <a:cubicBezTo>
                        <a:pt x="366" y="1363"/>
                        <a:pt x="536" y="1455"/>
                        <a:pt x="790" y="1487"/>
                      </a:cubicBezTo>
                      <a:cubicBezTo>
                        <a:pt x="802" y="1488"/>
                        <a:pt x="813" y="1489"/>
                        <a:pt x="825" y="1489"/>
                      </a:cubicBezTo>
                      <a:cubicBezTo>
                        <a:pt x="996" y="1489"/>
                        <a:pt x="1167" y="1360"/>
                        <a:pt x="1246" y="1220"/>
                      </a:cubicBezTo>
                      <a:cubicBezTo>
                        <a:pt x="1344" y="1057"/>
                        <a:pt x="1344" y="855"/>
                        <a:pt x="1253" y="686"/>
                      </a:cubicBezTo>
                      <a:cubicBezTo>
                        <a:pt x="1187" y="562"/>
                        <a:pt x="1083" y="470"/>
                        <a:pt x="953" y="418"/>
                      </a:cubicBezTo>
                      <a:cubicBezTo>
                        <a:pt x="914" y="399"/>
                        <a:pt x="875" y="373"/>
                        <a:pt x="842" y="353"/>
                      </a:cubicBezTo>
                      <a:cubicBezTo>
                        <a:pt x="842" y="353"/>
                        <a:pt x="769" y="301"/>
                        <a:pt x="770" y="301"/>
                      </a:cubicBezTo>
                      <a:lnTo>
                        <a:pt x="770" y="301"/>
                      </a:lnTo>
                      <a:cubicBezTo>
                        <a:pt x="770" y="301"/>
                        <a:pt x="776" y="304"/>
                        <a:pt x="790" y="314"/>
                      </a:cubicBezTo>
                      <a:cubicBezTo>
                        <a:pt x="705" y="242"/>
                        <a:pt x="614" y="184"/>
                        <a:pt x="523" y="125"/>
                      </a:cubicBezTo>
                      <a:cubicBezTo>
                        <a:pt x="444" y="86"/>
                        <a:pt x="360" y="73"/>
                        <a:pt x="295" y="27"/>
                      </a:cubicBezTo>
                      <a:cubicBezTo>
                        <a:pt x="262" y="8"/>
                        <a:pt x="231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3" name="Google Shape;15363;p148"/>
                <p:cNvSpPr/>
                <p:nvPr/>
              </p:nvSpPr>
              <p:spPr>
                <a:xfrm>
                  <a:off x="3177688" y="3800363"/>
                  <a:ext cx="78823" cy="6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2" h="2526" extrusionOk="0">
                      <a:moveTo>
                        <a:pt x="1559" y="0"/>
                      </a:moveTo>
                      <a:cubicBezTo>
                        <a:pt x="1157" y="0"/>
                        <a:pt x="761" y="81"/>
                        <a:pt x="385" y="269"/>
                      </a:cubicBezTo>
                      <a:cubicBezTo>
                        <a:pt x="72" y="432"/>
                        <a:pt x="0" y="764"/>
                        <a:pt x="91" y="1057"/>
                      </a:cubicBezTo>
                      <a:cubicBezTo>
                        <a:pt x="169" y="1742"/>
                        <a:pt x="587" y="2380"/>
                        <a:pt x="1317" y="2504"/>
                      </a:cubicBezTo>
                      <a:cubicBezTo>
                        <a:pt x="1402" y="2519"/>
                        <a:pt x="1484" y="2526"/>
                        <a:pt x="1563" y="2526"/>
                      </a:cubicBezTo>
                      <a:cubicBezTo>
                        <a:pt x="2403" y="2526"/>
                        <a:pt x="2895" y="1739"/>
                        <a:pt x="3050" y="953"/>
                      </a:cubicBezTo>
                      <a:cubicBezTo>
                        <a:pt x="3122" y="608"/>
                        <a:pt x="2959" y="269"/>
                        <a:pt x="2607" y="164"/>
                      </a:cubicBezTo>
                      <a:cubicBezTo>
                        <a:pt x="2261" y="61"/>
                        <a:pt x="1908" y="0"/>
                        <a:pt x="155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4" name="Google Shape;15364;p148"/>
                <p:cNvSpPr/>
                <p:nvPr/>
              </p:nvSpPr>
              <p:spPr>
                <a:xfrm>
                  <a:off x="3111843" y="3828792"/>
                  <a:ext cx="48500" cy="11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" h="4541" extrusionOk="0">
                      <a:moveTo>
                        <a:pt x="1024" y="1"/>
                      </a:moveTo>
                      <a:cubicBezTo>
                        <a:pt x="744" y="1"/>
                        <a:pt x="470" y="146"/>
                        <a:pt x="379" y="492"/>
                      </a:cubicBezTo>
                      <a:cubicBezTo>
                        <a:pt x="40" y="1737"/>
                        <a:pt x="1" y="3236"/>
                        <a:pt x="496" y="4448"/>
                      </a:cubicBezTo>
                      <a:cubicBezTo>
                        <a:pt x="516" y="4510"/>
                        <a:pt x="570" y="4541"/>
                        <a:pt x="623" y="4541"/>
                      </a:cubicBezTo>
                      <a:cubicBezTo>
                        <a:pt x="677" y="4541"/>
                        <a:pt x="731" y="4510"/>
                        <a:pt x="751" y="4448"/>
                      </a:cubicBezTo>
                      <a:cubicBezTo>
                        <a:pt x="1220" y="3307"/>
                        <a:pt x="1265" y="2023"/>
                        <a:pt x="1722" y="863"/>
                      </a:cubicBezTo>
                      <a:cubicBezTo>
                        <a:pt x="1921" y="358"/>
                        <a:pt x="1464" y="1"/>
                        <a:pt x="102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5" name="Google Shape;15365;p148"/>
                <p:cNvSpPr/>
                <p:nvPr/>
              </p:nvSpPr>
              <p:spPr>
                <a:xfrm>
                  <a:off x="3106414" y="3951495"/>
                  <a:ext cx="48526" cy="12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2" h="5115" extrusionOk="0">
                      <a:moveTo>
                        <a:pt x="1324" y="0"/>
                      </a:moveTo>
                      <a:cubicBezTo>
                        <a:pt x="1159" y="0"/>
                        <a:pt x="988" y="76"/>
                        <a:pt x="868" y="246"/>
                      </a:cubicBezTo>
                      <a:cubicBezTo>
                        <a:pt x="27" y="1439"/>
                        <a:pt x="1" y="3733"/>
                        <a:pt x="803" y="4952"/>
                      </a:cubicBezTo>
                      <a:cubicBezTo>
                        <a:pt x="872" y="5058"/>
                        <a:pt x="999" y="5114"/>
                        <a:pt x="1121" y="5114"/>
                      </a:cubicBezTo>
                      <a:cubicBezTo>
                        <a:pt x="1262" y="5114"/>
                        <a:pt x="1397" y="5038"/>
                        <a:pt x="1428" y="4874"/>
                      </a:cubicBezTo>
                      <a:cubicBezTo>
                        <a:pt x="1546" y="4222"/>
                        <a:pt x="1428" y="3570"/>
                        <a:pt x="1409" y="2912"/>
                      </a:cubicBezTo>
                      <a:cubicBezTo>
                        <a:pt x="1389" y="2104"/>
                        <a:pt x="1669" y="1419"/>
                        <a:pt x="1832" y="657"/>
                      </a:cubicBezTo>
                      <a:cubicBezTo>
                        <a:pt x="1921" y="262"/>
                        <a:pt x="1632" y="0"/>
                        <a:pt x="1324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6" name="Google Shape;15366;p148"/>
                <p:cNvSpPr/>
                <p:nvPr/>
              </p:nvSpPr>
              <p:spPr>
                <a:xfrm>
                  <a:off x="3155344" y="3867471"/>
                  <a:ext cx="47869" cy="172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6" h="6832" extrusionOk="0">
                      <a:moveTo>
                        <a:pt x="944" y="1"/>
                      </a:moveTo>
                      <a:cubicBezTo>
                        <a:pt x="580" y="1"/>
                        <a:pt x="217" y="240"/>
                        <a:pt x="201" y="720"/>
                      </a:cubicBezTo>
                      <a:cubicBezTo>
                        <a:pt x="149" y="2655"/>
                        <a:pt x="214" y="4545"/>
                        <a:pt x="18" y="6481"/>
                      </a:cubicBezTo>
                      <a:cubicBezTo>
                        <a:pt x="0" y="6682"/>
                        <a:pt x="200" y="6831"/>
                        <a:pt x="387" y="6831"/>
                      </a:cubicBezTo>
                      <a:cubicBezTo>
                        <a:pt x="472" y="6831"/>
                        <a:pt x="554" y="6800"/>
                        <a:pt x="611" y="6729"/>
                      </a:cubicBezTo>
                      <a:cubicBezTo>
                        <a:pt x="1895" y="5132"/>
                        <a:pt x="1752" y="2649"/>
                        <a:pt x="1687" y="720"/>
                      </a:cubicBezTo>
                      <a:cubicBezTo>
                        <a:pt x="1670" y="240"/>
                        <a:pt x="1307" y="1"/>
                        <a:pt x="94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7" name="Google Shape;15367;p148"/>
                <p:cNvSpPr/>
                <p:nvPr/>
              </p:nvSpPr>
              <p:spPr>
                <a:xfrm>
                  <a:off x="3386283" y="3720783"/>
                  <a:ext cx="68698" cy="119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4750" extrusionOk="0">
                      <a:moveTo>
                        <a:pt x="445" y="0"/>
                      </a:moveTo>
                      <a:cubicBezTo>
                        <a:pt x="155" y="0"/>
                        <a:pt x="1" y="397"/>
                        <a:pt x="204" y="618"/>
                      </a:cubicBezTo>
                      <a:cubicBezTo>
                        <a:pt x="850" y="1302"/>
                        <a:pt x="1345" y="1817"/>
                        <a:pt x="1690" y="2723"/>
                      </a:cubicBezTo>
                      <a:cubicBezTo>
                        <a:pt x="1958" y="3408"/>
                        <a:pt x="2186" y="4085"/>
                        <a:pt x="2538" y="4724"/>
                      </a:cubicBezTo>
                      <a:cubicBezTo>
                        <a:pt x="2550" y="4742"/>
                        <a:pt x="2569" y="4750"/>
                        <a:pt x="2587" y="4750"/>
                      </a:cubicBezTo>
                      <a:cubicBezTo>
                        <a:pt x="2615" y="4750"/>
                        <a:pt x="2642" y="4730"/>
                        <a:pt x="2642" y="4698"/>
                      </a:cubicBezTo>
                      <a:cubicBezTo>
                        <a:pt x="2720" y="3160"/>
                        <a:pt x="2270" y="592"/>
                        <a:pt x="556" y="19"/>
                      </a:cubicBezTo>
                      <a:cubicBezTo>
                        <a:pt x="518" y="6"/>
                        <a:pt x="480" y="0"/>
                        <a:pt x="445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8" name="Google Shape;15368;p148"/>
                <p:cNvSpPr/>
                <p:nvPr/>
              </p:nvSpPr>
              <p:spPr>
                <a:xfrm>
                  <a:off x="3391585" y="3763148"/>
                  <a:ext cx="39487" cy="6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4" h="2608" extrusionOk="0">
                      <a:moveTo>
                        <a:pt x="259" y="0"/>
                      </a:moveTo>
                      <a:cubicBezTo>
                        <a:pt x="151" y="0"/>
                        <a:pt x="56" y="113"/>
                        <a:pt x="46" y="218"/>
                      </a:cubicBezTo>
                      <a:cubicBezTo>
                        <a:pt x="1" y="674"/>
                        <a:pt x="229" y="1137"/>
                        <a:pt x="418" y="1541"/>
                      </a:cubicBezTo>
                      <a:cubicBezTo>
                        <a:pt x="607" y="1958"/>
                        <a:pt x="900" y="2316"/>
                        <a:pt x="1265" y="2577"/>
                      </a:cubicBezTo>
                      <a:cubicBezTo>
                        <a:pt x="1294" y="2598"/>
                        <a:pt x="1324" y="2607"/>
                        <a:pt x="1354" y="2607"/>
                      </a:cubicBezTo>
                      <a:cubicBezTo>
                        <a:pt x="1462" y="2607"/>
                        <a:pt x="1563" y="2487"/>
                        <a:pt x="1533" y="2375"/>
                      </a:cubicBezTo>
                      <a:cubicBezTo>
                        <a:pt x="1376" y="1919"/>
                        <a:pt x="1200" y="1462"/>
                        <a:pt x="998" y="1026"/>
                      </a:cubicBezTo>
                      <a:cubicBezTo>
                        <a:pt x="842" y="654"/>
                        <a:pt x="685" y="283"/>
                        <a:pt x="359" y="35"/>
                      </a:cubicBezTo>
                      <a:cubicBezTo>
                        <a:pt x="326" y="11"/>
                        <a:pt x="292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9" name="Google Shape;15369;p148"/>
                <p:cNvSpPr/>
                <p:nvPr/>
              </p:nvSpPr>
              <p:spPr>
                <a:xfrm>
                  <a:off x="3350457" y="3580558"/>
                  <a:ext cx="58599" cy="110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" h="4381" extrusionOk="0">
                      <a:moveTo>
                        <a:pt x="993" y="0"/>
                      </a:moveTo>
                      <a:cubicBezTo>
                        <a:pt x="958" y="0"/>
                        <a:pt x="923" y="2"/>
                        <a:pt x="887" y="7"/>
                      </a:cubicBezTo>
                      <a:cubicBezTo>
                        <a:pt x="437" y="52"/>
                        <a:pt x="0" y="502"/>
                        <a:pt x="98" y="978"/>
                      </a:cubicBezTo>
                      <a:cubicBezTo>
                        <a:pt x="320" y="2073"/>
                        <a:pt x="489" y="3454"/>
                        <a:pt x="1343" y="4249"/>
                      </a:cubicBezTo>
                      <a:cubicBezTo>
                        <a:pt x="1437" y="4339"/>
                        <a:pt x="1565" y="4380"/>
                        <a:pt x="1695" y="4380"/>
                      </a:cubicBezTo>
                      <a:cubicBezTo>
                        <a:pt x="1972" y="4380"/>
                        <a:pt x="2262" y="4196"/>
                        <a:pt x="2275" y="3904"/>
                      </a:cubicBezTo>
                      <a:cubicBezTo>
                        <a:pt x="2321" y="2900"/>
                        <a:pt x="2080" y="1766"/>
                        <a:pt x="1865" y="789"/>
                      </a:cubicBezTo>
                      <a:cubicBezTo>
                        <a:pt x="1761" y="352"/>
                        <a:pt x="1450" y="0"/>
                        <a:pt x="99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0" name="Google Shape;15370;p148"/>
                <p:cNvSpPr/>
                <p:nvPr/>
              </p:nvSpPr>
              <p:spPr>
                <a:xfrm>
                  <a:off x="3289913" y="3480452"/>
                  <a:ext cx="76500" cy="82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0" h="3265" extrusionOk="0">
                      <a:moveTo>
                        <a:pt x="996" y="0"/>
                      </a:moveTo>
                      <a:cubicBezTo>
                        <a:pt x="722" y="0"/>
                        <a:pt x="458" y="94"/>
                        <a:pt x="241" y="322"/>
                      </a:cubicBezTo>
                      <a:cubicBezTo>
                        <a:pt x="0" y="576"/>
                        <a:pt x="52" y="987"/>
                        <a:pt x="352" y="1169"/>
                      </a:cubicBezTo>
                      <a:cubicBezTo>
                        <a:pt x="678" y="1358"/>
                        <a:pt x="1004" y="1260"/>
                        <a:pt x="1330" y="1391"/>
                      </a:cubicBezTo>
                      <a:cubicBezTo>
                        <a:pt x="1525" y="1482"/>
                        <a:pt x="1701" y="1619"/>
                        <a:pt x="1831" y="1795"/>
                      </a:cubicBezTo>
                      <a:cubicBezTo>
                        <a:pt x="2007" y="2016"/>
                        <a:pt x="2190" y="2186"/>
                        <a:pt x="2320" y="2440"/>
                      </a:cubicBezTo>
                      <a:cubicBezTo>
                        <a:pt x="2438" y="2688"/>
                        <a:pt x="2548" y="2929"/>
                        <a:pt x="2672" y="3176"/>
                      </a:cubicBezTo>
                      <a:cubicBezTo>
                        <a:pt x="2705" y="3237"/>
                        <a:pt x="2767" y="3264"/>
                        <a:pt x="2829" y="3264"/>
                      </a:cubicBezTo>
                      <a:cubicBezTo>
                        <a:pt x="2929" y="3264"/>
                        <a:pt x="3030" y="3195"/>
                        <a:pt x="3018" y="3079"/>
                      </a:cubicBezTo>
                      <a:cubicBezTo>
                        <a:pt x="2985" y="2714"/>
                        <a:pt x="2920" y="2349"/>
                        <a:pt x="2842" y="1990"/>
                      </a:cubicBezTo>
                      <a:cubicBezTo>
                        <a:pt x="2744" y="1599"/>
                        <a:pt x="2757" y="1260"/>
                        <a:pt x="2516" y="895"/>
                      </a:cubicBezTo>
                      <a:cubicBezTo>
                        <a:pt x="2213" y="433"/>
                        <a:pt x="1583" y="0"/>
                        <a:pt x="996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1" name="Google Shape;15371;p148"/>
                <p:cNvSpPr/>
                <p:nvPr/>
              </p:nvSpPr>
              <p:spPr>
                <a:xfrm>
                  <a:off x="3208515" y="3517843"/>
                  <a:ext cx="116467" cy="99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3" h="3943" extrusionOk="0">
                      <a:moveTo>
                        <a:pt x="2163" y="0"/>
                      </a:moveTo>
                      <a:cubicBezTo>
                        <a:pt x="732" y="0"/>
                        <a:pt x="1" y="2470"/>
                        <a:pt x="1132" y="3494"/>
                      </a:cubicBezTo>
                      <a:cubicBezTo>
                        <a:pt x="1478" y="3806"/>
                        <a:pt x="1883" y="3943"/>
                        <a:pt x="2287" y="3943"/>
                      </a:cubicBezTo>
                      <a:cubicBezTo>
                        <a:pt x="3085" y="3943"/>
                        <a:pt x="3882" y="3408"/>
                        <a:pt x="4228" y="2621"/>
                      </a:cubicBezTo>
                      <a:cubicBezTo>
                        <a:pt x="4469" y="2060"/>
                        <a:pt x="4612" y="1435"/>
                        <a:pt x="4234" y="887"/>
                      </a:cubicBezTo>
                      <a:cubicBezTo>
                        <a:pt x="4052" y="620"/>
                        <a:pt x="3165" y="92"/>
                        <a:pt x="2299" y="7"/>
                      </a:cubicBezTo>
                      <a:cubicBezTo>
                        <a:pt x="2253" y="2"/>
                        <a:pt x="2207" y="0"/>
                        <a:pt x="216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2" name="Google Shape;15372;p148"/>
                <p:cNvSpPr/>
                <p:nvPr/>
              </p:nvSpPr>
              <p:spPr>
                <a:xfrm>
                  <a:off x="3232576" y="3474090"/>
                  <a:ext cx="36255" cy="2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" h="1129" extrusionOk="0">
                      <a:moveTo>
                        <a:pt x="1019" y="0"/>
                      </a:moveTo>
                      <a:cubicBezTo>
                        <a:pt x="989" y="0"/>
                        <a:pt x="958" y="4"/>
                        <a:pt x="928" y="13"/>
                      </a:cubicBezTo>
                      <a:cubicBezTo>
                        <a:pt x="759" y="65"/>
                        <a:pt x="668" y="170"/>
                        <a:pt x="524" y="267"/>
                      </a:cubicBezTo>
                      <a:cubicBezTo>
                        <a:pt x="400" y="346"/>
                        <a:pt x="283" y="437"/>
                        <a:pt x="185" y="548"/>
                      </a:cubicBezTo>
                      <a:cubicBezTo>
                        <a:pt x="1" y="751"/>
                        <a:pt x="108" y="1128"/>
                        <a:pt x="410" y="1128"/>
                      </a:cubicBezTo>
                      <a:cubicBezTo>
                        <a:pt x="418" y="1128"/>
                        <a:pt x="425" y="1128"/>
                        <a:pt x="433" y="1128"/>
                      </a:cubicBezTo>
                      <a:cubicBezTo>
                        <a:pt x="687" y="1128"/>
                        <a:pt x="941" y="1108"/>
                        <a:pt x="1189" y="1076"/>
                      </a:cubicBezTo>
                      <a:cubicBezTo>
                        <a:pt x="1326" y="1043"/>
                        <a:pt x="1417" y="919"/>
                        <a:pt x="1417" y="782"/>
                      </a:cubicBezTo>
                      <a:cubicBezTo>
                        <a:pt x="1424" y="658"/>
                        <a:pt x="1411" y="541"/>
                        <a:pt x="1378" y="424"/>
                      </a:cubicBezTo>
                      <a:cubicBezTo>
                        <a:pt x="1435" y="207"/>
                        <a:pt x="1232" y="0"/>
                        <a:pt x="101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3" name="Google Shape;15373;p148"/>
                <p:cNvSpPr/>
                <p:nvPr/>
              </p:nvSpPr>
              <p:spPr>
                <a:xfrm>
                  <a:off x="3213716" y="3433012"/>
                  <a:ext cx="38528" cy="5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2324" extrusionOk="0">
                      <a:moveTo>
                        <a:pt x="1265" y="1"/>
                      </a:moveTo>
                      <a:cubicBezTo>
                        <a:pt x="1253" y="1"/>
                        <a:pt x="1241" y="6"/>
                        <a:pt x="1232" y="17"/>
                      </a:cubicBezTo>
                      <a:cubicBezTo>
                        <a:pt x="1215" y="12"/>
                        <a:pt x="1198" y="10"/>
                        <a:pt x="1182" y="10"/>
                      </a:cubicBezTo>
                      <a:cubicBezTo>
                        <a:pt x="1156" y="10"/>
                        <a:pt x="1130" y="16"/>
                        <a:pt x="1102" y="24"/>
                      </a:cubicBezTo>
                      <a:cubicBezTo>
                        <a:pt x="209" y="278"/>
                        <a:pt x="0" y="1347"/>
                        <a:pt x="163" y="2142"/>
                      </a:cubicBezTo>
                      <a:cubicBezTo>
                        <a:pt x="188" y="2267"/>
                        <a:pt x="286" y="2324"/>
                        <a:pt x="390" y="2324"/>
                      </a:cubicBezTo>
                      <a:cubicBezTo>
                        <a:pt x="482" y="2324"/>
                        <a:pt x="578" y="2280"/>
                        <a:pt x="633" y="2201"/>
                      </a:cubicBezTo>
                      <a:cubicBezTo>
                        <a:pt x="978" y="1686"/>
                        <a:pt x="1271" y="1132"/>
                        <a:pt x="1317" y="526"/>
                      </a:cubicBezTo>
                      <a:cubicBezTo>
                        <a:pt x="1525" y="408"/>
                        <a:pt x="1467" y="128"/>
                        <a:pt x="1297" y="37"/>
                      </a:cubicBezTo>
                      <a:lnTo>
                        <a:pt x="1297" y="24"/>
                      </a:lnTo>
                      <a:cubicBezTo>
                        <a:pt x="1294" y="9"/>
                        <a:pt x="1280" y="1"/>
                        <a:pt x="1265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4" name="Google Shape;15374;p148"/>
                <p:cNvSpPr/>
                <p:nvPr/>
              </p:nvSpPr>
              <p:spPr>
                <a:xfrm>
                  <a:off x="3223740" y="3628907"/>
                  <a:ext cx="50621" cy="52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2068" extrusionOk="0">
                      <a:moveTo>
                        <a:pt x="544" y="1"/>
                      </a:moveTo>
                      <a:cubicBezTo>
                        <a:pt x="464" y="1"/>
                        <a:pt x="385" y="13"/>
                        <a:pt x="307" y="34"/>
                      </a:cubicBezTo>
                      <a:cubicBezTo>
                        <a:pt x="125" y="86"/>
                        <a:pt x="7" y="262"/>
                        <a:pt x="34" y="451"/>
                      </a:cubicBezTo>
                      <a:cubicBezTo>
                        <a:pt x="14" y="510"/>
                        <a:pt x="7" y="568"/>
                        <a:pt x="7" y="633"/>
                      </a:cubicBezTo>
                      <a:cubicBezTo>
                        <a:pt x="1" y="946"/>
                        <a:pt x="27" y="1311"/>
                        <a:pt x="216" y="1578"/>
                      </a:cubicBezTo>
                      <a:cubicBezTo>
                        <a:pt x="444" y="1891"/>
                        <a:pt x="757" y="1924"/>
                        <a:pt x="1128" y="2035"/>
                      </a:cubicBezTo>
                      <a:cubicBezTo>
                        <a:pt x="1202" y="2057"/>
                        <a:pt x="1275" y="2067"/>
                        <a:pt x="1345" y="2067"/>
                      </a:cubicBezTo>
                      <a:cubicBezTo>
                        <a:pt x="1712" y="2067"/>
                        <a:pt x="2005" y="1784"/>
                        <a:pt x="1885" y="1396"/>
                      </a:cubicBezTo>
                      <a:cubicBezTo>
                        <a:pt x="1754" y="985"/>
                        <a:pt x="1474" y="464"/>
                        <a:pt x="1083" y="190"/>
                      </a:cubicBezTo>
                      <a:cubicBezTo>
                        <a:pt x="992" y="99"/>
                        <a:pt x="874" y="47"/>
                        <a:pt x="744" y="27"/>
                      </a:cubicBezTo>
                      <a:cubicBezTo>
                        <a:pt x="678" y="9"/>
                        <a:pt x="611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5" name="Google Shape;15375;p148"/>
                <p:cNvSpPr/>
                <p:nvPr/>
              </p:nvSpPr>
              <p:spPr>
                <a:xfrm>
                  <a:off x="3223740" y="3684098"/>
                  <a:ext cx="50621" cy="5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2071" extrusionOk="0">
                      <a:moveTo>
                        <a:pt x="536" y="1"/>
                      </a:moveTo>
                      <a:cubicBezTo>
                        <a:pt x="459" y="1"/>
                        <a:pt x="382" y="11"/>
                        <a:pt x="307" y="31"/>
                      </a:cubicBezTo>
                      <a:cubicBezTo>
                        <a:pt x="125" y="83"/>
                        <a:pt x="7" y="266"/>
                        <a:pt x="34" y="455"/>
                      </a:cubicBezTo>
                      <a:cubicBezTo>
                        <a:pt x="14" y="513"/>
                        <a:pt x="7" y="572"/>
                        <a:pt x="7" y="637"/>
                      </a:cubicBezTo>
                      <a:cubicBezTo>
                        <a:pt x="1" y="950"/>
                        <a:pt x="27" y="1322"/>
                        <a:pt x="216" y="1582"/>
                      </a:cubicBezTo>
                      <a:cubicBezTo>
                        <a:pt x="444" y="1895"/>
                        <a:pt x="757" y="1928"/>
                        <a:pt x="1128" y="2039"/>
                      </a:cubicBezTo>
                      <a:cubicBezTo>
                        <a:pt x="1202" y="2061"/>
                        <a:pt x="1275" y="2071"/>
                        <a:pt x="1345" y="2071"/>
                      </a:cubicBezTo>
                      <a:cubicBezTo>
                        <a:pt x="1712" y="2071"/>
                        <a:pt x="2005" y="1788"/>
                        <a:pt x="1885" y="1400"/>
                      </a:cubicBezTo>
                      <a:cubicBezTo>
                        <a:pt x="1754" y="989"/>
                        <a:pt x="1474" y="461"/>
                        <a:pt x="1083" y="188"/>
                      </a:cubicBezTo>
                      <a:cubicBezTo>
                        <a:pt x="992" y="103"/>
                        <a:pt x="874" y="44"/>
                        <a:pt x="744" y="25"/>
                      </a:cubicBezTo>
                      <a:cubicBezTo>
                        <a:pt x="676" y="9"/>
                        <a:pt x="606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6" name="Google Shape;15376;p148"/>
                <p:cNvSpPr/>
                <p:nvPr/>
              </p:nvSpPr>
              <p:spPr>
                <a:xfrm>
                  <a:off x="3223740" y="3739491"/>
                  <a:ext cx="50621" cy="52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2067" extrusionOk="0">
                      <a:moveTo>
                        <a:pt x="544" y="1"/>
                      </a:moveTo>
                      <a:cubicBezTo>
                        <a:pt x="464" y="1"/>
                        <a:pt x="385" y="12"/>
                        <a:pt x="307" y="34"/>
                      </a:cubicBezTo>
                      <a:cubicBezTo>
                        <a:pt x="125" y="86"/>
                        <a:pt x="7" y="262"/>
                        <a:pt x="34" y="451"/>
                      </a:cubicBezTo>
                      <a:cubicBezTo>
                        <a:pt x="14" y="509"/>
                        <a:pt x="7" y="575"/>
                        <a:pt x="7" y="633"/>
                      </a:cubicBezTo>
                      <a:cubicBezTo>
                        <a:pt x="1" y="946"/>
                        <a:pt x="27" y="1318"/>
                        <a:pt x="216" y="1585"/>
                      </a:cubicBezTo>
                      <a:cubicBezTo>
                        <a:pt x="444" y="1898"/>
                        <a:pt x="757" y="1924"/>
                        <a:pt x="1128" y="2034"/>
                      </a:cubicBezTo>
                      <a:cubicBezTo>
                        <a:pt x="1202" y="2056"/>
                        <a:pt x="1275" y="2067"/>
                        <a:pt x="1345" y="2067"/>
                      </a:cubicBezTo>
                      <a:cubicBezTo>
                        <a:pt x="1712" y="2067"/>
                        <a:pt x="2005" y="1785"/>
                        <a:pt x="1885" y="1402"/>
                      </a:cubicBezTo>
                      <a:cubicBezTo>
                        <a:pt x="1754" y="985"/>
                        <a:pt x="1474" y="464"/>
                        <a:pt x="1083" y="190"/>
                      </a:cubicBezTo>
                      <a:cubicBezTo>
                        <a:pt x="992" y="99"/>
                        <a:pt x="874" y="47"/>
                        <a:pt x="744" y="27"/>
                      </a:cubicBezTo>
                      <a:cubicBezTo>
                        <a:pt x="678" y="9"/>
                        <a:pt x="611" y="1"/>
                        <a:pt x="54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7" name="Google Shape;15377;p148"/>
                <p:cNvSpPr/>
                <p:nvPr/>
              </p:nvSpPr>
              <p:spPr>
                <a:xfrm>
                  <a:off x="3280016" y="3629437"/>
                  <a:ext cx="32923" cy="4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" h="1763" extrusionOk="0">
                      <a:moveTo>
                        <a:pt x="827" y="1"/>
                      </a:moveTo>
                      <a:cubicBezTo>
                        <a:pt x="668" y="1"/>
                        <a:pt x="510" y="91"/>
                        <a:pt x="438" y="300"/>
                      </a:cubicBezTo>
                      <a:cubicBezTo>
                        <a:pt x="379" y="476"/>
                        <a:pt x="307" y="645"/>
                        <a:pt x="229" y="801"/>
                      </a:cubicBezTo>
                      <a:cubicBezTo>
                        <a:pt x="99" y="1056"/>
                        <a:pt x="1" y="1297"/>
                        <a:pt x="138" y="1557"/>
                      </a:cubicBezTo>
                      <a:cubicBezTo>
                        <a:pt x="217" y="1704"/>
                        <a:pt x="363" y="1763"/>
                        <a:pt x="513" y="1763"/>
                      </a:cubicBezTo>
                      <a:cubicBezTo>
                        <a:pt x="549" y="1763"/>
                        <a:pt x="585" y="1759"/>
                        <a:pt x="620" y="1753"/>
                      </a:cubicBezTo>
                      <a:cubicBezTo>
                        <a:pt x="1096" y="1668"/>
                        <a:pt x="1187" y="919"/>
                        <a:pt x="1252" y="528"/>
                      </a:cubicBezTo>
                      <a:cubicBezTo>
                        <a:pt x="1303" y="207"/>
                        <a:pt x="1065" y="1"/>
                        <a:pt x="82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8" name="Google Shape;15378;p148"/>
                <p:cNvSpPr/>
                <p:nvPr/>
              </p:nvSpPr>
              <p:spPr>
                <a:xfrm>
                  <a:off x="3284460" y="3672282"/>
                  <a:ext cx="31787" cy="47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888" extrusionOk="0">
                      <a:moveTo>
                        <a:pt x="986" y="0"/>
                      </a:moveTo>
                      <a:cubicBezTo>
                        <a:pt x="909" y="0"/>
                        <a:pt x="835" y="36"/>
                        <a:pt x="796" y="121"/>
                      </a:cubicBezTo>
                      <a:cubicBezTo>
                        <a:pt x="698" y="343"/>
                        <a:pt x="574" y="551"/>
                        <a:pt x="438" y="747"/>
                      </a:cubicBezTo>
                      <a:cubicBezTo>
                        <a:pt x="307" y="936"/>
                        <a:pt x="125" y="1086"/>
                        <a:pt x="73" y="1314"/>
                      </a:cubicBezTo>
                      <a:cubicBezTo>
                        <a:pt x="1" y="1607"/>
                        <a:pt x="233" y="1888"/>
                        <a:pt x="504" y="1888"/>
                      </a:cubicBezTo>
                      <a:cubicBezTo>
                        <a:pt x="576" y="1888"/>
                        <a:pt x="651" y="1868"/>
                        <a:pt x="724" y="1822"/>
                      </a:cubicBezTo>
                      <a:cubicBezTo>
                        <a:pt x="1207" y="1522"/>
                        <a:pt x="1259" y="760"/>
                        <a:pt x="1259" y="251"/>
                      </a:cubicBezTo>
                      <a:cubicBezTo>
                        <a:pt x="1259" y="104"/>
                        <a:pt x="1117" y="0"/>
                        <a:pt x="986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9" name="Google Shape;15379;p148"/>
                <p:cNvSpPr/>
                <p:nvPr/>
              </p:nvSpPr>
              <p:spPr>
                <a:xfrm>
                  <a:off x="3285141" y="3719823"/>
                  <a:ext cx="39007" cy="45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1788" extrusionOk="0">
                      <a:moveTo>
                        <a:pt x="1258" y="1"/>
                      </a:moveTo>
                      <a:cubicBezTo>
                        <a:pt x="1173" y="1"/>
                        <a:pt x="1083" y="41"/>
                        <a:pt x="1036" y="109"/>
                      </a:cubicBezTo>
                      <a:cubicBezTo>
                        <a:pt x="815" y="421"/>
                        <a:pt x="554" y="695"/>
                        <a:pt x="254" y="923"/>
                      </a:cubicBezTo>
                      <a:cubicBezTo>
                        <a:pt x="0" y="1138"/>
                        <a:pt x="98" y="1562"/>
                        <a:pt x="358" y="1718"/>
                      </a:cubicBezTo>
                      <a:cubicBezTo>
                        <a:pt x="439" y="1766"/>
                        <a:pt x="521" y="1787"/>
                        <a:pt x="601" y="1787"/>
                      </a:cubicBezTo>
                      <a:cubicBezTo>
                        <a:pt x="775" y="1787"/>
                        <a:pt x="938" y="1688"/>
                        <a:pt x="1049" y="1536"/>
                      </a:cubicBezTo>
                      <a:cubicBezTo>
                        <a:pt x="1362" y="1119"/>
                        <a:pt x="1545" y="689"/>
                        <a:pt x="1460" y="167"/>
                      </a:cubicBezTo>
                      <a:cubicBezTo>
                        <a:pt x="1443" y="51"/>
                        <a:pt x="1353" y="1"/>
                        <a:pt x="1258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0" name="Google Shape;15380;p148"/>
                <p:cNvSpPr/>
                <p:nvPr/>
              </p:nvSpPr>
              <p:spPr>
                <a:xfrm>
                  <a:off x="3287439" y="3774535"/>
                  <a:ext cx="34084" cy="3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490" extrusionOk="0">
                      <a:moveTo>
                        <a:pt x="1147" y="0"/>
                      </a:moveTo>
                      <a:cubicBezTo>
                        <a:pt x="1118" y="0"/>
                        <a:pt x="1087" y="8"/>
                        <a:pt x="1056" y="27"/>
                      </a:cubicBezTo>
                      <a:cubicBezTo>
                        <a:pt x="991" y="73"/>
                        <a:pt x="900" y="86"/>
                        <a:pt x="828" y="125"/>
                      </a:cubicBezTo>
                      <a:cubicBezTo>
                        <a:pt x="733" y="182"/>
                        <a:pt x="651" y="239"/>
                        <a:pt x="569" y="308"/>
                      </a:cubicBezTo>
                      <a:lnTo>
                        <a:pt x="569" y="308"/>
                      </a:lnTo>
                      <a:cubicBezTo>
                        <a:pt x="550" y="322"/>
                        <a:pt x="509" y="353"/>
                        <a:pt x="509" y="353"/>
                      </a:cubicBezTo>
                      <a:cubicBezTo>
                        <a:pt x="470" y="373"/>
                        <a:pt x="430" y="399"/>
                        <a:pt x="391" y="418"/>
                      </a:cubicBezTo>
                      <a:cubicBezTo>
                        <a:pt x="261" y="470"/>
                        <a:pt x="157" y="562"/>
                        <a:pt x="98" y="686"/>
                      </a:cubicBezTo>
                      <a:cubicBezTo>
                        <a:pt x="0" y="855"/>
                        <a:pt x="7" y="1057"/>
                        <a:pt x="98" y="1220"/>
                      </a:cubicBezTo>
                      <a:cubicBezTo>
                        <a:pt x="177" y="1360"/>
                        <a:pt x="354" y="1489"/>
                        <a:pt x="520" y="1489"/>
                      </a:cubicBezTo>
                      <a:cubicBezTo>
                        <a:pt x="531" y="1489"/>
                        <a:pt x="543" y="1488"/>
                        <a:pt x="554" y="1487"/>
                      </a:cubicBezTo>
                      <a:cubicBezTo>
                        <a:pt x="808" y="1455"/>
                        <a:pt x="984" y="1363"/>
                        <a:pt x="1115" y="1135"/>
                      </a:cubicBezTo>
                      <a:cubicBezTo>
                        <a:pt x="1173" y="1037"/>
                        <a:pt x="1219" y="933"/>
                        <a:pt x="1258" y="822"/>
                      </a:cubicBezTo>
                      <a:cubicBezTo>
                        <a:pt x="1304" y="705"/>
                        <a:pt x="1336" y="588"/>
                        <a:pt x="1343" y="464"/>
                      </a:cubicBezTo>
                      <a:cubicBezTo>
                        <a:pt x="1349" y="392"/>
                        <a:pt x="1317" y="288"/>
                        <a:pt x="1330" y="242"/>
                      </a:cubicBezTo>
                      <a:cubicBezTo>
                        <a:pt x="1345" y="123"/>
                        <a:pt x="1258" y="0"/>
                        <a:pt x="1147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1" name="Google Shape;15381;p148"/>
                <p:cNvSpPr/>
                <p:nvPr/>
              </p:nvSpPr>
              <p:spPr>
                <a:xfrm>
                  <a:off x="3275169" y="3828792"/>
                  <a:ext cx="48500" cy="11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" h="4541" extrusionOk="0">
                      <a:moveTo>
                        <a:pt x="894" y="1"/>
                      </a:moveTo>
                      <a:cubicBezTo>
                        <a:pt x="455" y="1"/>
                        <a:pt x="1" y="358"/>
                        <a:pt x="199" y="863"/>
                      </a:cubicBezTo>
                      <a:cubicBezTo>
                        <a:pt x="656" y="2023"/>
                        <a:pt x="695" y="3307"/>
                        <a:pt x="1171" y="4448"/>
                      </a:cubicBezTo>
                      <a:cubicBezTo>
                        <a:pt x="1187" y="4510"/>
                        <a:pt x="1239" y="4541"/>
                        <a:pt x="1292" y="4541"/>
                      </a:cubicBezTo>
                      <a:cubicBezTo>
                        <a:pt x="1345" y="4541"/>
                        <a:pt x="1399" y="4510"/>
                        <a:pt x="1418" y="4448"/>
                      </a:cubicBezTo>
                      <a:cubicBezTo>
                        <a:pt x="1920" y="3236"/>
                        <a:pt x="1881" y="1737"/>
                        <a:pt x="1542" y="492"/>
                      </a:cubicBezTo>
                      <a:cubicBezTo>
                        <a:pt x="1448" y="146"/>
                        <a:pt x="1174" y="1"/>
                        <a:pt x="894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2" name="Google Shape;15382;p148"/>
                <p:cNvSpPr/>
                <p:nvPr/>
              </p:nvSpPr>
              <p:spPr>
                <a:xfrm>
                  <a:off x="3280723" y="3951495"/>
                  <a:ext cx="43602" cy="116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4603" extrusionOk="0">
                      <a:moveTo>
                        <a:pt x="537" y="0"/>
                      </a:moveTo>
                      <a:cubicBezTo>
                        <a:pt x="262" y="0"/>
                        <a:pt x="1" y="235"/>
                        <a:pt x="77" y="592"/>
                      </a:cubicBezTo>
                      <a:cubicBezTo>
                        <a:pt x="227" y="1282"/>
                        <a:pt x="481" y="1895"/>
                        <a:pt x="462" y="2619"/>
                      </a:cubicBezTo>
                      <a:cubicBezTo>
                        <a:pt x="442" y="3212"/>
                        <a:pt x="338" y="3798"/>
                        <a:pt x="442" y="4385"/>
                      </a:cubicBezTo>
                      <a:cubicBezTo>
                        <a:pt x="470" y="4534"/>
                        <a:pt x="591" y="4602"/>
                        <a:pt x="718" y="4602"/>
                      </a:cubicBezTo>
                      <a:cubicBezTo>
                        <a:pt x="829" y="4602"/>
                        <a:pt x="945" y="4551"/>
                        <a:pt x="1009" y="4457"/>
                      </a:cubicBezTo>
                      <a:cubicBezTo>
                        <a:pt x="1726" y="3362"/>
                        <a:pt x="1707" y="1296"/>
                        <a:pt x="944" y="220"/>
                      </a:cubicBezTo>
                      <a:cubicBezTo>
                        <a:pt x="837" y="68"/>
                        <a:pt x="685" y="0"/>
                        <a:pt x="537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3" name="Google Shape;15383;p148"/>
                <p:cNvSpPr/>
                <p:nvPr/>
              </p:nvSpPr>
              <p:spPr>
                <a:xfrm>
                  <a:off x="3232298" y="3867471"/>
                  <a:ext cx="47718" cy="172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0" h="6819" extrusionOk="0">
                      <a:moveTo>
                        <a:pt x="952" y="1"/>
                      </a:moveTo>
                      <a:cubicBezTo>
                        <a:pt x="589" y="1"/>
                        <a:pt x="226" y="240"/>
                        <a:pt x="209" y="720"/>
                      </a:cubicBezTo>
                      <a:cubicBezTo>
                        <a:pt x="144" y="2642"/>
                        <a:pt x="1" y="5119"/>
                        <a:pt x="1278" y="6716"/>
                      </a:cubicBezTo>
                      <a:cubicBezTo>
                        <a:pt x="1336" y="6787"/>
                        <a:pt x="1418" y="6819"/>
                        <a:pt x="1504" y="6819"/>
                      </a:cubicBezTo>
                      <a:cubicBezTo>
                        <a:pt x="1690" y="6819"/>
                        <a:pt x="1889" y="6671"/>
                        <a:pt x="1871" y="6474"/>
                      </a:cubicBezTo>
                      <a:cubicBezTo>
                        <a:pt x="1682" y="4545"/>
                        <a:pt x="1748" y="2649"/>
                        <a:pt x="1689" y="720"/>
                      </a:cubicBezTo>
                      <a:cubicBezTo>
                        <a:pt x="1676" y="240"/>
                        <a:pt x="1314" y="1"/>
                        <a:pt x="95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4" name="Google Shape;15384;p148"/>
                <p:cNvSpPr/>
                <p:nvPr/>
              </p:nvSpPr>
              <p:spPr>
                <a:xfrm>
                  <a:off x="3147063" y="4072304"/>
                  <a:ext cx="31307" cy="181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7200" extrusionOk="0">
                      <a:moveTo>
                        <a:pt x="599" y="0"/>
                      </a:moveTo>
                      <a:cubicBezTo>
                        <a:pt x="536" y="0"/>
                        <a:pt x="468" y="52"/>
                        <a:pt x="464" y="121"/>
                      </a:cubicBezTo>
                      <a:cubicBezTo>
                        <a:pt x="444" y="1184"/>
                        <a:pt x="457" y="2226"/>
                        <a:pt x="359" y="3276"/>
                      </a:cubicBezTo>
                      <a:cubicBezTo>
                        <a:pt x="261" y="4429"/>
                        <a:pt x="1" y="5596"/>
                        <a:pt x="33" y="6750"/>
                      </a:cubicBezTo>
                      <a:cubicBezTo>
                        <a:pt x="46" y="7054"/>
                        <a:pt x="255" y="7199"/>
                        <a:pt x="471" y="7199"/>
                      </a:cubicBezTo>
                      <a:cubicBezTo>
                        <a:pt x="696" y="7199"/>
                        <a:pt x="929" y="7044"/>
                        <a:pt x="965" y="6750"/>
                      </a:cubicBezTo>
                      <a:cubicBezTo>
                        <a:pt x="1109" y="5609"/>
                        <a:pt x="1148" y="4429"/>
                        <a:pt x="1193" y="3276"/>
                      </a:cubicBezTo>
                      <a:cubicBezTo>
                        <a:pt x="1239" y="2181"/>
                        <a:pt x="1161" y="1073"/>
                        <a:pt x="692" y="63"/>
                      </a:cubicBezTo>
                      <a:cubicBezTo>
                        <a:pt x="672" y="19"/>
                        <a:pt x="636" y="0"/>
                        <a:pt x="59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5" name="Google Shape;15385;p148"/>
                <p:cNvSpPr/>
                <p:nvPr/>
              </p:nvSpPr>
              <p:spPr>
                <a:xfrm>
                  <a:off x="3113989" y="4102121"/>
                  <a:ext cx="40093" cy="12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" h="4792" extrusionOk="0">
                      <a:moveTo>
                        <a:pt x="850" y="0"/>
                      </a:moveTo>
                      <a:cubicBezTo>
                        <a:pt x="683" y="0"/>
                        <a:pt x="514" y="82"/>
                        <a:pt x="398" y="276"/>
                      </a:cubicBezTo>
                      <a:cubicBezTo>
                        <a:pt x="1" y="941"/>
                        <a:pt x="27" y="1873"/>
                        <a:pt x="59" y="2616"/>
                      </a:cubicBezTo>
                      <a:cubicBezTo>
                        <a:pt x="85" y="3164"/>
                        <a:pt x="40" y="4376"/>
                        <a:pt x="509" y="4747"/>
                      </a:cubicBezTo>
                      <a:cubicBezTo>
                        <a:pt x="542" y="4777"/>
                        <a:pt x="582" y="4791"/>
                        <a:pt x="623" y="4791"/>
                      </a:cubicBezTo>
                      <a:cubicBezTo>
                        <a:pt x="664" y="4791"/>
                        <a:pt x="705" y="4777"/>
                        <a:pt x="737" y="4747"/>
                      </a:cubicBezTo>
                      <a:cubicBezTo>
                        <a:pt x="1154" y="4402"/>
                        <a:pt x="998" y="3574"/>
                        <a:pt x="998" y="3098"/>
                      </a:cubicBezTo>
                      <a:cubicBezTo>
                        <a:pt x="998" y="2297"/>
                        <a:pt x="991" y="1560"/>
                        <a:pt x="1363" y="837"/>
                      </a:cubicBezTo>
                      <a:cubicBezTo>
                        <a:pt x="1587" y="397"/>
                        <a:pt x="1221" y="0"/>
                        <a:pt x="85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6" name="Google Shape;15386;p148"/>
                <p:cNvSpPr/>
                <p:nvPr/>
              </p:nvSpPr>
              <p:spPr>
                <a:xfrm>
                  <a:off x="3253052" y="4072304"/>
                  <a:ext cx="31282" cy="181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7200" extrusionOk="0">
                      <a:moveTo>
                        <a:pt x="642" y="0"/>
                      </a:moveTo>
                      <a:cubicBezTo>
                        <a:pt x="604" y="0"/>
                        <a:pt x="567" y="19"/>
                        <a:pt x="548" y="63"/>
                      </a:cubicBezTo>
                      <a:cubicBezTo>
                        <a:pt x="85" y="1073"/>
                        <a:pt x="0" y="2181"/>
                        <a:pt x="46" y="3276"/>
                      </a:cubicBezTo>
                      <a:cubicBezTo>
                        <a:pt x="91" y="4429"/>
                        <a:pt x="130" y="5609"/>
                        <a:pt x="274" y="6750"/>
                      </a:cubicBezTo>
                      <a:cubicBezTo>
                        <a:pt x="314" y="7044"/>
                        <a:pt x="549" y="7199"/>
                        <a:pt x="773" y="7199"/>
                      </a:cubicBezTo>
                      <a:cubicBezTo>
                        <a:pt x="990" y="7199"/>
                        <a:pt x="1196" y="7054"/>
                        <a:pt x="1206" y="6750"/>
                      </a:cubicBezTo>
                      <a:cubicBezTo>
                        <a:pt x="1238" y="5596"/>
                        <a:pt x="984" y="4429"/>
                        <a:pt x="880" y="3276"/>
                      </a:cubicBezTo>
                      <a:cubicBezTo>
                        <a:pt x="789" y="2226"/>
                        <a:pt x="795" y="1184"/>
                        <a:pt x="776" y="121"/>
                      </a:cubicBezTo>
                      <a:cubicBezTo>
                        <a:pt x="776" y="52"/>
                        <a:pt x="707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7" name="Google Shape;15387;p148"/>
                <p:cNvSpPr/>
                <p:nvPr/>
              </p:nvSpPr>
              <p:spPr>
                <a:xfrm>
                  <a:off x="3277491" y="4102121"/>
                  <a:ext cx="40068" cy="12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4792" extrusionOk="0">
                      <a:moveTo>
                        <a:pt x="737" y="0"/>
                      </a:moveTo>
                      <a:cubicBezTo>
                        <a:pt x="366" y="0"/>
                        <a:pt x="0" y="397"/>
                        <a:pt x="225" y="837"/>
                      </a:cubicBezTo>
                      <a:cubicBezTo>
                        <a:pt x="596" y="1560"/>
                        <a:pt x="590" y="2297"/>
                        <a:pt x="590" y="3098"/>
                      </a:cubicBezTo>
                      <a:cubicBezTo>
                        <a:pt x="590" y="3574"/>
                        <a:pt x="433" y="4402"/>
                        <a:pt x="844" y="4747"/>
                      </a:cubicBezTo>
                      <a:cubicBezTo>
                        <a:pt x="877" y="4777"/>
                        <a:pt x="917" y="4791"/>
                        <a:pt x="958" y="4791"/>
                      </a:cubicBezTo>
                      <a:cubicBezTo>
                        <a:pt x="999" y="4791"/>
                        <a:pt x="1039" y="4777"/>
                        <a:pt x="1072" y="4747"/>
                      </a:cubicBezTo>
                      <a:cubicBezTo>
                        <a:pt x="1541" y="4376"/>
                        <a:pt x="1496" y="3164"/>
                        <a:pt x="1522" y="2616"/>
                      </a:cubicBezTo>
                      <a:cubicBezTo>
                        <a:pt x="1554" y="1873"/>
                        <a:pt x="1587" y="941"/>
                        <a:pt x="1189" y="276"/>
                      </a:cubicBezTo>
                      <a:cubicBezTo>
                        <a:pt x="1074" y="82"/>
                        <a:pt x="905" y="0"/>
                        <a:pt x="737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8" name="Google Shape;15388;p148"/>
                <p:cNvSpPr/>
                <p:nvPr/>
              </p:nvSpPr>
              <p:spPr>
                <a:xfrm>
                  <a:off x="3097199" y="3168065"/>
                  <a:ext cx="106494" cy="74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8" h="2965" extrusionOk="0">
                      <a:moveTo>
                        <a:pt x="2117" y="1"/>
                      </a:moveTo>
                      <a:cubicBezTo>
                        <a:pt x="1413" y="1"/>
                        <a:pt x="712" y="474"/>
                        <a:pt x="444" y="1107"/>
                      </a:cubicBezTo>
                      <a:cubicBezTo>
                        <a:pt x="236" y="1602"/>
                        <a:pt x="86" y="2117"/>
                        <a:pt x="1" y="2651"/>
                      </a:cubicBezTo>
                      <a:cubicBezTo>
                        <a:pt x="451" y="2188"/>
                        <a:pt x="1070" y="1921"/>
                        <a:pt x="1715" y="1921"/>
                      </a:cubicBezTo>
                      <a:cubicBezTo>
                        <a:pt x="2504" y="1928"/>
                        <a:pt x="3240" y="2312"/>
                        <a:pt x="3683" y="2964"/>
                      </a:cubicBezTo>
                      <a:cubicBezTo>
                        <a:pt x="3729" y="2847"/>
                        <a:pt x="3775" y="2729"/>
                        <a:pt x="3833" y="2619"/>
                      </a:cubicBezTo>
                      <a:cubicBezTo>
                        <a:pt x="4218" y="1830"/>
                        <a:pt x="3898" y="989"/>
                        <a:pt x="3305" y="422"/>
                      </a:cubicBezTo>
                      <a:cubicBezTo>
                        <a:pt x="3058" y="188"/>
                        <a:pt x="2738" y="96"/>
                        <a:pt x="2419" y="31"/>
                      </a:cubicBezTo>
                      <a:cubicBezTo>
                        <a:pt x="2319" y="11"/>
                        <a:pt x="2218" y="1"/>
                        <a:pt x="2117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9" name="Google Shape;15389;p148"/>
                <p:cNvSpPr/>
                <p:nvPr/>
              </p:nvSpPr>
              <p:spPr>
                <a:xfrm>
                  <a:off x="3104117" y="3314955"/>
                  <a:ext cx="103868" cy="80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208" extrusionOk="0">
                      <a:moveTo>
                        <a:pt x="3312" y="1"/>
                      </a:moveTo>
                      <a:cubicBezTo>
                        <a:pt x="2855" y="574"/>
                        <a:pt x="2165" y="907"/>
                        <a:pt x="1435" y="913"/>
                      </a:cubicBezTo>
                      <a:cubicBezTo>
                        <a:pt x="920" y="907"/>
                        <a:pt x="411" y="737"/>
                        <a:pt x="1" y="424"/>
                      </a:cubicBezTo>
                      <a:lnTo>
                        <a:pt x="1" y="424"/>
                      </a:lnTo>
                      <a:cubicBezTo>
                        <a:pt x="397" y="1681"/>
                        <a:pt x="1622" y="3208"/>
                        <a:pt x="3011" y="3208"/>
                      </a:cubicBezTo>
                      <a:cubicBezTo>
                        <a:pt x="3085" y="3208"/>
                        <a:pt x="3159" y="3203"/>
                        <a:pt x="3233" y="3194"/>
                      </a:cubicBezTo>
                      <a:cubicBezTo>
                        <a:pt x="3690" y="3142"/>
                        <a:pt x="4113" y="2686"/>
                        <a:pt x="4015" y="2210"/>
                      </a:cubicBezTo>
                      <a:cubicBezTo>
                        <a:pt x="3853" y="1428"/>
                        <a:pt x="3488" y="763"/>
                        <a:pt x="331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0" name="Google Shape;15390;p148"/>
                <p:cNvSpPr/>
                <p:nvPr/>
              </p:nvSpPr>
              <p:spPr>
                <a:xfrm>
                  <a:off x="3097199" y="3249967"/>
                  <a:ext cx="70617" cy="7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2790" fill="none" extrusionOk="0">
                      <a:moveTo>
                        <a:pt x="2797" y="1193"/>
                      </a:moveTo>
                      <a:cubicBezTo>
                        <a:pt x="2797" y="2255"/>
                        <a:pt x="1513" y="2790"/>
                        <a:pt x="757" y="2040"/>
                      </a:cubicBezTo>
                      <a:cubicBezTo>
                        <a:pt x="1" y="1291"/>
                        <a:pt x="535" y="0"/>
                        <a:pt x="1604" y="0"/>
                      </a:cubicBezTo>
                      <a:cubicBezTo>
                        <a:pt x="2256" y="0"/>
                        <a:pt x="2790" y="535"/>
                        <a:pt x="2797" y="1193"/>
                      </a:cubicBezTo>
                      <a:close/>
                    </a:path>
                  </a:pathLst>
                </a:custGeom>
                <a:noFill/>
                <a:ln w="10275" cap="flat" cmpd="sng">
                  <a:solidFill>
                    <a:srgbClr val="445D73"/>
                  </a:solidFill>
                  <a:prstDash val="solid"/>
                  <a:miter lim="651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1" name="Google Shape;15391;p148"/>
                <p:cNvSpPr/>
                <p:nvPr/>
              </p:nvSpPr>
              <p:spPr>
                <a:xfrm>
                  <a:off x="3227527" y="3168065"/>
                  <a:ext cx="106342" cy="74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" h="2965" extrusionOk="0">
                      <a:moveTo>
                        <a:pt x="2102" y="1"/>
                      </a:moveTo>
                      <a:cubicBezTo>
                        <a:pt x="2001" y="1"/>
                        <a:pt x="1900" y="11"/>
                        <a:pt x="1800" y="31"/>
                      </a:cubicBezTo>
                      <a:cubicBezTo>
                        <a:pt x="1474" y="96"/>
                        <a:pt x="1154" y="188"/>
                        <a:pt x="913" y="422"/>
                      </a:cubicBezTo>
                      <a:cubicBezTo>
                        <a:pt x="320" y="989"/>
                        <a:pt x="1" y="1830"/>
                        <a:pt x="385" y="2619"/>
                      </a:cubicBezTo>
                      <a:cubicBezTo>
                        <a:pt x="438" y="2729"/>
                        <a:pt x="490" y="2847"/>
                        <a:pt x="529" y="2964"/>
                      </a:cubicBezTo>
                      <a:cubicBezTo>
                        <a:pt x="978" y="2312"/>
                        <a:pt x="1715" y="1928"/>
                        <a:pt x="2504" y="1921"/>
                      </a:cubicBezTo>
                      <a:cubicBezTo>
                        <a:pt x="3142" y="1921"/>
                        <a:pt x="3761" y="2188"/>
                        <a:pt x="4211" y="2651"/>
                      </a:cubicBezTo>
                      <a:cubicBezTo>
                        <a:pt x="4126" y="2117"/>
                        <a:pt x="3983" y="1602"/>
                        <a:pt x="3775" y="1107"/>
                      </a:cubicBezTo>
                      <a:cubicBezTo>
                        <a:pt x="3501" y="474"/>
                        <a:pt x="2804" y="1"/>
                        <a:pt x="210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2" name="Google Shape;15392;p148"/>
                <p:cNvSpPr/>
                <p:nvPr/>
              </p:nvSpPr>
              <p:spPr>
                <a:xfrm>
                  <a:off x="3223083" y="3314955"/>
                  <a:ext cx="103868" cy="80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208" extrusionOk="0">
                      <a:moveTo>
                        <a:pt x="809" y="1"/>
                      </a:moveTo>
                      <a:cubicBezTo>
                        <a:pt x="627" y="763"/>
                        <a:pt x="262" y="1428"/>
                        <a:pt x="99" y="2210"/>
                      </a:cubicBezTo>
                      <a:cubicBezTo>
                        <a:pt x="1" y="2686"/>
                        <a:pt x="425" y="3142"/>
                        <a:pt x="881" y="3194"/>
                      </a:cubicBezTo>
                      <a:cubicBezTo>
                        <a:pt x="955" y="3203"/>
                        <a:pt x="1030" y="3208"/>
                        <a:pt x="1103" y="3208"/>
                      </a:cubicBezTo>
                      <a:cubicBezTo>
                        <a:pt x="2493" y="3208"/>
                        <a:pt x="3717" y="1681"/>
                        <a:pt x="4113" y="424"/>
                      </a:cubicBezTo>
                      <a:lnTo>
                        <a:pt x="4113" y="424"/>
                      </a:lnTo>
                      <a:cubicBezTo>
                        <a:pt x="3703" y="737"/>
                        <a:pt x="3194" y="907"/>
                        <a:pt x="2680" y="913"/>
                      </a:cubicBezTo>
                      <a:cubicBezTo>
                        <a:pt x="1950" y="907"/>
                        <a:pt x="1259" y="574"/>
                        <a:pt x="80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3" name="Google Shape;15393;p148"/>
                <p:cNvSpPr/>
                <p:nvPr/>
              </p:nvSpPr>
              <p:spPr>
                <a:xfrm>
                  <a:off x="3263252" y="3249967"/>
                  <a:ext cx="70617" cy="7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2790" fill="none" extrusionOk="0">
                      <a:moveTo>
                        <a:pt x="7" y="1193"/>
                      </a:moveTo>
                      <a:cubicBezTo>
                        <a:pt x="0" y="2255"/>
                        <a:pt x="1284" y="2790"/>
                        <a:pt x="2040" y="2040"/>
                      </a:cubicBezTo>
                      <a:cubicBezTo>
                        <a:pt x="2796" y="1291"/>
                        <a:pt x="2262" y="0"/>
                        <a:pt x="1199" y="0"/>
                      </a:cubicBezTo>
                      <a:cubicBezTo>
                        <a:pt x="541" y="0"/>
                        <a:pt x="7" y="535"/>
                        <a:pt x="7" y="1193"/>
                      </a:cubicBezTo>
                      <a:close/>
                    </a:path>
                  </a:pathLst>
                </a:custGeom>
                <a:noFill/>
                <a:ln w="10275" cap="flat" cmpd="sng">
                  <a:solidFill>
                    <a:srgbClr val="445D73"/>
                  </a:solidFill>
                  <a:prstDash val="solid"/>
                  <a:miter lim="651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394" name="Google Shape;15394;p148"/>
          <p:cNvGrpSpPr/>
          <p:nvPr/>
        </p:nvGrpSpPr>
        <p:grpSpPr>
          <a:xfrm>
            <a:off x="3928852" y="3064707"/>
            <a:ext cx="550799" cy="1310497"/>
            <a:chOff x="3928852" y="3050537"/>
            <a:chExt cx="550799" cy="1310497"/>
          </a:xfrm>
        </p:grpSpPr>
        <p:sp>
          <p:nvSpPr>
            <p:cNvPr id="15395" name="Google Shape;15395;p148"/>
            <p:cNvSpPr/>
            <p:nvPr/>
          </p:nvSpPr>
          <p:spPr>
            <a:xfrm>
              <a:off x="3977731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69" y="0"/>
                  </a:moveTo>
                  <a:cubicBezTo>
                    <a:pt x="4015" y="0"/>
                    <a:pt x="0" y="437"/>
                    <a:pt x="0" y="972"/>
                  </a:cubicBezTo>
                  <a:cubicBezTo>
                    <a:pt x="0" y="1506"/>
                    <a:pt x="4015" y="1943"/>
                    <a:pt x="8969" y="1943"/>
                  </a:cubicBezTo>
                  <a:cubicBezTo>
                    <a:pt x="13929" y="1943"/>
                    <a:pt x="17943" y="1506"/>
                    <a:pt x="17943" y="972"/>
                  </a:cubicBezTo>
                  <a:cubicBezTo>
                    <a:pt x="17943" y="437"/>
                    <a:pt x="13929" y="0"/>
                    <a:pt x="896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96" name="Google Shape;15396;p148"/>
            <p:cNvGrpSpPr/>
            <p:nvPr/>
          </p:nvGrpSpPr>
          <p:grpSpPr>
            <a:xfrm>
              <a:off x="3928852" y="3050537"/>
              <a:ext cx="550799" cy="1278256"/>
              <a:chOff x="3928852" y="3050537"/>
              <a:chExt cx="550799" cy="1278256"/>
            </a:xfrm>
          </p:grpSpPr>
          <p:sp>
            <p:nvSpPr>
              <p:cNvPr id="15397" name="Google Shape;15397;p148"/>
              <p:cNvSpPr/>
              <p:nvPr/>
            </p:nvSpPr>
            <p:spPr>
              <a:xfrm>
                <a:off x="3928852" y="3050537"/>
                <a:ext cx="550799" cy="1278256"/>
              </a:xfrm>
              <a:custGeom>
                <a:avLst/>
                <a:gdLst/>
                <a:ahLst/>
                <a:cxnLst/>
                <a:rect l="l" t="t" r="r" b="b"/>
                <a:pathLst>
                  <a:path w="21816" h="50629" extrusionOk="0">
                    <a:moveTo>
                      <a:pt x="3781" y="7802"/>
                    </a:moveTo>
                    <a:lnTo>
                      <a:pt x="3781" y="7834"/>
                    </a:lnTo>
                    <a:lnTo>
                      <a:pt x="3755" y="7834"/>
                    </a:lnTo>
                    <a:lnTo>
                      <a:pt x="3781" y="7802"/>
                    </a:lnTo>
                    <a:close/>
                    <a:moveTo>
                      <a:pt x="10690" y="0"/>
                    </a:moveTo>
                    <a:cubicBezTo>
                      <a:pt x="6753" y="0"/>
                      <a:pt x="3559" y="3187"/>
                      <a:pt x="3559" y="7130"/>
                    </a:cubicBezTo>
                    <a:cubicBezTo>
                      <a:pt x="3559" y="7365"/>
                      <a:pt x="3579" y="7600"/>
                      <a:pt x="3605" y="7834"/>
                    </a:cubicBezTo>
                    <a:cubicBezTo>
                      <a:pt x="2973" y="7906"/>
                      <a:pt x="2549" y="8512"/>
                      <a:pt x="2699" y="9131"/>
                    </a:cubicBezTo>
                    <a:cubicBezTo>
                      <a:pt x="2821" y="9609"/>
                      <a:pt x="3252" y="9920"/>
                      <a:pt x="3713" y="9920"/>
                    </a:cubicBezTo>
                    <a:cubicBezTo>
                      <a:pt x="3844" y="9920"/>
                      <a:pt x="3977" y="9895"/>
                      <a:pt x="4107" y="9842"/>
                    </a:cubicBezTo>
                    <a:cubicBezTo>
                      <a:pt x="4837" y="12044"/>
                      <a:pt x="6688" y="13804"/>
                      <a:pt x="8754" y="14560"/>
                    </a:cubicBezTo>
                    <a:cubicBezTo>
                      <a:pt x="8793" y="14573"/>
                      <a:pt x="8884" y="14593"/>
                      <a:pt x="8884" y="14606"/>
                    </a:cubicBezTo>
                    <a:lnTo>
                      <a:pt x="8884" y="16620"/>
                    </a:lnTo>
                    <a:lnTo>
                      <a:pt x="5651" y="16620"/>
                    </a:lnTo>
                    <a:cubicBezTo>
                      <a:pt x="5651" y="16620"/>
                      <a:pt x="5638" y="16685"/>
                      <a:pt x="5625" y="16698"/>
                    </a:cubicBezTo>
                    <a:cubicBezTo>
                      <a:pt x="5045" y="16705"/>
                      <a:pt x="4537" y="17076"/>
                      <a:pt x="4361" y="17623"/>
                    </a:cubicBezTo>
                    <a:lnTo>
                      <a:pt x="216" y="33239"/>
                    </a:lnTo>
                    <a:cubicBezTo>
                      <a:pt x="1" y="33872"/>
                      <a:pt x="294" y="34563"/>
                      <a:pt x="900" y="34849"/>
                    </a:cubicBezTo>
                    <a:cubicBezTo>
                      <a:pt x="1081" y="34936"/>
                      <a:pt x="1274" y="34977"/>
                      <a:pt x="1464" y="34977"/>
                    </a:cubicBezTo>
                    <a:cubicBezTo>
                      <a:pt x="1903" y="34977"/>
                      <a:pt x="2330" y="34756"/>
                      <a:pt x="2575" y="34360"/>
                    </a:cubicBezTo>
                    <a:cubicBezTo>
                      <a:pt x="2621" y="34387"/>
                      <a:pt x="2666" y="34413"/>
                      <a:pt x="2719" y="34419"/>
                    </a:cubicBezTo>
                    <a:cubicBezTo>
                      <a:pt x="2750" y="34427"/>
                      <a:pt x="2782" y="34430"/>
                      <a:pt x="2813" y="34430"/>
                    </a:cubicBezTo>
                    <a:cubicBezTo>
                      <a:pt x="2999" y="34430"/>
                      <a:pt x="3163" y="34303"/>
                      <a:pt x="3207" y="34119"/>
                    </a:cubicBezTo>
                    <a:lnTo>
                      <a:pt x="3559" y="32542"/>
                    </a:lnTo>
                    <a:cubicBezTo>
                      <a:pt x="3605" y="32347"/>
                      <a:pt x="3481" y="32040"/>
                      <a:pt x="3299" y="31949"/>
                    </a:cubicBezTo>
                    <a:lnTo>
                      <a:pt x="6336" y="20954"/>
                    </a:lnTo>
                    <a:cubicBezTo>
                      <a:pt x="6336" y="22844"/>
                      <a:pt x="6381" y="26507"/>
                      <a:pt x="6453" y="30567"/>
                    </a:cubicBezTo>
                    <a:lnTo>
                      <a:pt x="6401" y="30567"/>
                    </a:lnTo>
                    <a:lnTo>
                      <a:pt x="6466" y="32360"/>
                    </a:lnTo>
                    <a:lnTo>
                      <a:pt x="6486" y="32360"/>
                    </a:lnTo>
                    <a:cubicBezTo>
                      <a:pt x="6623" y="40194"/>
                      <a:pt x="6805" y="48732"/>
                      <a:pt x="6805" y="48732"/>
                    </a:cubicBezTo>
                    <a:cubicBezTo>
                      <a:pt x="6805" y="48732"/>
                      <a:pt x="4517" y="49090"/>
                      <a:pt x="4517" y="50622"/>
                    </a:cubicBezTo>
                    <a:lnTo>
                      <a:pt x="8936" y="50622"/>
                    </a:lnTo>
                    <a:lnTo>
                      <a:pt x="10631" y="33435"/>
                    </a:lnTo>
                    <a:lnTo>
                      <a:pt x="10670" y="33461"/>
                    </a:lnTo>
                    <a:lnTo>
                      <a:pt x="11035" y="33461"/>
                    </a:lnTo>
                    <a:lnTo>
                      <a:pt x="11035" y="33455"/>
                    </a:lnTo>
                    <a:lnTo>
                      <a:pt x="12893" y="50628"/>
                    </a:lnTo>
                    <a:lnTo>
                      <a:pt x="17311" y="50628"/>
                    </a:lnTo>
                    <a:cubicBezTo>
                      <a:pt x="17311" y="49097"/>
                      <a:pt x="15030" y="48738"/>
                      <a:pt x="15030" y="48738"/>
                    </a:cubicBezTo>
                    <a:cubicBezTo>
                      <a:pt x="15030" y="48738"/>
                      <a:pt x="15193" y="40102"/>
                      <a:pt x="15324" y="32216"/>
                    </a:cubicBezTo>
                    <a:cubicBezTo>
                      <a:pt x="15330" y="31897"/>
                      <a:pt x="15356" y="30574"/>
                      <a:pt x="15356" y="30574"/>
                    </a:cubicBezTo>
                    <a:lnTo>
                      <a:pt x="15343" y="30574"/>
                    </a:lnTo>
                    <a:cubicBezTo>
                      <a:pt x="15408" y="26481"/>
                      <a:pt x="15454" y="22785"/>
                      <a:pt x="15454" y="20863"/>
                    </a:cubicBezTo>
                    <a:lnTo>
                      <a:pt x="18511" y="31929"/>
                    </a:lnTo>
                    <a:cubicBezTo>
                      <a:pt x="18302" y="31995"/>
                      <a:pt x="18159" y="32334"/>
                      <a:pt x="18204" y="32542"/>
                    </a:cubicBezTo>
                    <a:lnTo>
                      <a:pt x="18563" y="34119"/>
                    </a:lnTo>
                    <a:cubicBezTo>
                      <a:pt x="18606" y="34317"/>
                      <a:pt x="18779" y="34435"/>
                      <a:pt x="18957" y="34435"/>
                    </a:cubicBezTo>
                    <a:cubicBezTo>
                      <a:pt x="19049" y="34435"/>
                      <a:pt x="19143" y="34403"/>
                      <a:pt x="19221" y="34334"/>
                    </a:cubicBezTo>
                    <a:cubicBezTo>
                      <a:pt x="19463" y="34749"/>
                      <a:pt x="19903" y="34984"/>
                      <a:pt x="20357" y="34984"/>
                    </a:cubicBezTo>
                    <a:cubicBezTo>
                      <a:pt x="20538" y="34984"/>
                      <a:pt x="20722" y="34947"/>
                      <a:pt x="20896" y="34869"/>
                    </a:cubicBezTo>
                    <a:cubicBezTo>
                      <a:pt x="21509" y="34589"/>
                      <a:pt x="21815" y="33891"/>
                      <a:pt x="21600" y="33252"/>
                    </a:cubicBezTo>
                    <a:lnTo>
                      <a:pt x="21600" y="33246"/>
                    </a:lnTo>
                    <a:lnTo>
                      <a:pt x="17292" y="17663"/>
                    </a:lnTo>
                    <a:cubicBezTo>
                      <a:pt x="17116" y="17141"/>
                      <a:pt x="16653" y="16744"/>
                      <a:pt x="16138" y="16705"/>
                    </a:cubicBezTo>
                    <a:cubicBezTo>
                      <a:pt x="16125" y="16691"/>
                      <a:pt x="16112" y="16626"/>
                      <a:pt x="16112" y="16626"/>
                    </a:cubicBezTo>
                    <a:lnTo>
                      <a:pt x="12625" y="16626"/>
                    </a:lnTo>
                    <a:lnTo>
                      <a:pt x="12625" y="14704"/>
                    </a:lnTo>
                    <a:cubicBezTo>
                      <a:pt x="12625" y="14704"/>
                      <a:pt x="12651" y="14697"/>
                      <a:pt x="12658" y="14691"/>
                    </a:cubicBezTo>
                    <a:lnTo>
                      <a:pt x="12704" y="14678"/>
                    </a:lnTo>
                    <a:cubicBezTo>
                      <a:pt x="14900" y="14013"/>
                      <a:pt x="16914" y="12194"/>
                      <a:pt x="17696" y="9887"/>
                    </a:cubicBezTo>
                    <a:cubicBezTo>
                      <a:pt x="17774" y="9907"/>
                      <a:pt x="17859" y="9920"/>
                      <a:pt x="17944" y="9920"/>
                    </a:cubicBezTo>
                    <a:cubicBezTo>
                      <a:pt x="17948" y="9920"/>
                      <a:pt x="17952" y="9920"/>
                      <a:pt x="17956" y="9920"/>
                    </a:cubicBezTo>
                    <a:cubicBezTo>
                      <a:pt x="18511" y="9920"/>
                      <a:pt x="18967" y="9485"/>
                      <a:pt x="18999" y="8929"/>
                    </a:cubicBezTo>
                    <a:cubicBezTo>
                      <a:pt x="19032" y="8375"/>
                      <a:pt x="18615" y="7893"/>
                      <a:pt x="18061" y="7834"/>
                    </a:cubicBezTo>
                    <a:lnTo>
                      <a:pt x="18061" y="7828"/>
                    </a:lnTo>
                    <a:cubicBezTo>
                      <a:pt x="18061" y="7815"/>
                      <a:pt x="18048" y="7802"/>
                      <a:pt x="18048" y="7789"/>
                    </a:cubicBezTo>
                    <a:cubicBezTo>
                      <a:pt x="18041" y="6061"/>
                      <a:pt x="17637" y="4295"/>
                      <a:pt x="16692" y="2992"/>
                    </a:cubicBezTo>
                    <a:cubicBezTo>
                      <a:pt x="17657" y="2464"/>
                      <a:pt x="17774" y="1786"/>
                      <a:pt x="18159" y="1147"/>
                    </a:cubicBezTo>
                    <a:lnTo>
                      <a:pt x="18159" y="1147"/>
                    </a:lnTo>
                    <a:cubicBezTo>
                      <a:pt x="17949" y="1170"/>
                      <a:pt x="17739" y="1181"/>
                      <a:pt x="17527" y="1181"/>
                    </a:cubicBezTo>
                    <a:cubicBezTo>
                      <a:pt x="15283" y="1181"/>
                      <a:pt x="12905" y="0"/>
                      <a:pt x="10690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98" name="Google Shape;15398;p148"/>
              <p:cNvGrpSpPr/>
              <p:nvPr/>
            </p:nvGrpSpPr>
            <p:grpSpPr>
              <a:xfrm>
                <a:off x="4097202" y="3317252"/>
                <a:ext cx="209832" cy="593417"/>
                <a:chOff x="4097202" y="3317252"/>
                <a:chExt cx="209832" cy="593417"/>
              </a:xfrm>
            </p:grpSpPr>
            <p:grpSp>
              <p:nvGrpSpPr>
                <p:cNvPr id="15399" name="Google Shape;15399;p148"/>
                <p:cNvGrpSpPr/>
                <p:nvPr/>
              </p:nvGrpSpPr>
              <p:grpSpPr>
                <a:xfrm>
                  <a:off x="4155271" y="3317252"/>
                  <a:ext cx="96622" cy="294739"/>
                  <a:chOff x="4155271" y="3317252"/>
                  <a:chExt cx="96622" cy="294739"/>
                </a:xfrm>
              </p:grpSpPr>
              <p:sp>
                <p:nvSpPr>
                  <p:cNvPr id="15400" name="Google Shape;15400;p148"/>
                  <p:cNvSpPr/>
                  <p:nvPr/>
                </p:nvSpPr>
                <p:spPr>
                  <a:xfrm>
                    <a:off x="4191804" y="3350175"/>
                    <a:ext cx="21435" cy="261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9" h="10370" extrusionOk="0">
                        <a:moveTo>
                          <a:pt x="1" y="0"/>
                        </a:moveTo>
                        <a:lnTo>
                          <a:pt x="1" y="10370"/>
                        </a:lnTo>
                        <a:lnTo>
                          <a:pt x="848" y="10370"/>
                        </a:lnTo>
                        <a:lnTo>
                          <a:pt x="848" y="0"/>
                        </a:lnTo>
                        <a:close/>
                      </a:path>
                    </a:pathLst>
                  </a:custGeom>
                  <a:solidFill>
                    <a:srgbClr val="D4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01" name="Google Shape;15401;p148"/>
                  <p:cNvSpPr/>
                  <p:nvPr/>
                </p:nvSpPr>
                <p:spPr>
                  <a:xfrm>
                    <a:off x="4155271" y="3317252"/>
                    <a:ext cx="96622" cy="60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7" h="2380" extrusionOk="0">
                        <a:moveTo>
                          <a:pt x="1911" y="1"/>
                        </a:moveTo>
                        <a:cubicBezTo>
                          <a:pt x="855" y="1"/>
                          <a:pt x="1" y="535"/>
                          <a:pt x="1" y="1194"/>
                        </a:cubicBezTo>
                        <a:cubicBezTo>
                          <a:pt x="1" y="1852"/>
                          <a:pt x="855" y="2380"/>
                          <a:pt x="1911" y="2380"/>
                        </a:cubicBezTo>
                        <a:cubicBezTo>
                          <a:pt x="2973" y="2380"/>
                          <a:pt x="3827" y="1852"/>
                          <a:pt x="3827" y="1194"/>
                        </a:cubicBezTo>
                        <a:cubicBezTo>
                          <a:pt x="3827" y="535"/>
                          <a:pt x="2973" y="1"/>
                          <a:pt x="1911" y="1"/>
                        </a:cubicBezTo>
                        <a:close/>
                      </a:path>
                    </a:pathLst>
                  </a:custGeom>
                  <a:solidFill>
                    <a:srgbClr val="D4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402" name="Google Shape;15402;p148"/>
                <p:cNvSpPr/>
                <p:nvPr/>
              </p:nvSpPr>
              <p:spPr>
                <a:xfrm>
                  <a:off x="4138835" y="3605149"/>
                  <a:ext cx="148455" cy="1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440" extrusionOk="0">
                      <a:moveTo>
                        <a:pt x="3434" y="0"/>
                      </a:moveTo>
                      <a:cubicBezTo>
                        <a:pt x="3129" y="0"/>
                        <a:pt x="2783" y="173"/>
                        <a:pt x="2783" y="173"/>
                      </a:cubicBezTo>
                      <a:cubicBezTo>
                        <a:pt x="2725" y="1444"/>
                        <a:pt x="3819" y="1763"/>
                        <a:pt x="3272" y="3145"/>
                      </a:cubicBezTo>
                      <a:cubicBezTo>
                        <a:pt x="3194" y="3338"/>
                        <a:pt x="3083" y="3412"/>
                        <a:pt x="2954" y="3412"/>
                      </a:cubicBezTo>
                      <a:cubicBezTo>
                        <a:pt x="2770" y="3412"/>
                        <a:pt x="2550" y="3259"/>
                        <a:pt x="2347" y="3086"/>
                      </a:cubicBezTo>
                      <a:cubicBezTo>
                        <a:pt x="2142" y="2920"/>
                        <a:pt x="1689" y="2641"/>
                        <a:pt x="1242" y="2641"/>
                      </a:cubicBezTo>
                      <a:cubicBezTo>
                        <a:pt x="1077" y="2641"/>
                        <a:pt x="913" y="2679"/>
                        <a:pt x="763" y="2774"/>
                      </a:cubicBezTo>
                      <a:cubicBezTo>
                        <a:pt x="0" y="3236"/>
                        <a:pt x="124" y="5439"/>
                        <a:pt x="124" y="5439"/>
                      </a:cubicBezTo>
                      <a:lnTo>
                        <a:pt x="789" y="5394"/>
                      </a:lnTo>
                      <a:cubicBezTo>
                        <a:pt x="789" y="5394"/>
                        <a:pt x="1095" y="3614"/>
                        <a:pt x="1095" y="3608"/>
                      </a:cubicBezTo>
                      <a:cubicBezTo>
                        <a:pt x="1095" y="3608"/>
                        <a:pt x="1102" y="3601"/>
                        <a:pt x="1102" y="3601"/>
                      </a:cubicBezTo>
                      <a:cubicBezTo>
                        <a:pt x="1102" y="3601"/>
                        <a:pt x="1108" y="3595"/>
                        <a:pt x="1108" y="3595"/>
                      </a:cubicBezTo>
                      <a:lnTo>
                        <a:pt x="1115" y="3588"/>
                      </a:lnTo>
                      <a:lnTo>
                        <a:pt x="1115" y="3575"/>
                      </a:lnTo>
                      <a:lnTo>
                        <a:pt x="1115" y="3569"/>
                      </a:lnTo>
                      <a:lnTo>
                        <a:pt x="1121" y="3562"/>
                      </a:lnTo>
                      <a:lnTo>
                        <a:pt x="1128" y="3556"/>
                      </a:lnTo>
                      <a:lnTo>
                        <a:pt x="1134" y="3556"/>
                      </a:lnTo>
                      <a:lnTo>
                        <a:pt x="1141" y="3549"/>
                      </a:lnTo>
                      <a:lnTo>
                        <a:pt x="1147" y="3549"/>
                      </a:lnTo>
                      <a:lnTo>
                        <a:pt x="1154" y="3543"/>
                      </a:lnTo>
                      <a:lnTo>
                        <a:pt x="1180" y="3543"/>
                      </a:lnTo>
                      <a:cubicBezTo>
                        <a:pt x="1180" y="3543"/>
                        <a:pt x="1239" y="3588"/>
                        <a:pt x="1239" y="3588"/>
                      </a:cubicBezTo>
                      <a:cubicBezTo>
                        <a:pt x="1239" y="3588"/>
                        <a:pt x="1245" y="3582"/>
                        <a:pt x="1245" y="3582"/>
                      </a:cubicBezTo>
                      <a:lnTo>
                        <a:pt x="1258" y="3582"/>
                      </a:lnTo>
                      <a:cubicBezTo>
                        <a:pt x="1258" y="3582"/>
                        <a:pt x="1265" y="3588"/>
                        <a:pt x="1265" y="3595"/>
                      </a:cubicBezTo>
                      <a:cubicBezTo>
                        <a:pt x="1265" y="3595"/>
                        <a:pt x="1265" y="3601"/>
                        <a:pt x="1265" y="3601"/>
                      </a:cubicBezTo>
                      <a:cubicBezTo>
                        <a:pt x="1265" y="3608"/>
                        <a:pt x="1265" y="3608"/>
                        <a:pt x="1265" y="3608"/>
                      </a:cubicBezTo>
                      <a:cubicBezTo>
                        <a:pt x="1304" y="3790"/>
                        <a:pt x="1369" y="3966"/>
                        <a:pt x="1447" y="4136"/>
                      </a:cubicBezTo>
                      <a:cubicBezTo>
                        <a:pt x="1643" y="4423"/>
                        <a:pt x="1916" y="4840"/>
                        <a:pt x="2679" y="5029"/>
                      </a:cubicBezTo>
                      <a:cubicBezTo>
                        <a:pt x="2882" y="5079"/>
                        <a:pt x="3079" y="5102"/>
                        <a:pt x="3269" y="5102"/>
                      </a:cubicBezTo>
                      <a:cubicBezTo>
                        <a:pt x="4290" y="5102"/>
                        <a:pt x="5100" y="4413"/>
                        <a:pt x="5540" y="3412"/>
                      </a:cubicBezTo>
                      <a:cubicBezTo>
                        <a:pt x="5879" y="2663"/>
                        <a:pt x="5768" y="1314"/>
                        <a:pt x="5103" y="1027"/>
                      </a:cubicBezTo>
                      <a:cubicBezTo>
                        <a:pt x="4961" y="964"/>
                        <a:pt x="4840" y="940"/>
                        <a:pt x="4736" y="940"/>
                      </a:cubicBezTo>
                      <a:cubicBezTo>
                        <a:pt x="4400" y="940"/>
                        <a:pt x="4228" y="1187"/>
                        <a:pt x="4026" y="1187"/>
                      </a:cubicBezTo>
                      <a:cubicBezTo>
                        <a:pt x="3997" y="1187"/>
                        <a:pt x="3968" y="1182"/>
                        <a:pt x="3937" y="1170"/>
                      </a:cubicBezTo>
                      <a:cubicBezTo>
                        <a:pt x="3617" y="1053"/>
                        <a:pt x="3507" y="4"/>
                        <a:pt x="3507" y="4"/>
                      </a:cubicBezTo>
                      <a:cubicBezTo>
                        <a:pt x="3483" y="1"/>
                        <a:pt x="3458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3" name="Google Shape;15403;p148"/>
                <p:cNvSpPr/>
                <p:nvPr/>
              </p:nvSpPr>
              <p:spPr>
                <a:xfrm>
                  <a:off x="4100005" y="3582275"/>
                  <a:ext cx="167694" cy="10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2" h="4026" extrusionOk="0">
                      <a:moveTo>
                        <a:pt x="4886" y="1"/>
                      </a:moveTo>
                      <a:cubicBezTo>
                        <a:pt x="4691" y="1"/>
                        <a:pt x="4372" y="32"/>
                        <a:pt x="4236" y="69"/>
                      </a:cubicBezTo>
                      <a:cubicBezTo>
                        <a:pt x="4158" y="69"/>
                        <a:pt x="3643" y="88"/>
                        <a:pt x="3624" y="88"/>
                      </a:cubicBezTo>
                      <a:cubicBezTo>
                        <a:pt x="3383" y="88"/>
                        <a:pt x="3128" y="75"/>
                        <a:pt x="2887" y="69"/>
                      </a:cubicBezTo>
                      <a:cubicBezTo>
                        <a:pt x="2646" y="62"/>
                        <a:pt x="2418" y="56"/>
                        <a:pt x="2196" y="56"/>
                      </a:cubicBezTo>
                      <a:cubicBezTo>
                        <a:pt x="1493" y="56"/>
                        <a:pt x="795" y="128"/>
                        <a:pt x="469" y="649"/>
                      </a:cubicBezTo>
                      <a:cubicBezTo>
                        <a:pt x="0" y="1392"/>
                        <a:pt x="98" y="2148"/>
                        <a:pt x="189" y="2813"/>
                      </a:cubicBezTo>
                      <a:cubicBezTo>
                        <a:pt x="209" y="2956"/>
                        <a:pt x="222" y="3093"/>
                        <a:pt x="235" y="3230"/>
                      </a:cubicBezTo>
                      <a:cubicBezTo>
                        <a:pt x="280" y="3706"/>
                        <a:pt x="352" y="4025"/>
                        <a:pt x="574" y="4025"/>
                      </a:cubicBezTo>
                      <a:cubicBezTo>
                        <a:pt x="756" y="4025"/>
                        <a:pt x="1030" y="3849"/>
                        <a:pt x="1395" y="3510"/>
                      </a:cubicBezTo>
                      <a:cubicBezTo>
                        <a:pt x="1408" y="3504"/>
                        <a:pt x="1421" y="3497"/>
                        <a:pt x="1434" y="3491"/>
                      </a:cubicBezTo>
                      <a:cubicBezTo>
                        <a:pt x="1453" y="3484"/>
                        <a:pt x="3350" y="2911"/>
                        <a:pt x="4021" y="2402"/>
                      </a:cubicBezTo>
                      <a:cubicBezTo>
                        <a:pt x="4210" y="2337"/>
                        <a:pt x="4399" y="2265"/>
                        <a:pt x="4588" y="2194"/>
                      </a:cubicBezTo>
                      <a:cubicBezTo>
                        <a:pt x="4999" y="2109"/>
                        <a:pt x="5651" y="1907"/>
                        <a:pt x="6048" y="1353"/>
                      </a:cubicBezTo>
                      <a:lnTo>
                        <a:pt x="6166" y="1190"/>
                      </a:lnTo>
                      <a:cubicBezTo>
                        <a:pt x="6413" y="864"/>
                        <a:pt x="6641" y="532"/>
                        <a:pt x="6550" y="356"/>
                      </a:cubicBezTo>
                      <a:cubicBezTo>
                        <a:pt x="6452" y="154"/>
                        <a:pt x="5944" y="30"/>
                        <a:pt x="5038" y="17"/>
                      </a:cubicBezTo>
                      <a:cubicBezTo>
                        <a:pt x="5020" y="6"/>
                        <a:pt x="4962" y="1"/>
                        <a:pt x="4886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4" name="Google Shape;15404;p148"/>
                <p:cNvSpPr/>
                <p:nvPr/>
              </p:nvSpPr>
              <p:spPr>
                <a:xfrm>
                  <a:off x="4122046" y="3755473"/>
                  <a:ext cx="151258" cy="124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1" h="4915" extrusionOk="0">
                      <a:moveTo>
                        <a:pt x="4876" y="1180"/>
                      </a:moveTo>
                      <a:cubicBezTo>
                        <a:pt x="4908" y="1199"/>
                        <a:pt x="4941" y="1212"/>
                        <a:pt x="4980" y="1225"/>
                      </a:cubicBezTo>
                      <a:cubicBezTo>
                        <a:pt x="4973" y="1310"/>
                        <a:pt x="4993" y="1395"/>
                        <a:pt x="5032" y="1467"/>
                      </a:cubicBezTo>
                      <a:cubicBezTo>
                        <a:pt x="4941" y="1486"/>
                        <a:pt x="4862" y="1532"/>
                        <a:pt x="4797" y="1597"/>
                      </a:cubicBezTo>
                      <a:cubicBezTo>
                        <a:pt x="4726" y="1669"/>
                        <a:pt x="4680" y="1760"/>
                        <a:pt x="4660" y="1858"/>
                      </a:cubicBezTo>
                      <a:cubicBezTo>
                        <a:pt x="4600" y="1831"/>
                        <a:pt x="4534" y="1818"/>
                        <a:pt x="4469" y="1818"/>
                      </a:cubicBezTo>
                      <a:cubicBezTo>
                        <a:pt x="4422" y="1818"/>
                        <a:pt x="4374" y="1825"/>
                        <a:pt x="4328" y="1838"/>
                      </a:cubicBezTo>
                      <a:cubicBezTo>
                        <a:pt x="4198" y="1871"/>
                        <a:pt x="4087" y="1962"/>
                        <a:pt x="4028" y="2079"/>
                      </a:cubicBezTo>
                      <a:lnTo>
                        <a:pt x="4022" y="2079"/>
                      </a:lnTo>
                      <a:cubicBezTo>
                        <a:pt x="3976" y="2040"/>
                        <a:pt x="3930" y="2008"/>
                        <a:pt x="3885" y="1981"/>
                      </a:cubicBezTo>
                      <a:cubicBezTo>
                        <a:pt x="3937" y="1968"/>
                        <a:pt x="3983" y="1942"/>
                        <a:pt x="4028" y="1910"/>
                      </a:cubicBezTo>
                      <a:cubicBezTo>
                        <a:pt x="4146" y="1819"/>
                        <a:pt x="4224" y="1682"/>
                        <a:pt x="4230" y="1538"/>
                      </a:cubicBezTo>
                      <a:cubicBezTo>
                        <a:pt x="4282" y="1556"/>
                        <a:pt x="4337" y="1565"/>
                        <a:pt x="4392" y="1565"/>
                      </a:cubicBezTo>
                      <a:cubicBezTo>
                        <a:pt x="4482" y="1565"/>
                        <a:pt x="4571" y="1541"/>
                        <a:pt x="4647" y="1493"/>
                      </a:cubicBezTo>
                      <a:cubicBezTo>
                        <a:pt x="4765" y="1421"/>
                        <a:pt x="4843" y="1310"/>
                        <a:pt x="4876" y="1180"/>
                      </a:cubicBezTo>
                      <a:close/>
                      <a:moveTo>
                        <a:pt x="2627" y="2868"/>
                      </a:moveTo>
                      <a:cubicBezTo>
                        <a:pt x="2705" y="2927"/>
                        <a:pt x="2796" y="2953"/>
                        <a:pt x="2894" y="2953"/>
                      </a:cubicBezTo>
                      <a:cubicBezTo>
                        <a:pt x="2927" y="2953"/>
                        <a:pt x="2959" y="2946"/>
                        <a:pt x="2985" y="2940"/>
                      </a:cubicBezTo>
                      <a:lnTo>
                        <a:pt x="2985" y="2940"/>
                      </a:lnTo>
                      <a:cubicBezTo>
                        <a:pt x="2953" y="2998"/>
                        <a:pt x="2933" y="3063"/>
                        <a:pt x="2927" y="3135"/>
                      </a:cubicBezTo>
                      <a:cubicBezTo>
                        <a:pt x="2866" y="3109"/>
                        <a:pt x="2803" y="3096"/>
                        <a:pt x="2740" y="3096"/>
                      </a:cubicBezTo>
                      <a:cubicBezTo>
                        <a:pt x="2647" y="3096"/>
                        <a:pt x="2555" y="3124"/>
                        <a:pt x="2477" y="3174"/>
                      </a:cubicBezTo>
                      <a:cubicBezTo>
                        <a:pt x="2360" y="3246"/>
                        <a:pt x="2282" y="3363"/>
                        <a:pt x="2255" y="3500"/>
                      </a:cubicBezTo>
                      <a:cubicBezTo>
                        <a:pt x="2185" y="3467"/>
                        <a:pt x="2110" y="3450"/>
                        <a:pt x="2033" y="3450"/>
                      </a:cubicBezTo>
                      <a:cubicBezTo>
                        <a:pt x="1988" y="3450"/>
                        <a:pt x="1942" y="3456"/>
                        <a:pt x="1897" y="3467"/>
                      </a:cubicBezTo>
                      <a:cubicBezTo>
                        <a:pt x="1793" y="3500"/>
                        <a:pt x="1701" y="3572"/>
                        <a:pt x="1636" y="3656"/>
                      </a:cubicBezTo>
                      <a:cubicBezTo>
                        <a:pt x="1558" y="3572"/>
                        <a:pt x="1454" y="3507"/>
                        <a:pt x="1336" y="3487"/>
                      </a:cubicBezTo>
                      <a:lnTo>
                        <a:pt x="1258" y="3487"/>
                      </a:lnTo>
                      <a:cubicBezTo>
                        <a:pt x="1180" y="3487"/>
                        <a:pt x="1102" y="3507"/>
                        <a:pt x="1037" y="3539"/>
                      </a:cubicBezTo>
                      <a:cubicBezTo>
                        <a:pt x="1017" y="3474"/>
                        <a:pt x="985" y="3409"/>
                        <a:pt x="945" y="3350"/>
                      </a:cubicBezTo>
                      <a:cubicBezTo>
                        <a:pt x="958" y="3337"/>
                        <a:pt x="978" y="3324"/>
                        <a:pt x="991" y="3305"/>
                      </a:cubicBezTo>
                      <a:cubicBezTo>
                        <a:pt x="1069" y="3233"/>
                        <a:pt x="1115" y="3135"/>
                        <a:pt x="1128" y="3031"/>
                      </a:cubicBezTo>
                      <a:cubicBezTo>
                        <a:pt x="1188" y="3055"/>
                        <a:pt x="1252" y="3069"/>
                        <a:pt x="1317" y="3069"/>
                      </a:cubicBezTo>
                      <a:cubicBezTo>
                        <a:pt x="1359" y="3069"/>
                        <a:pt x="1400" y="3063"/>
                        <a:pt x="1441" y="3050"/>
                      </a:cubicBezTo>
                      <a:lnTo>
                        <a:pt x="1460" y="3050"/>
                      </a:lnTo>
                      <a:cubicBezTo>
                        <a:pt x="1539" y="3089"/>
                        <a:pt x="1623" y="3103"/>
                        <a:pt x="1708" y="3103"/>
                      </a:cubicBezTo>
                      <a:cubicBezTo>
                        <a:pt x="1825" y="3096"/>
                        <a:pt x="1943" y="3044"/>
                        <a:pt x="2027" y="2966"/>
                      </a:cubicBezTo>
                      <a:lnTo>
                        <a:pt x="2125" y="2966"/>
                      </a:lnTo>
                      <a:cubicBezTo>
                        <a:pt x="2203" y="2959"/>
                        <a:pt x="2288" y="2940"/>
                        <a:pt x="2353" y="2894"/>
                      </a:cubicBezTo>
                      <a:cubicBezTo>
                        <a:pt x="2382" y="2900"/>
                        <a:pt x="2412" y="2903"/>
                        <a:pt x="2441" y="2903"/>
                      </a:cubicBezTo>
                      <a:cubicBezTo>
                        <a:pt x="2503" y="2903"/>
                        <a:pt x="2565" y="2890"/>
                        <a:pt x="2627" y="2868"/>
                      </a:cubicBezTo>
                      <a:close/>
                      <a:moveTo>
                        <a:pt x="3106" y="0"/>
                      </a:moveTo>
                      <a:cubicBezTo>
                        <a:pt x="3003" y="0"/>
                        <a:pt x="2899" y="32"/>
                        <a:pt x="2809" y="98"/>
                      </a:cubicBezTo>
                      <a:cubicBezTo>
                        <a:pt x="2699" y="176"/>
                        <a:pt x="2627" y="300"/>
                        <a:pt x="2614" y="430"/>
                      </a:cubicBezTo>
                      <a:cubicBezTo>
                        <a:pt x="2597" y="429"/>
                        <a:pt x="2580" y="428"/>
                        <a:pt x="2564" y="428"/>
                      </a:cubicBezTo>
                      <a:cubicBezTo>
                        <a:pt x="2511" y="428"/>
                        <a:pt x="2460" y="436"/>
                        <a:pt x="2405" y="456"/>
                      </a:cubicBezTo>
                      <a:cubicBezTo>
                        <a:pt x="2262" y="502"/>
                        <a:pt x="2145" y="619"/>
                        <a:pt x="2093" y="769"/>
                      </a:cubicBezTo>
                      <a:cubicBezTo>
                        <a:pt x="2009" y="711"/>
                        <a:pt x="1910" y="679"/>
                        <a:pt x="1810" y="679"/>
                      </a:cubicBezTo>
                      <a:cubicBezTo>
                        <a:pt x="1754" y="679"/>
                        <a:pt x="1697" y="689"/>
                        <a:pt x="1643" y="711"/>
                      </a:cubicBezTo>
                      <a:cubicBezTo>
                        <a:pt x="1473" y="776"/>
                        <a:pt x="1350" y="926"/>
                        <a:pt x="1323" y="1102"/>
                      </a:cubicBezTo>
                      <a:cubicBezTo>
                        <a:pt x="1259" y="1072"/>
                        <a:pt x="1191" y="1057"/>
                        <a:pt x="1123" y="1057"/>
                      </a:cubicBezTo>
                      <a:cubicBezTo>
                        <a:pt x="998" y="1057"/>
                        <a:pt x="875" y="1106"/>
                        <a:pt x="782" y="1199"/>
                      </a:cubicBezTo>
                      <a:cubicBezTo>
                        <a:pt x="600" y="1382"/>
                        <a:pt x="587" y="1675"/>
                        <a:pt x="750" y="1871"/>
                      </a:cubicBezTo>
                      <a:cubicBezTo>
                        <a:pt x="548" y="2001"/>
                        <a:pt x="476" y="2255"/>
                        <a:pt x="567" y="2477"/>
                      </a:cubicBezTo>
                      <a:cubicBezTo>
                        <a:pt x="463" y="2490"/>
                        <a:pt x="365" y="2542"/>
                        <a:pt x="287" y="2614"/>
                      </a:cubicBezTo>
                      <a:cubicBezTo>
                        <a:pt x="111" y="2796"/>
                        <a:pt x="98" y="3070"/>
                        <a:pt x="248" y="3265"/>
                      </a:cubicBezTo>
                      <a:cubicBezTo>
                        <a:pt x="242" y="3278"/>
                        <a:pt x="229" y="3285"/>
                        <a:pt x="222" y="3292"/>
                      </a:cubicBezTo>
                      <a:cubicBezTo>
                        <a:pt x="20" y="3474"/>
                        <a:pt x="0" y="3787"/>
                        <a:pt x="183" y="3989"/>
                      </a:cubicBezTo>
                      <a:cubicBezTo>
                        <a:pt x="279" y="4097"/>
                        <a:pt x="412" y="4152"/>
                        <a:pt x="548" y="4152"/>
                      </a:cubicBezTo>
                      <a:cubicBezTo>
                        <a:pt x="625" y="4152"/>
                        <a:pt x="703" y="4135"/>
                        <a:pt x="776" y="4100"/>
                      </a:cubicBezTo>
                      <a:cubicBezTo>
                        <a:pt x="822" y="4289"/>
                        <a:pt x="985" y="4432"/>
                        <a:pt x="1180" y="4465"/>
                      </a:cubicBezTo>
                      <a:cubicBezTo>
                        <a:pt x="1208" y="4470"/>
                        <a:pt x="1235" y="4472"/>
                        <a:pt x="1263" y="4472"/>
                      </a:cubicBezTo>
                      <a:cubicBezTo>
                        <a:pt x="1418" y="4472"/>
                        <a:pt x="1568" y="4396"/>
                        <a:pt x="1662" y="4263"/>
                      </a:cubicBezTo>
                      <a:cubicBezTo>
                        <a:pt x="1756" y="4376"/>
                        <a:pt x="1896" y="4438"/>
                        <a:pt x="2040" y="4438"/>
                      </a:cubicBezTo>
                      <a:cubicBezTo>
                        <a:pt x="2086" y="4438"/>
                        <a:pt x="2132" y="4432"/>
                        <a:pt x="2177" y="4419"/>
                      </a:cubicBezTo>
                      <a:cubicBezTo>
                        <a:pt x="2353" y="4360"/>
                        <a:pt x="2484" y="4217"/>
                        <a:pt x="2523" y="4035"/>
                      </a:cubicBezTo>
                      <a:cubicBezTo>
                        <a:pt x="2589" y="4069"/>
                        <a:pt x="2662" y="4086"/>
                        <a:pt x="2735" y="4086"/>
                      </a:cubicBezTo>
                      <a:cubicBezTo>
                        <a:pt x="2828" y="4086"/>
                        <a:pt x="2921" y="4059"/>
                        <a:pt x="3005" y="4008"/>
                      </a:cubicBezTo>
                      <a:cubicBezTo>
                        <a:pt x="3129" y="3924"/>
                        <a:pt x="3214" y="3793"/>
                        <a:pt x="3227" y="3643"/>
                      </a:cubicBezTo>
                      <a:cubicBezTo>
                        <a:pt x="3286" y="3667"/>
                        <a:pt x="3348" y="3679"/>
                        <a:pt x="3410" y="3679"/>
                      </a:cubicBezTo>
                      <a:cubicBezTo>
                        <a:pt x="3484" y="3679"/>
                        <a:pt x="3557" y="3662"/>
                        <a:pt x="3624" y="3630"/>
                      </a:cubicBezTo>
                      <a:cubicBezTo>
                        <a:pt x="3722" y="3585"/>
                        <a:pt x="3800" y="3507"/>
                        <a:pt x="3852" y="3409"/>
                      </a:cubicBezTo>
                      <a:cubicBezTo>
                        <a:pt x="3911" y="3461"/>
                        <a:pt x="3976" y="3494"/>
                        <a:pt x="4048" y="3513"/>
                      </a:cubicBezTo>
                      <a:cubicBezTo>
                        <a:pt x="3957" y="3520"/>
                        <a:pt x="3865" y="3552"/>
                        <a:pt x="3787" y="3611"/>
                      </a:cubicBezTo>
                      <a:cubicBezTo>
                        <a:pt x="3670" y="3696"/>
                        <a:pt x="3598" y="3826"/>
                        <a:pt x="3585" y="3969"/>
                      </a:cubicBezTo>
                      <a:cubicBezTo>
                        <a:pt x="3531" y="3948"/>
                        <a:pt x="3473" y="3937"/>
                        <a:pt x="3415" y="3937"/>
                      </a:cubicBezTo>
                      <a:cubicBezTo>
                        <a:pt x="3334" y="3937"/>
                        <a:pt x="3253" y="3957"/>
                        <a:pt x="3181" y="3995"/>
                      </a:cubicBezTo>
                      <a:cubicBezTo>
                        <a:pt x="2940" y="4126"/>
                        <a:pt x="2855" y="4426"/>
                        <a:pt x="2979" y="4667"/>
                      </a:cubicBezTo>
                      <a:cubicBezTo>
                        <a:pt x="3070" y="4817"/>
                        <a:pt x="3233" y="4914"/>
                        <a:pt x="3416" y="4914"/>
                      </a:cubicBezTo>
                      <a:cubicBezTo>
                        <a:pt x="3494" y="4914"/>
                        <a:pt x="3572" y="4895"/>
                        <a:pt x="3644" y="4856"/>
                      </a:cubicBezTo>
                      <a:cubicBezTo>
                        <a:pt x="3794" y="4771"/>
                        <a:pt x="3891" y="4628"/>
                        <a:pt x="3904" y="4458"/>
                      </a:cubicBezTo>
                      <a:cubicBezTo>
                        <a:pt x="3960" y="4479"/>
                        <a:pt x="4018" y="4489"/>
                        <a:pt x="4076" y="4489"/>
                      </a:cubicBezTo>
                      <a:cubicBezTo>
                        <a:pt x="4180" y="4489"/>
                        <a:pt x="4283" y="4456"/>
                        <a:pt x="4367" y="4393"/>
                      </a:cubicBezTo>
                      <a:cubicBezTo>
                        <a:pt x="4517" y="4289"/>
                        <a:pt x="4589" y="4113"/>
                        <a:pt x="4563" y="3930"/>
                      </a:cubicBezTo>
                      <a:lnTo>
                        <a:pt x="4563" y="3930"/>
                      </a:lnTo>
                      <a:cubicBezTo>
                        <a:pt x="4588" y="3934"/>
                        <a:pt x="4613" y="3936"/>
                        <a:pt x="4638" y="3936"/>
                      </a:cubicBezTo>
                      <a:cubicBezTo>
                        <a:pt x="4818" y="3936"/>
                        <a:pt x="4980" y="3836"/>
                        <a:pt x="5071" y="3676"/>
                      </a:cubicBezTo>
                      <a:cubicBezTo>
                        <a:pt x="5195" y="3441"/>
                        <a:pt x="5104" y="3142"/>
                        <a:pt x="4869" y="3011"/>
                      </a:cubicBezTo>
                      <a:cubicBezTo>
                        <a:pt x="4804" y="2979"/>
                        <a:pt x="4732" y="2959"/>
                        <a:pt x="4660" y="2953"/>
                      </a:cubicBezTo>
                      <a:cubicBezTo>
                        <a:pt x="4647" y="2894"/>
                        <a:pt x="4628" y="2829"/>
                        <a:pt x="4595" y="2777"/>
                      </a:cubicBezTo>
                      <a:cubicBezTo>
                        <a:pt x="4771" y="2724"/>
                        <a:pt x="4902" y="2575"/>
                        <a:pt x="4934" y="2392"/>
                      </a:cubicBezTo>
                      <a:cubicBezTo>
                        <a:pt x="5001" y="2422"/>
                        <a:pt x="5071" y="2436"/>
                        <a:pt x="5141" y="2436"/>
                      </a:cubicBezTo>
                      <a:cubicBezTo>
                        <a:pt x="5269" y="2436"/>
                        <a:pt x="5395" y="2387"/>
                        <a:pt x="5488" y="2294"/>
                      </a:cubicBezTo>
                      <a:cubicBezTo>
                        <a:pt x="5638" y="2138"/>
                        <a:pt x="5671" y="1910"/>
                        <a:pt x="5579" y="1721"/>
                      </a:cubicBezTo>
                      <a:cubicBezTo>
                        <a:pt x="5768" y="1675"/>
                        <a:pt x="5912" y="1525"/>
                        <a:pt x="5944" y="1330"/>
                      </a:cubicBezTo>
                      <a:cubicBezTo>
                        <a:pt x="5990" y="1082"/>
                        <a:pt x="5840" y="834"/>
                        <a:pt x="5592" y="769"/>
                      </a:cubicBezTo>
                      <a:cubicBezTo>
                        <a:pt x="5592" y="730"/>
                        <a:pt x="5592" y="685"/>
                        <a:pt x="5586" y="652"/>
                      </a:cubicBezTo>
                      <a:cubicBezTo>
                        <a:pt x="5540" y="411"/>
                        <a:pt x="5332" y="245"/>
                        <a:pt x="5100" y="245"/>
                      </a:cubicBezTo>
                      <a:cubicBezTo>
                        <a:pt x="5069" y="245"/>
                        <a:pt x="5037" y="248"/>
                        <a:pt x="5006" y="254"/>
                      </a:cubicBezTo>
                      <a:cubicBezTo>
                        <a:pt x="4817" y="293"/>
                        <a:pt x="4660" y="437"/>
                        <a:pt x="4621" y="632"/>
                      </a:cubicBezTo>
                      <a:cubicBezTo>
                        <a:pt x="4545" y="591"/>
                        <a:pt x="4462" y="570"/>
                        <a:pt x="4379" y="570"/>
                      </a:cubicBezTo>
                      <a:cubicBezTo>
                        <a:pt x="4294" y="570"/>
                        <a:pt x="4209" y="592"/>
                        <a:pt x="4133" y="639"/>
                      </a:cubicBezTo>
                      <a:cubicBezTo>
                        <a:pt x="3989" y="724"/>
                        <a:pt x="3904" y="874"/>
                        <a:pt x="3898" y="1036"/>
                      </a:cubicBezTo>
                      <a:cubicBezTo>
                        <a:pt x="3844" y="1019"/>
                        <a:pt x="3789" y="1010"/>
                        <a:pt x="3734" y="1010"/>
                      </a:cubicBezTo>
                      <a:cubicBezTo>
                        <a:pt x="3630" y="1010"/>
                        <a:pt x="3527" y="1042"/>
                        <a:pt x="3442" y="1102"/>
                      </a:cubicBezTo>
                      <a:cubicBezTo>
                        <a:pt x="3311" y="1199"/>
                        <a:pt x="3233" y="1349"/>
                        <a:pt x="3240" y="1512"/>
                      </a:cubicBezTo>
                      <a:cubicBezTo>
                        <a:pt x="3193" y="1499"/>
                        <a:pt x="3145" y="1492"/>
                        <a:pt x="3099" y="1492"/>
                      </a:cubicBezTo>
                      <a:cubicBezTo>
                        <a:pt x="2989" y="1492"/>
                        <a:pt x="2883" y="1528"/>
                        <a:pt x="2796" y="1597"/>
                      </a:cubicBezTo>
                      <a:cubicBezTo>
                        <a:pt x="2686" y="1682"/>
                        <a:pt x="2620" y="1812"/>
                        <a:pt x="2614" y="1949"/>
                      </a:cubicBezTo>
                      <a:cubicBezTo>
                        <a:pt x="2556" y="1928"/>
                        <a:pt x="2497" y="1918"/>
                        <a:pt x="2440" y="1918"/>
                      </a:cubicBezTo>
                      <a:cubicBezTo>
                        <a:pt x="2373" y="1918"/>
                        <a:pt x="2308" y="1931"/>
                        <a:pt x="2249" y="1955"/>
                      </a:cubicBezTo>
                      <a:cubicBezTo>
                        <a:pt x="2223" y="1968"/>
                        <a:pt x="2203" y="1975"/>
                        <a:pt x="2184" y="1988"/>
                      </a:cubicBezTo>
                      <a:cubicBezTo>
                        <a:pt x="2156" y="1983"/>
                        <a:pt x="2132" y="1979"/>
                        <a:pt x="2106" y="1979"/>
                      </a:cubicBezTo>
                      <a:cubicBezTo>
                        <a:pt x="2095" y="1979"/>
                        <a:pt x="2084" y="1980"/>
                        <a:pt x="2073" y="1981"/>
                      </a:cubicBezTo>
                      <a:cubicBezTo>
                        <a:pt x="1956" y="1988"/>
                        <a:pt x="1838" y="2034"/>
                        <a:pt x="1754" y="2118"/>
                      </a:cubicBezTo>
                      <a:cubicBezTo>
                        <a:pt x="1737" y="2115"/>
                        <a:pt x="1721" y="2113"/>
                        <a:pt x="1705" y="2113"/>
                      </a:cubicBezTo>
                      <a:cubicBezTo>
                        <a:pt x="1688" y="2113"/>
                        <a:pt x="1672" y="2115"/>
                        <a:pt x="1656" y="2118"/>
                      </a:cubicBezTo>
                      <a:cubicBezTo>
                        <a:pt x="1617" y="2118"/>
                        <a:pt x="1578" y="2125"/>
                        <a:pt x="1539" y="2138"/>
                      </a:cubicBezTo>
                      <a:cubicBezTo>
                        <a:pt x="1519" y="2125"/>
                        <a:pt x="1506" y="2118"/>
                        <a:pt x="1486" y="2112"/>
                      </a:cubicBezTo>
                      <a:cubicBezTo>
                        <a:pt x="1480" y="2105"/>
                        <a:pt x="1473" y="2092"/>
                        <a:pt x="1473" y="2079"/>
                      </a:cubicBezTo>
                      <a:cubicBezTo>
                        <a:pt x="1454" y="2040"/>
                        <a:pt x="1428" y="1995"/>
                        <a:pt x="1402" y="1962"/>
                      </a:cubicBezTo>
                      <a:cubicBezTo>
                        <a:pt x="1428" y="1942"/>
                        <a:pt x="1447" y="1923"/>
                        <a:pt x="1473" y="1903"/>
                      </a:cubicBezTo>
                      <a:cubicBezTo>
                        <a:pt x="1552" y="1825"/>
                        <a:pt x="1597" y="1727"/>
                        <a:pt x="1617" y="1623"/>
                      </a:cubicBezTo>
                      <a:cubicBezTo>
                        <a:pt x="1680" y="1651"/>
                        <a:pt x="1746" y="1664"/>
                        <a:pt x="1814" y="1664"/>
                      </a:cubicBezTo>
                      <a:cubicBezTo>
                        <a:pt x="1872" y="1664"/>
                        <a:pt x="1931" y="1654"/>
                        <a:pt x="1988" y="1636"/>
                      </a:cubicBezTo>
                      <a:cubicBezTo>
                        <a:pt x="2125" y="1584"/>
                        <a:pt x="2236" y="1467"/>
                        <a:pt x="2282" y="1330"/>
                      </a:cubicBezTo>
                      <a:cubicBezTo>
                        <a:pt x="2366" y="1385"/>
                        <a:pt x="2465" y="1415"/>
                        <a:pt x="2563" y="1415"/>
                      </a:cubicBezTo>
                      <a:cubicBezTo>
                        <a:pt x="2616" y="1415"/>
                        <a:pt x="2668" y="1407"/>
                        <a:pt x="2718" y="1388"/>
                      </a:cubicBezTo>
                      <a:cubicBezTo>
                        <a:pt x="2901" y="1330"/>
                        <a:pt x="3031" y="1173"/>
                        <a:pt x="3051" y="984"/>
                      </a:cubicBezTo>
                      <a:cubicBezTo>
                        <a:pt x="3063" y="985"/>
                        <a:pt x="3075" y="985"/>
                        <a:pt x="3087" y="985"/>
                      </a:cubicBezTo>
                      <a:cubicBezTo>
                        <a:pt x="3197" y="985"/>
                        <a:pt x="3301" y="958"/>
                        <a:pt x="3390" y="893"/>
                      </a:cubicBezTo>
                      <a:cubicBezTo>
                        <a:pt x="3611" y="730"/>
                        <a:pt x="3663" y="424"/>
                        <a:pt x="3500" y="202"/>
                      </a:cubicBezTo>
                      <a:cubicBezTo>
                        <a:pt x="3407" y="70"/>
                        <a:pt x="3258" y="0"/>
                        <a:pt x="3106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5" name="Google Shape;15405;p148"/>
                <p:cNvSpPr/>
                <p:nvPr/>
              </p:nvSpPr>
              <p:spPr>
                <a:xfrm>
                  <a:off x="4097202" y="3724545"/>
                  <a:ext cx="209832" cy="1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1" h="7372" extrusionOk="0">
                      <a:moveTo>
                        <a:pt x="6755" y="1"/>
                      </a:moveTo>
                      <a:cubicBezTo>
                        <a:pt x="6626" y="1"/>
                        <a:pt x="6495" y="32"/>
                        <a:pt x="6374" y="98"/>
                      </a:cubicBezTo>
                      <a:cubicBezTo>
                        <a:pt x="6172" y="208"/>
                        <a:pt x="6029" y="410"/>
                        <a:pt x="5983" y="639"/>
                      </a:cubicBezTo>
                      <a:cubicBezTo>
                        <a:pt x="5835" y="506"/>
                        <a:pt x="5649" y="439"/>
                        <a:pt x="5458" y="439"/>
                      </a:cubicBezTo>
                      <a:cubicBezTo>
                        <a:pt x="5414" y="439"/>
                        <a:pt x="5369" y="442"/>
                        <a:pt x="5325" y="450"/>
                      </a:cubicBezTo>
                      <a:cubicBezTo>
                        <a:pt x="5071" y="489"/>
                        <a:pt x="4856" y="652"/>
                        <a:pt x="4745" y="880"/>
                      </a:cubicBezTo>
                      <a:cubicBezTo>
                        <a:pt x="4608" y="658"/>
                        <a:pt x="4374" y="521"/>
                        <a:pt x="4113" y="508"/>
                      </a:cubicBezTo>
                      <a:cubicBezTo>
                        <a:pt x="4100" y="508"/>
                        <a:pt x="4087" y="507"/>
                        <a:pt x="4074" y="507"/>
                      </a:cubicBezTo>
                      <a:cubicBezTo>
                        <a:pt x="3821" y="507"/>
                        <a:pt x="3584" y="629"/>
                        <a:pt x="3442" y="834"/>
                      </a:cubicBezTo>
                      <a:cubicBezTo>
                        <a:pt x="3337" y="586"/>
                        <a:pt x="3122" y="404"/>
                        <a:pt x="2855" y="352"/>
                      </a:cubicBezTo>
                      <a:cubicBezTo>
                        <a:pt x="2808" y="344"/>
                        <a:pt x="2760" y="340"/>
                        <a:pt x="2713" y="340"/>
                      </a:cubicBezTo>
                      <a:cubicBezTo>
                        <a:pt x="2493" y="340"/>
                        <a:pt x="2282" y="426"/>
                        <a:pt x="2131" y="586"/>
                      </a:cubicBezTo>
                      <a:cubicBezTo>
                        <a:pt x="2060" y="326"/>
                        <a:pt x="1864" y="124"/>
                        <a:pt x="1610" y="39"/>
                      </a:cubicBezTo>
                      <a:cubicBezTo>
                        <a:pt x="1531" y="14"/>
                        <a:pt x="1450" y="2"/>
                        <a:pt x="1371" y="2"/>
                      </a:cubicBezTo>
                      <a:cubicBezTo>
                        <a:pt x="1036" y="2"/>
                        <a:pt x="725" y="216"/>
                        <a:pt x="619" y="554"/>
                      </a:cubicBezTo>
                      <a:cubicBezTo>
                        <a:pt x="593" y="645"/>
                        <a:pt x="580" y="736"/>
                        <a:pt x="587" y="828"/>
                      </a:cubicBezTo>
                      <a:cubicBezTo>
                        <a:pt x="294" y="932"/>
                        <a:pt x="85" y="1199"/>
                        <a:pt x="59" y="1505"/>
                      </a:cubicBezTo>
                      <a:cubicBezTo>
                        <a:pt x="33" y="1805"/>
                        <a:pt x="183" y="2092"/>
                        <a:pt x="437" y="2248"/>
                      </a:cubicBezTo>
                      <a:cubicBezTo>
                        <a:pt x="170" y="2385"/>
                        <a:pt x="0" y="2666"/>
                        <a:pt x="7" y="2965"/>
                      </a:cubicBezTo>
                      <a:cubicBezTo>
                        <a:pt x="13" y="3272"/>
                        <a:pt x="196" y="3545"/>
                        <a:pt x="476" y="3669"/>
                      </a:cubicBezTo>
                      <a:cubicBezTo>
                        <a:pt x="215" y="3845"/>
                        <a:pt x="85" y="4158"/>
                        <a:pt x="137" y="4464"/>
                      </a:cubicBezTo>
                      <a:cubicBezTo>
                        <a:pt x="202" y="4784"/>
                        <a:pt x="450" y="5038"/>
                        <a:pt x="776" y="5097"/>
                      </a:cubicBezTo>
                      <a:cubicBezTo>
                        <a:pt x="522" y="5390"/>
                        <a:pt x="515" y="5820"/>
                        <a:pt x="756" y="6113"/>
                      </a:cubicBezTo>
                      <a:cubicBezTo>
                        <a:pt x="912" y="6306"/>
                        <a:pt x="1142" y="6406"/>
                        <a:pt x="1372" y="6406"/>
                      </a:cubicBezTo>
                      <a:cubicBezTo>
                        <a:pt x="1546" y="6406"/>
                        <a:pt x="1721" y="6349"/>
                        <a:pt x="1864" y="6231"/>
                      </a:cubicBezTo>
                      <a:cubicBezTo>
                        <a:pt x="2203" y="5957"/>
                        <a:pt x="2255" y="5455"/>
                        <a:pt x="1982" y="5116"/>
                      </a:cubicBezTo>
                      <a:cubicBezTo>
                        <a:pt x="1864" y="4973"/>
                        <a:pt x="1695" y="4875"/>
                        <a:pt x="1512" y="4842"/>
                      </a:cubicBezTo>
                      <a:cubicBezTo>
                        <a:pt x="1669" y="4660"/>
                        <a:pt x="1734" y="4419"/>
                        <a:pt x="1695" y="4184"/>
                      </a:cubicBezTo>
                      <a:cubicBezTo>
                        <a:pt x="1649" y="3930"/>
                        <a:pt x="1480" y="3708"/>
                        <a:pt x="1239" y="3604"/>
                      </a:cubicBezTo>
                      <a:cubicBezTo>
                        <a:pt x="1460" y="3454"/>
                        <a:pt x="1591" y="3206"/>
                        <a:pt x="1584" y="2939"/>
                      </a:cubicBezTo>
                      <a:cubicBezTo>
                        <a:pt x="1577" y="2666"/>
                        <a:pt x="1434" y="2418"/>
                        <a:pt x="1199" y="2274"/>
                      </a:cubicBezTo>
                      <a:cubicBezTo>
                        <a:pt x="1447" y="2151"/>
                        <a:pt x="1604" y="1910"/>
                        <a:pt x="1630" y="1636"/>
                      </a:cubicBezTo>
                      <a:cubicBezTo>
                        <a:pt x="1630" y="1603"/>
                        <a:pt x="1630" y="1571"/>
                        <a:pt x="1630" y="1538"/>
                      </a:cubicBezTo>
                      <a:cubicBezTo>
                        <a:pt x="1747" y="1492"/>
                        <a:pt x="1858" y="1421"/>
                        <a:pt x="1942" y="1329"/>
                      </a:cubicBezTo>
                      <a:cubicBezTo>
                        <a:pt x="2021" y="1623"/>
                        <a:pt x="2262" y="1844"/>
                        <a:pt x="2555" y="1903"/>
                      </a:cubicBezTo>
                      <a:cubicBezTo>
                        <a:pt x="2602" y="1911"/>
                        <a:pt x="2649" y="1915"/>
                        <a:pt x="2696" y="1915"/>
                      </a:cubicBezTo>
                      <a:cubicBezTo>
                        <a:pt x="2948" y="1915"/>
                        <a:pt x="3190" y="1799"/>
                        <a:pt x="3344" y="1590"/>
                      </a:cubicBezTo>
                      <a:cubicBezTo>
                        <a:pt x="3461" y="1870"/>
                        <a:pt x="3728" y="2066"/>
                        <a:pt x="4035" y="2079"/>
                      </a:cubicBezTo>
                      <a:cubicBezTo>
                        <a:pt x="4046" y="2079"/>
                        <a:pt x="4058" y="2080"/>
                        <a:pt x="4069" y="2080"/>
                      </a:cubicBezTo>
                      <a:cubicBezTo>
                        <a:pt x="4375" y="2080"/>
                        <a:pt x="4652" y="1912"/>
                        <a:pt x="4784" y="1636"/>
                      </a:cubicBezTo>
                      <a:cubicBezTo>
                        <a:pt x="4930" y="1871"/>
                        <a:pt x="5181" y="2005"/>
                        <a:pt x="5448" y="2005"/>
                      </a:cubicBezTo>
                      <a:cubicBezTo>
                        <a:pt x="5491" y="2005"/>
                        <a:pt x="5535" y="2002"/>
                        <a:pt x="5579" y="1994"/>
                      </a:cubicBezTo>
                      <a:cubicBezTo>
                        <a:pt x="5905" y="1942"/>
                        <a:pt x="6159" y="1694"/>
                        <a:pt x="6225" y="1369"/>
                      </a:cubicBezTo>
                      <a:cubicBezTo>
                        <a:pt x="6368" y="1499"/>
                        <a:pt x="6550" y="1571"/>
                        <a:pt x="6739" y="1571"/>
                      </a:cubicBezTo>
                      <a:cubicBezTo>
                        <a:pt x="6824" y="1707"/>
                        <a:pt x="6941" y="1812"/>
                        <a:pt x="7078" y="1877"/>
                      </a:cubicBezTo>
                      <a:cubicBezTo>
                        <a:pt x="6857" y="2020"/>
                        <a:pt x="6726" y="2261"/>
                        <a:pt x="6720" y="2522"/>
                      </a:cubicBezTo>
                      <a:cubicBezTo>
                        <a:pt x="6713" y="2776"/>
                        <a:pt x="6831" y="3017"/>
                        <a:pt x="7033" y="3167"/>
                      </a:cubicBezTo>
                      <a:cubicBezTo>
                        <a:pt x="6805" y="3259"/>
                        <a:pt x="6629" y="3448"/>
                        <a:pt x="6563" y="3682"/>
                      </a:cubicBezTo>
                      <a:cubicBezTo>
                        <a:pt x="6498" y="3904"/>
                        <a:pt x="6531" y="4145"/>
                        <a:pt x="6661" y="4341"/>
                      </a:cubicBezTo>
                      <a:cubicBezTo>
                        <a:pt x="6427" y="4354"/>
                        <a:pt x="6205" y="4471"/>
                        <a:pt x="6068" y="4660"/>
                      </a:cubicBezTo>
                      <a:cubicBezTo>
                        <a:pt x="5925" y="4849"/>
                        <a:pt x="5879" y="5090"/>
                        <a:pt x="5938" y="5325"/>
                      </a:cubicBezTo>
                      <a:cubicBezTo>
                        <a:pt x="5863" y="5303"/>
                        <a:pt x="5786" y="5292"/>
                        <a:pt x="5709" y="5292"/>
                      </a:cubicBezTo>
                      <a:cubicBezTo>
                        <a:pt x="5559" y="5292"/>
                        <a:pt x="5409" y="5334"/>
                        <a:pt x="5279" y="5416"/>
                      </a:cubicBezTo>
                      <a:cubicBezTo>
                        <a:pt x="5090" y="5540"/>
                        <a:pt x="4967" y="5735"/>
                        <a:pt x="4934" y="5957"/>
                      </a:cubicBezTo>
                      <a:cubicBezTo>
                        <a:pt x="4791" y="5841"/>
                        <a:pt x="4610" y="5781"/>
                        <a:pt x="4428" y="5781"/>
                      </a:cubicBezTo>
                      <a:cubicBezTo>
                        <a:pt x="4395" y="5781"/>
                        <a:pt x="4361" y="5783"/>
                        <a:pt x="4328" y="5787"/>
                      </a:cubicBezTo>
                      <a:cubicBezTo>
                        <a:pt x="3898" y="5846"/>
                        <a:pt x="3591" y="6244"/>
                        <a:pt x="3657" y="6674"/>
                      </a:cubicBezTo>
                      <a:cubicBezTo>
                        <a:pt x="3702" y="7071"/>
                        <a:pt x="4041" y="7371"/>
                        <a:pt x="4439" y="7371"/>
                      </a:cubicBezTo>
                      <a:cubicBezTo>
                        <a:pt x="4471" y="7371"/>
                        <a:pt x="4510" y="7365"/>
                        <a:pt x="4543" y="7365"/>
                      </a:cubicBezTo>
                      <a:cubicBezTo>
                        <a:pt x="4895" y="7319"/>
                        <a:pt x="5169" y="7045"/>
                        <a:pt x="5221" y="6700"/>
                      </a:cubicBezTo>
                      <a:cubicBezTo>
                        <a:pt x="5365" y="6816"/>
                        <a:pt x="5540" y="6875"/>
                        <a:pt x="5715" y="6875"/>
                      </a:cubicBezTo>
                      <a:cubicBezTo>
                        <a:pt x="5865" y="6875"/>
                        <a:pt x="6014" y="6832"/>
                        <a:pt x="6146" y="6746"/>
                      </a:cubicBezTo>
                      <a:cubicBezTo>
                        <a:pt x="6433" y="6563"/>
                        <a:pt x="6563" y="6224"/>
                        <a:pt x="6479" y="5892"/>
                      </a:cubicBezTo>
                      <a:lnTo>
                        <a:pt x="6479" y="5892"/>
                      </a:lnTo>
                      <a:cubicBezTo>
                        <a:pt x="6554" y="5915"/>
                        <a:pt x="6631" y="5926"/>
                        <a:pt x="6707" y="5926"/>
                      </a:cubicBezTo>
                      <a:cubicBezTo>
                        <a:pt x="6953" y="5926"/>
                        <a:pt x="7190" y="5809"/>
                        <a:pt x="7339" y="5605"/>
                      </a:cubicBezTo>
                      <a:cubicBezTo>
                        <a:pt x="7541" y="5338"/>
                        <a:pt x="7548" y="4979"/>
                        <a:pt x="7365" y="4699"/>
                      </a:cubicBezTo>
                      <a:cubicBezTo>
                        <a:pt x="7704" y="4686"/>
                        <a:pt x="7991" y="4458"/>
                        <a:pt x="8082" y="4132"/>
                      </a:cubicBezTo>
                      <a:cubicBezTo>
                        <a:pt x="8173" y="3819"/>
                        <a:pt x="8062" y="3480"/>
                        <a:pt x="7802" y="3285"/>
                      </a:cubicBezTo>
                      <a:cubicBezTo>
                        <a:pt x="8102" y="3167"/>
                        <a:pt x="8297" y="2881"/>
                        <a:pt x="8304" y="2561"/>
                      </a:cubicBezTo>
                      <a:cubicBezTo>
                        <a:pt x="8310" y="2255"/>
                        <a:pt x="8134" y="1962"/>
                        <a:pt x="7847" y="1831"/>
                      </a:cubicBezTo>
                      <a:cubicBezTo>
                        <a:pt x="8108" y="1662"/>
                        <a:pt x="8245" y="1362"/>
                        <a:pt x="8199" y="1056"/>
                      </a:cubicBezTo>
                      <a:cubicBezTo>
                        <a:pt x="8147" y="671"/>
                        <a:pt x="7821" y="384"/>
                        <a:pt x="7437" y="378"/>
                      </a:cubicBezTo>
                      <a:cubicBezTo>
                        <a:pt x="7287" y="136"/>
                        <a:pt x="7025" y="1"/>
                        <a:pt x="6755" y="1"/>
                      </a:cubicBezTo>
                      <a:close/>
                    </a:path>
                  </a:pathLst>
                </a:custGeom>
                <a:solidFill>
                  <a:srgbClr val="D4DB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406" name="Google Shape;15406;p148"/>
          <p:cNvGrpSpPr/>
          <p:nvPr/>
        </p:nvGrpSpPr>
        <p:grpSpPr>
          <a:xfrm>
            <a:off x="6797170" y="3064707"/>
            <a:ext cx="550623" cy="1310497"/>
            <a:chOff x="6797170" y="3050537"/>
            <a:chExt cx="550623" cy="1310497"/>
          </a:xfrm>
        </p:grpSpPr>
        <p:sp>
          <p:nvSpPr>
            <p:cNvPr id="15407" name="Google Shape;15407;p148"/>
            <p:cNvSpPr/>
            <p:nvPr/>
          </p:nvSpPr>
          <p:spPr>
            <a:xfrm>
              <a:off x="6846049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68" y="0"/>
                  </a:moveTo>
                  <a:cubicBezTo>
                    <a:pt x="4015" y="0"/>
                    <a:pt x="0" y="437"/>
                    <a:pt x="0" y="972"/>
                  </a:cubicBezTo>
                  <a:cubicBezTo>
                    <a:pt x="0" y="1506"/>
                    <a:pt x="4015" y="1943"/>
                    <a:pt x="8968" y="1943"/>
                  </a:cubicBezTo>
                  <a:cubicBezTo>
                    <a:pt x="13922" y="1943"/>
                    <a:pt x="17943" y="1506"/>
                    <a:pt x="17943" y="972"/>
                  </a:cubicBezTo>
                  <a:cubicBezTo>
                    <a:pt x="17943" y="437"/>
                    <a:pt x="13922" y="0"/>
                    <a:pt x="8968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08" name="Google Shape;15408;p148"/>
            <p:cNvGrpSpPr/>
            <p:nvPr/>
          </p:nvGrpSpPr>
          <p:grpSpPr>
            <a:xfrm>
              <a:off x="6797170" y="3050537"/>
              <a:ext cx="550623" cy="1278079"/>
              <a:chOff x="6797170" y="3050537"/>
              <a:chExt cx="550623" cy="1278079"/>
            </a:xfrm>
          </p:grpSpPr>
          <p:sp>
            <p:nvSpPr>
              <p:cNvPr id="15409" name="Google Shape;15409;p148"/>
              <p:cNvSpPr/>
              <p:nvPr/>
            </p:nvSpPr>
            <p:spPr>
              <a:xfrm>
                <a:off x="6797170" y="3050537"/>
                <a:ext cx="550623" cy="1278079"/>
              </a:xfrm>
              <a:custGeom>
                <a:avLst/>
                <a:gdLst/>
                <a:ahLst/>
                <a:cxnLst/>
                <a:rect l="l" t="t" r="r" b="b"/>
                <a:pathLst>
                  <a:path w="21809" h="50622" extrusionOk="0">
                    <a:moveTo>
                      <a:pt x="3774" y="7802"/>
                    </a:moveTo>
                    <a:lnTo>
                      <a:pt x="3774" y="7834"/>
                    </a:lnTo>
                    <a:lnTo>
                      <a:pt x="3755" y="7834"/>
                    </a:lnTo>
                    <a:lnTo>
                      <a:pt x="3774" y="7802"/>
                    </a:lnTo>
                    <a:close/>
                    <a:moveTo>
                      <a:pt x="10696" y="0"/>
                    </a:moveTo>
                    <a:cubicBezTo>
                      <a:pt x="6753" y="0"/>
                      <a:pt x="3559" y="3187"/>
                      <a:pt x="3559" y="7130"/>
                    </a:cubicBezTo>
                    <a:cubicBezTo>
                      <a:pt x="3559" y="7365"/>
                      <a:pt x="3579" y="7600"/>
                      <a:pt x="3605" y="7834"/>
                    </a:cubicBezTo>
                    <a:cubicBezTo>
                      <a:pt x="2973" y="7906"/>
                      <a:pt x="2549" y="8512"/>
                      <a:pt x="2699" y="9131"/>
                    </a:cubicBezTo>
                    <a:cubicBezTo>
                      <a:pt x="2821" y="9609"/>
                      <a:pt x="3251" y="9920"/>
                      <a:pt x="3713" y="9920"/>
                    </a:cubicBezTo>
                    <a:cubicBezTo>
                      <a:pt x="3844" y="9920"/>
                      <a:pt x="3977" y="9895"/>
                      <a:pt x="4107" y="9842"/>
                    </a:cubicBezTo>
                    <a:cubicBezTo>
                      <a:pt x="4837" y="12044"/>
                      <a:pt x="6681" y="13804"/>
                      <a:pt x="8754" y="14560"/>
                    </a:cubicBezTo>
                    <a:lnTo>
                      <a:pt x="8891" y="14606"/>
                    </a:lnTo>
                    <a:lnTo>
                      <a:pt x="8891" y="16620"/>
                    </a:lnTo>
                    <a:lnTo>
                      <a:pt x="5651" y="16620"/>
                    </a:lnTo>
                    <a:cubicBezTo>
                      <a:pt x="5651" y="16620"/>
                      <a:pt x="5645" y="16685"/>
                      <a:pt x="5625" y="16698"/>
                    </a:cubicBezTo>
                    <a:cubicBezTo>
                      <a:pt x="5045" y="16705"/>
                      <a:pt x="4537" y="17076"/>
                      <a:pt x="4361" y="17623"/>
                    </a:cubicBezTo>
                    <a:lnTo>
                      <a:pt x="216" y="33239"/>
                    </a:lnTo>
                    <a:cubicBezTo>
                      <a:pt x="1" y="33872"/>
                      <a:pt x="294" y="34563"/>
                      <a:pt x="893" y="34849"/>
                    </a:cubicBezTo>
                    <a:cubicBezTo>
                      <a:pt x="1077" y="34936"/>
                      <a:pt x="1270" y="34977"/>
                      <a:pt x="1461" y="34977"/>
                    </a:cubicBezTo>
                    <a:cubicBezTo>
                      <a:pt x="1903" y="34977"/>
                      <a:pt x="2329" y="34756"/>
                      <a:pt x="2575" y="34360"/>
                    </a:cubicBezTo>
                    <a:cubicBezTo>
                      <a:pt x="2647" y="34407"/>
                      <a:pt x="2726" y="34429"/>
                      <a:pt x="2803" y="34429"/>
                    </a:cubicBezTo>
                    <a:cubicBezTo>
                      <a:pt x="2984" y="34429"/>
                      <a:pt x="3155" y="34309"/>
                      <a:pt x="3201" y="34113"/>
                    </a:cubicBezTo>
                    <a:lnTo>
                      <a:pt x="3559" y="32536"/>
                    </a:lnTo>
                    <a:cubicBezTo>
                      <a:pt x="3605" y="32340"/>
                      <a:pt x="3481" y="32040"/>
                      <a:pt x="3298" y="31942"/>
                    </a:cubicBezTo>
                    <a:lnTo>
                      <a:pt x="6329" y="20954"/>
                    </a:lnTo>
                    <a:cubicBezTo>
                      <a:pt x="6329" y="22844"/>
                      <a:pt x="6381" y="26507"/>
                      <a:pt x="6453" y="30567"/>
                    </a:cubicBezTo>
                    <a:lnTo>
                      <a:pt x="6401" y="30567"/>
                    </a:lnTo>
                    <a:lnTo>
                      <a:pt x="6466" y="32360"/>
                    </a:lnTo>
                    <a:lnTo>
                      <a:pt x="6479" y="32360"/>
                    </a:lnTo>
                    <a:cubicBezTo>
                      <a:pt x="6622" y="40187"/>
                      <a:pt x="6798" y="48725"/>
                      <a:pt x="6798" y="48725"/>
                    </a:cubicBezTo>
                    <a:cubicBezTo>
                      <a:pt x="6798" y="48725"/>
                      <a:pt x="4517" y="49090"/>
                      <a:pt x="4517" y="50622"/>
                    </a:cubicBezTo>
                    <a:lnTo>
                      <a:pt x="8936" y="50622"/>
                    </a:lnTo>
                    <a:lnTo>
                      <a:pt x="10631" y="33428"/>
                    </a:lnTo>
                    <a:lnTo>
                      <a:pt x="10663" y="33455"/>
                    </a:lnTo>
                    <a:lnTo>
                      <a:pt x="11028" y="33455"/>
                    </a:lnTo>
                    <a:lnTo>
                      <a:pt x="11035" y="33448"/>
                    </a:lnTo>
                    <a:lnTo>
                      <a:pt x="12892" y="50622"/>
                    </a:lnTo>
                    <a:lnTo>
                      <a:pt x="17305" y="50622"/>
                    </a:lnTo>
                    <a:cubicBezTo>
                      <a:pt x="17305" y="49097"/>
                      <a:pt x="15024" y="48732"/>
                      <a:pt x="15024" y="48732"/>
                    </a:cubicBezTo>
                    <a:cubicBezTo>
                      <a:pt x="15024" y="48732"/>
                      <a:pt x="15193" y="40096"/>
                      <a:pt x="15317" y="32216"/>
                    </a:cubicBezTo>
                    <a:cubicBezTo>
                      <a:pt x="15323" y="31897"/>
                      <a:pt x="15356" y="30567"/>
                      <a:pt x="15356" y="30567"/>
                    </a:cubicBezTo>
                    <a:lnTo>
                      <a:pt x="15343" y="30567"/>
                    </a:lnTo>
                    <a:cubicBezTo>
                      <a:pt x="15402" y="26481"/>
                      <a:pt x="15454" y="22779"/>
                      <a:pt x="15454" y="20863"/>
                    </a:cubicBezTo>
                    <a:lnTo>
                      <a:pt x="18510" y="31923"/>
                    </a:lnTo>
                    <a:cubicBezTo>
                      <a:pt x="18302" y="31995"/>
                      <a:pt x="18152" y="32334"/>
                      <a:pt x="18204" y="32542"/>
                    </a:cubicBezTo>
                    <a:lnTo>
                      <a:pt x="18556" y="34119"/>
                    </a:lnTo>
                    <a:cubicBezTo>
                      <a:pt x="18601" y="34303"/>
                      <a:pt x="18765" y="34430"/>
                      <a:pt x="18950" y="34430"/>
                    </a:cubicBezTo>
                    <a:cubicBezTo>
                      <a:pt x="18981" y="34430"/>
                      <a:pt x="19013" y="34427"/>
                      <a:pt x="19045" y="34419"/>
                    </a:cubicBezTo>
                    <a:cubicBezTo>
                      <a:pt x="19110" y="34406"/>
                      <a:pt x="19169" y="34374"/>
                      <a:pt x="19221" y="34328"/>
                    </a:cubicBezTo>
                    <a:cubicBezTo>
                      <a:pt x="19463" y="34743"/>
                      <a:pt x="19902" y="34978"/>
                      <a:pt x="20357" y="34978"/>
                    </a:cubicBezTo>
                    <a:cubicBezTo>
                      <a:pt x="20538" y="34978"/>
                      <a:pt x="20721" y="34940"/>
                      <a:pt x="20896" y="34862"/>
                    </a:cubicBezTo>
                    <a:cubicBezTo>
                      <a:pt x="21509" y="34582"/>
                      <a:pt x="21808" y="33891"/>
                      <a:pt x="21600" y="33252"/>
                    </a:cubicBezTo>
                    <a:lnTo>
                      <a:pt x="21600" y="33246"/>
                    </a:lnTo>
                    <a:lnTo>
                      <a:pt x="17292" y="17663"/>
                    </a:lnTo>
                    <a:cubicBezTo>
                      <a:pt x="17116" y="17141"/>
                      <a:pt x="16653" y="16744"/>
                      <a:pt x="16138" y="16705"/>
                    </a:cubicBezTo>
                    <a:cubicBezTo>
                      <a:pt x="16125" y="16691"/>
                      <a:pt x="16112" y="16626"/>
                      <a:pt x="16112" y="16626"/>
                    </a:cubicBezTo>
                    <a:lnTo>
                      <a:pt x="12632" y="16626"/>
                    </a:lnTo>
                    <a:lnTo>
                      <a:pt x="12632" y="14704"/>
                    </a:lnTo>
                    <a:lnTo>
                      <a:pt x="12658" y="14691"/>
                    </a:lnTo>
                    <a:lnTo>
                      <a:pt x="12703" y="14678"/>
                    </a:lnTo>
                    <a:cubicBezTo>
                      <a:pt x="14900" y="14013"/>
                      <a:pt x="16914" y="12194"/>
                      <a:pt x="17696" y="9887"/>
                    </a:cubicBezTo>
                    <a:cubicBezTo>
                      <a:pt x="17774" y="9907"/>
                      <a:pt x="17859" y="9920"/>
                      <a:pt x="17943" y="9920"/>
                    </a:cubicBezTo>
                    <a:cubicBezTo>
                      <a:pt x="17948" y="9920"/>
                      <a:pt x="17952" y="9920"/>
                      <a:pt x="17956" y="9920"/>
                    </a:cubicBezTo>
                    <a:cubicBezTo>
                      <a:pt x="18511" y="9920"/>
                      <a:pt x="18973" y="9486"/>
                      <a:pt x="18999" y="8936"/>
                    </a:cubicBezTo>
                    <a:cubicBezTo>
                      <a:pt x="19032" y="8375"/>
                      <a:pt x="18621" y="7893"/>
                      <a:pt x="18067" y="7834"/>
                    </a:cubicBezTo>
                    <a:lnTo>
                      <a:pt x="18067" y="7828"/>
                    </a:lnTo>
                    <a:cubicBezTo>
                      <a:pt x="18067" y="7815"/>
                      <a:pt x="18054" y="7802"/>
                      <a:pt x="18054" y="7789"/>
                    </a:cubicBezTo>
                    <a:cubicBezTo>
                      <a:pt x="18041" y="6061"/>
                      <a:pt x="17637" y="4295"/>
                      <a:pt x="16692" y="2992"/>
                    </a:cubicBezTo>
                    <a:cubicBezTo>
                      <a:pt x="17657" y="2464"/>
                      <a:pt x="17774" y="1786"/>
                      <a:pt x="18159" y="1147"/>
                    </a:cubicBezTo>
                    <a:lnTo>
                      <a:pt x="18159" y="1147"/>
                    </a:lnTo>
                    <a:cubicBezTo>
                      <a:pt x="17949" y="1170"/>
                      <a:pt x="17739" y="1181"/>
                      <a:pt x="17527" y="1181"/>
                    </a:cubicBezTo>
                    <a:cubicBezTo>
                      <a:pt x="15283" y="1181"/>
                      <a:pt x="12905" y="0"/>
                      <a:pt x="1069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410" name="Google Shape;15410;p148"/>
              <p:cNvGrpSpPr/>
              <p:nvPr/>
            </p:nvGrpSpPr>
            <p:grpSpPr>
              <a:xfrm>
                <a:off x="6810728" y="3444626"/>
                <a:ext cx="524340" cy="876265"/>
                <a:chOff x="6810728" y="3444626"/>
                <a:chExt cx="524340" cy="876265"/>
              </a:xfrm>
            </p:grpSpPr>
            <p:sp>
              <p:nvSpPr>
                <p:cNvPr id="15411" name="Google Shape;15411;p148"/>
                <p:cNvSpPr/>
                <p:nvPr/>
              </p:nvSpPr>
              <p:spPr>
                <a:xfrm>
                  <a:off x="6952997" y="3487572"/>
                  <a:ext cx="235988" cy="2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7" h="1018" extrusionOk="0">
                      <a:moveTo>
                        <a:pt x="463" y="1"/>
                      </a:moveTo>
                      <a:cubicBezTo>
                        <a:pt x="209" y="1"/>
                        <a:pt x="1" y="209"/>
                        <a:pt x="1" y="463"/>
                      </a:cubicBezTo>
                      <a:lnTo>
                        <a:pt x="1" y="548"/>
                      </a:lnTo>
                      <a:cubicBezTo>
                        <a:pt x="1" y="809"/>
                        <a:pt x="209" y="1017"/>
                        <a:pt x="463" y="1017"/>
                      </a:cubicBezTo>
                      <a:lnTo>
                        <a:pt x="8878" y="1017"/>
                      </a:lnTo>
                      <a:cubicBezTo>
                        <a:pt x="9138" y="1017"/>
                        <a:pt x="9347" y="809"/>
                        <a:pt x="9347" y="548"/>
                      </a:cubicBezTo>
                      <a:lnTo>
                        <a:pt x="9347" y="463"/>
                      </a:lnTo>
                      <a:cubicBezTo>
                        <a:pt x="9347" y="209"/>
                        <a:pt x="9138" y="1"/>
                        <a:pt x="88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2" name="Google Shape;15412;p148"/>
                <p:cNvSpPr/>
                <p:nvPr/>
              </p:nvSpPr>
              <p:spPr>
                <a:xfrm>
                  <a:off x="7038738" y="3444626"/>
                  <a:ext cx="64356" cy="2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18" extrusionOk="0">
                      <a:moveTo>
                        <a:pt x="470" y="1"/>
                      </a:moveTo>
                      <a:cubicBezTo>
                        <a:pt x="209" y="1"/>
                        <a:pt x="0" y="209"/>
                        <a:pt x="0" y="470"/>
                      </a:cubicBezTo>
                      <a:lnTo>
                        <a:pt x="0" y="555"/>
                      </a:lnTo>
                      <a:cubicBezTo>
                        <a:pt x="0" y="809"/>
                        <a:pt x="209" y="1017"/>
                        <a:pt x="470" y="1017"/>
                      </a:cubicBezTo>
                      <a:lnTo>
                        <a:pt x="2086" y="1017"/>
                      </a:lnTo>
                      <a:cubicBezTo>
                        <a:pt x="2340" y="1017"/>
                        <a:pt x="2549" y="809"/>
                        <a:pt x="2549" y="555"/>
                      </a:cubicBezTo>
                      <a:lnTo>
                        <a:pt x="2549" y="470"/>
                      </a:lnTo>
                      <a:cubicBezTo>
                        <a:pt x="2549" y="209"/>
                        <a:pt x="2340" y="1"/>
                        <a:pt x="20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3" name="Google Shape;15413;p148"/>
                <p:cNvSpPr/>
                <p:nvPr/>
              </p:nvSpPr>
              <p:spPr>
                <a:xfrm>
                  <a:off x="7038738" y="3787891"/>
                  <a:ext cx="64356" cy="25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24" extrusionOk="0">
                      <a:moveTo>
                        <a:pt x="470" y="0"/>
                      </a:moveTo>
                      <a:cubicBezTo>
                        <a:pt x="209" y="0"/>
                        <a:pt x="0" y="209"/>
                        <a:pt x="0" y="469"/>
                      </a:cubicBezTo>
                      <a:lnTo>
                        <a:pt x="0" y="554"/>
                      </a:lnTo>
                      <a:cubicBezTo>
                        <a:pt x="0" y="808"/>
                        <a:pt x="209" y="1023"/>
                        <a:pt x="470" y="1023"/>
                      </a:cubicBezTo>
                      <a:lnTo>
                        <a:pt x="2086" y="1023"/>
                      </a:lnTo>
                      <a:cubicBezTo>
                        <a:pt x="2340" y="1023"/>
                        <a:pt x="2549" y="808"/>
                        <a:pt x="2549" y="554"/>
                      </a:cubicBezTo>
                      <a:lnTo>
                        <a:pt x="2549" y="469"/>
                      </a:lnTo>
                      <a:cubicBezTo>
                        <a:pt x="2549" y="209"/>
                        <a:pt x="2340" y="0"/>
                        <a:pt x="20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4" name="Google Shape;15414;p148"/>
                <p:cNvSpPr/>
                <p:nvPr/>
              </p:nvSpPr>
              <p:spPr>
                <a:xfrm>
                  <a:off x="7038738" y="3744945"/>
                  <a:ext cx="64356" cy="25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24" extrusionOk="0">
                      <a:moveTo>
                        <a:pt x="470" y="0"/>
                      </a:moveTo>
                      <a:cubicBezTo>
                        <a:pt x="209" y="0"/>
                        <a:pt x="0" y="209"/>
                        <a:pt x="0" y="469"/>
                      </a:cubicBezTo>
                      <a:lnTo>
                        <a:pt x="0" y="554"/>
                      </a:lnTo>
                      <a:cubicBezTo>
                        <a:pt x="0" y="815"/>
                        <a:pt x="209" y="1023"/>
                        <a:pt x="470" y="1023"/>
                      </a:cubicBezTo>
                      <a:lnTo>
                        <a:pt x="2086" y="1023"/>
                      </a:lnTo>
                      <a:cubicBezTo>
                        <a:pt x="2340" y="1023"/>
                        <a:pt x="2549" y="815"/>
                        <a:pt x="2549" y="554"/>
                      </a:cubicBezTo>
                      <a:lnTo>
                        <a:pt x="2549" y="469"/>
                      </a:lnTo>
                      <a:cubicBezTo>
                        <a:pt x="2549" y="209"/>
                        <a:pt x="2340" y="0"/>
                        <a:pt x="20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5" name="Google Shape;15415;p148"/>
                <p:cNvSpPr/>
                <p:nvPr/>
              </p:nvSpPr>
              <p:spPr>
                <a:xfrm>
                  <a:off x="7038738" y="3706417"/>
                  <a:ext cx="64356" cy="2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1018" extrusionOk="0">
                      <a:moveTo>
                        <a:pt x="470" y="1"/>
                      </a:moveTo>
                      <a:cubicBezTo>
                        <a:pt x="209" y="1"/>
                        <a:pt x="0" y="209"/>
                        <a:pt x="0" y="464"/>
                      </a:cubicBezTo>
                      <a:lnTo>
                        <a:pt x="0" y="548"/>
                      </a:lnTo>
                      <a:cubicBezTo>
                        <a:pt x="0" y="809"/>
                        <a:pt x="209" y="1018"/>
                        <a:pt x="470" y="1018"/>
                      </a:cubicBezTo>
                      <a:lnTo>
                        <a:pt x="2086" y="1018"/>
                      </a:lnTo>
                      <a:cubicBezTo>
                        <a:pt x="2340" y="1018"/>
                        <a:pt x="2549" y="809"/>
                        <a:pt x="2549" y="548"/>
                      </a:cubicBezTo>
                      <a:lnTo>
                        <a:pt x="2549" y="464"/>
                      </a:lnTo>
                      <a:cubicBezTo>
                        <a:pt x="2549" y="209"/>
                        <a:pt x="2340" y="1"/>
                        <a:pt x="20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6" name="Google Shape;15416;p148"/>
                <p:cNvSpPr/>
                <p:nvPr/>
              </p:nvSpPr>
              <p:spPr>
                <a:xfrm>
                  <a:off x="7051563" y="3491864"/>
                  <a:ext cx="34412" cy="193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7646" extrusionOk="0">
                      <a:moveTo>
                        <a:pt x="685" y="0"/>
                      </a:moveTo>
                      <a:cubicBezTo>
                        <a:pt x="307" y="0"/>
                        <a:pt x="1" y="300"/>
                        <a:pt x="1" y="678"/>
                      </a:cubicBezTo>
                      <a:lnTo>
                        <a:pt x="1" y="6967"/>
                      </a:lnTo>
                      <a:cubicBezTo>
                        <a:pt x="1" y="7339"/>
                        <a:pt x="307" y="7645"/>
                        <a:pt x="685" y="7645"/>
                      </a:cubicBezTo>
                      <a:cubicBezTo>
                        <a:pt x="1057" y="7645"/>
                        <a:pt x="1363" y="7339"/>
                        <a:pt x="1363" y="6967"/>
                      </a:cubicBezTo>
                      <a:lnTo>
                        <a:pt x="1363" y="678"/>
                      </a:lnTo>
                      <a:cubicBezTo>
                        <a:pt x="1363" y="300"/>
                        <a:pt x="1057" y="0"/>
                        <a:pt x="68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7" name="Google Shape;15417;p148"/>
                <p:cNvSpPr/>
                <p:nvPr/>
              </p:nvSpPr>
              <p:spPr>
                <a:xfrm>
                  <a:off x="7055351" y="3540945"/>
                  <a:ext cx="106166" cy="44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" h="1779" extrusionOk="0">
                      <a:moveTo>
                        <a:pt x="783" y="0"/>
                      </a:moveTo>
                      <a:cubicBezTo>
                        <a:pt x="518" y="0"/>
                        <a:pt x="262" y="154"/>
                        <a:pt x="151" y="415"/>
                      </a:cubicBezTo>
                      <a:cubicBezTo>
                        <a:pt x="1" y="767"/>
                        <a:pt x="164" y="1171"/>
                        <a:pt x="516" y="1321"/>
                      </a:cubicBezTo>
                      <a:cubicBezTo>
                        <a:pt x="1219" y="1628"/>
                        <a:pt x="1904" y="1778"/>
                        <a:pt x="2536" y="1778"/>
                      </a:cubicBezTo>
                      <a:cubicBezTo>
                        <a:pt x="2555" y="1778"/>
                        <a:pt x="2574" y="1778"/>
                        <a:pt x="2593" y="1778"/>
                      </a:cubicBezTo>
                      <a:cubicBezTo>
                        <a:pt x="2952" y="1778"/>
                        <a:pt x="3310" y="1719"/>
                        <a:pt x="3657" y="1602"/>
                      </a:cubicBezTo>
                      <a:cubicBezTo>
                        <a:pt x="4015" y="1478"/>
                        <a:pt x="4204" y="1080"/>
                        <a:pt x="4081" y="722"/>
                      </a:cubicBezTo>
                      <a:cubicBezTo>
                        <a:pt x="3983" y="438"/>
                        <a:pt x="3713" y="260"/>
                        <a:pt x="3427" y="260"/>
                      </a:cubicBezTo>
                      <a:cubicBezTo>
                        <a:pt x="3351" y="260"/>
                        <a:pt x="3275" y="272"/>
                        <a:pt x="3201" y="298"/>
                      </a:cubicBezTo>
                      <a:cubicBezTo>
                        <a:pt x="2986" y="372"/>
                        <a:pt x="2761" y="402"/>
                        <a:pt x="2536" y="402"/>
                      </a:cubicBezTo>
                      <a:cubicBezTo>
                        <a:pt x="2001" y="402"/>
                        <a:pt x="1464" y="231"/>
                        <a:pt x="1057" y="57"/>
                      </a:cubicBezTo>
                      <a:cubicBezTo>
                        <a:pt x="968" y="19"/>
                        <a:pt x="875" y="0"/>
                        <a:pt x="7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8" name="Google Shape;15418;p148"/>
                <p:cNvSpPr/>
                <p:nvPr/>
              </p:nvSpPr>
              <p:spPr>
                <a:xfrm>
                  <a:off x="7046792" y="3596717"/>
                  <a:ext cx="118335" cy="4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" h="1772" extrusionOk="0">
                      <a:moveTo>
                        <a:pt x="781" y="1"/>
                      </a:moveTo>
                      <a:cubicBezTo>
                        <a:pt x="514" y="1"/>
                        <a:pt x="262" y="154"/>
                        <a:pt x="151" y="416"/>
                      </a:cubicBezTo>
                      <a:cubicBezTo>
                        <a:pt x="1" y="768"/>
                        <a:pt x="164" y="1172"/>
                        <a:pt x="516" y="1322"/>
                      </a:cubicBezTo>
                      <a:cubicBezTo>
                        <a:pt x="1141" y="1609"/>
                        <a:pt x="1819" y="1758"/>
                        <a:pt x="2510" y="1772"/>
                      </a:cubicBezTo>
                      <a:cubicBezTo>
                        <a:pt x="3110" y="1772"/>
                        <a:pt x="3709" y="1622"/>
                        <a:pt x="4244" y="1335"/>
                      </a:cubicBezTo>
                      <a:cubicBezTo>
                        <a:pt x="4570" y="1152"/>
                        <a:pt x="4687" y="735"/>
                        <a:pt x="4504" y="409"/>
                      </a:cubicBezTo>
                      <a:cubicBezTo>
                        <a:pt x="4382" y="177"/>
                        <a:pt x="4144" y="47"/>
                        <a:pt x="3899" y="47"/>
                      </a:cubicBezTo>
                      <a:cubicBezTo>
                        <a:pt x="3793" y="47"/>
                        <a:pt x="3686" y="71"/>
                        <a:pt x="3585" y="123"/>
                      </a:cubicBezTo>
                      <a:cubicBezTo>
                        <a:pt x="3235" y="312"/>
                        <a:pt x="2865" y="385"/>
                        <a:pt x="2503" y="385"/>
                      </a:cubicBezTo>
                      <a:cubicBezTo>
                        <a:pt x="1972" y="385"/>
                        <a:pt x="1460" y="228"/>
                        <a:pt x="1057" y="57"/>
                      </a:cubicBezTo>
                      <a:cubicBezTo>
                        <a:pt x="966" y="19"/>
                        <a:pt x="873" y="1"/>
                        <a:pt x="78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9" name="Google Shape;15419;p148"/>
                <p:cNvSpPr/>
                <p:nvPr/>
              </p:nvSpPr>
              <p:spPr>
                <a:xfrm>
                  <a:off x="6983118" y="3540768"/>
                  <a:ext cx="99576" cy="4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" h="1772" extrusionOk="0">
                      <a:moveTo>
                        <a:pt x="3155" y="1"/>
                      </a:moveTo>
                      <a:cubicBezTo>
                        <a:pt x="3059" y="1"/>
                        <a:pt x="2961" y="21"/>
                        <a:pt x="2868" y="64"/>
                      </a:cubicBezTo>
                      <a:cubicBezTo>
                        <a:pt x="2493" y="222"/>
                        <a:pt x="1975" y="388"/>
                        <a:pt x="1426" y="388"/>
                      </a:cubicBezTo>
                      <a:cubicBezTo>
                        <a:pt x="1250" y="388"/>
                        <a:pt x="1072" y="371"/>
                        <a:pt x="893" y="331"/>
                      </a:cubicBezTo>
                      <a:cubicBezTo>
                        <a:pt x="846" y="321"/>
                        <a:pt x="799" y="316"/>
                        <a:pt x="753" y="316"/>
                      </a:cubicBezTo>
                      <a:cubicBezTo>
                        <a:pt x="435" y="316"/>
                        <a:pt x="153" y="541"/>
                        <a:pt x="79" y="859"/>
                      </a:cubicBezTo>
                      <a:cubicBezTo>
                        <a:pt x="0" y="1231"/>
                        <a:pt x="235" y="1596"/>
                        <a:pt x="600" y="1680"/>
                      </a:cubicBezTo>
                      <a:cubicBezTo>
                        <a:pt x="874" y="1739"/>
                        <a:pt x="1148" y="1772"/>
                        <a:pt x="1428" y="1772"/>
                      </a:cubicBezTo>
                      <a:cubicBezTo>
                        <a:pt x="2112" y="1759"/>
                        <a:pt x="2790" y="1609"/>
                        <a:pt x="3416" y="1328"/>
                      </a:cubicBezTo>
                      <a:cubicBezTo>
                        <a:pt x="3774" y="1185"/>
                        <a:pt x="3944" y="774"/>
                        <a:pt x="3787" y="416"/>
                      </a:cubicBezTo>
                      <a:cubicBezTo>
                        <a:pt x="3677" y="157"/>
                        <a:pt x="3422" y="1"/>
                        <a:pt x="31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0" name="Google Shape;15420;p148"/>
                <p:cNvSpPr/>
                <p:nvPr/>
              </p:nvSpPr>
              <p:spPr>
                <a:xfrm>
                  <a:off x="7054871" y="3655619"/>
                  <a:ext cx="106645" cy="4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4" h="1792" extrusionOk="0">
                      <a:moveTo>
                        <a:pt x="788" y="1"/>
                      </a:moveTo>
                      <a:cubicBezTo>
                        <a:pt x="521" y="1"/>
                        <a:pt x="265" y="157"/>
                        <a:pt x="150" y="416"/>
                      </a:cubicBezTo>
                      <a:cubicBezTo>
                        <a:pt x="0" y="775"/>
                        <a:pt x="170" y="1192"/>
                        <a:pt x="535" y="1335"/>
                      </a:cubicBezTo>
                      <a:cubicBezTo>
                        <a:pt x="1167" y="1622"/>
                        <a:pt x="1858" y="1778"/>
                        <a:pt x="2555" y="1791"/>
                      </a:cubicBezTo>
                      <a:cubicBezTo>
                        <a:pt x="2933" y="1791"/>
                        <a:pt x="3311" y="1733"/>
                        <a:pt x="3676" y="1609"/>
                      </a:cubicBezTo>
                      <a:cubicBezTo>
                        <a:pt x="4034" y="1479"/>
                        <a:pt x="4223" y="1087"/>
                        <a:pt x="4100" y="729"/>
                      </a:cubicBezTo>
                      <a:cubicBezTo>
                        <a:pt x="4002" y="446"/>
                        <a:pt x="3734" y="265"/>
                        <a:pt x="3449" y="265"/>
                      </a:cubicBezTo>
                      <a:cubicBezTo>
                        <a:pt x="3373" y="265"/>
                        <a:pt x="3295" y="278"/>
                        <a:pt x="3220" y="305"/>
                      </a:cubicBezTo>
                      <a:cubicBezTo>
                        <a:pt x="3005" y="379"/>
                        <a:pt x="2780" y="409"/>
                        <a:pt x="2555" y="409"/>
                      </a:cubicBezTo>
                      <a:cubicBezTo>
                        <a:pt x="2020" y="409"/>
                        <a:pt x="1483" y="238"/>
                        <a:pt x="1076" y="64"/>
                      </a:cubicBezTo>
                      <a:cubicBezTo>
                        <a:pt x="982" y="21"/>
                        <a:pt x="885" y="1"/>
                        <a:pt x="78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1" name="Google Shape;15421;p148"/>
                <p:cNvSpPr/>
                <p:nvPr/>
              </p:nvSpPr>
              <p:spPr>
                <a:xfrm>
                  <a:off x="6983118" y="3655619"/>
                  <a:ext cx="99576" cy="4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4" h="1772" extrusionOk="0">
                      <a:moveTo>
                        <a:pt x="3155" y="1"/>
                      </a:moveTo>
                      <a:cubicBezTo>
                        <a:pt x="3059" y="1"/>
                        <a:pt x="2961" y="21"/>
                        <a:pt x="2868" y="64"/>
                      </a:cubicBezTo>
                      <a:cubicBezTo>
                        <a:pt x="2492" y="227"/>
                        <a:pt x="1974" y="394"/>
                        <a:pt x="1425" y="394"/>
                      </a:cubicBezTo>
                      <a:cubicBezTo>
                        <a:pt x="1249" y="394"/>
                        <a:pt x="1071" y="377"/>
                        <a:pt x="893" y="338"/>
                      </a:cubicBezTo>
                      <a:cubicBezTo>
                        <a:pt x="845" y="328"/>
                        <a:pt x="797" y="323"/>
                        <a:pt x="750" y="323"/>
                      </a:cubicBezTo>
                      <a:cubicBezTo>
                        <a:pt x="433" y="323"/>
                        <a:pt x="152" y="543"/>
                        <a:pt x="79" y="866"/>
                      </a:cubicBezTo>
                      <a:cubicBezTo>
                        <a:pt x="0" y="1231"/>
                        <a:pt x="235" y="1602"/>
                        <a:pt x="600" y="1687"/>
                      </a:cubicBezTo>
                      <a:cubicBezTo>
                        <a:pt x="874" y="1739"/>
                        <a:pt x="1148" y="1772"/>
                        <a:pt x="1428" y="1772"/>
                      </a:cubicBezTo>
                      <a:cubicBezTo>
                        <a:pt x="2112" y="1759"/>
                        <a:pt x="2790" y="1609"/>
                        <a:pt x="3416" y="1335"/>
                      </a:cubicBezTo>
                      <a:cubicBezTo>
                        <a:pt x="3774" y="1185"/>
                        <a:pt x="3944" y="775"/>
                        <a:pt x="3787" y="416"/>
                      </a:cubicBezTo>
                      <a:cubicBezTo>
                        <a:pt x="3677" y="157"/>
                        <a:pt x="3422" y="1"/>
                        <a:pt x="31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2" name="Google Shape;15422;p148"/>
                <p:cNvSpPr/>
                <p:nvPr/>
              </p:nvSpPr>
              <p:spPr>
                <a:xfrm>
                  <a:off x="6973725" y="3596464"/>
                  <a:ext cx="117527" cy="4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5" h="1756" extrusionOk="0">
                      <a:moveTo>
                        <a:pt x="3863" y="0"/>
                      </a:moveTo>
                      <a:cubicBezTo>
                        <a:pt x="3768" y="0"/>
                        <a:pt x="3671" y="20"/>
                        <a:pt x="3579" y="61"/>
                      </a:cubicBezTo>
                      <a:cubicBezTo>
                        <a:pt x="3094" y="270"/>
                        <a:pt x="2605" y="375"/>
                        <a:pt x="2150" y="375"/>
                      </a:cubicBezTo>
                      <a:cubicBezTo>
                        <a:pt x="1769" y="375"/>
                        <a:pt x="1412" y="301"/>
                        <a:pt x="1102" y="152"/>
                      </a:cubicBezTo>
                      <a:cubicBezTo>
                        <a:pt x="1002" y="101"/>
                        <a:pt x="895" y="77"/>
                        <a:pt x="789" y="77"/>
                      </a:cubicBezTo>
                      <a:cubicBezTo>
                        <a:pt x="532" y="77"/>
                        <a:pt x="286" y="220"/>
                        <a:pt x="170" y="465"/>
                      </a:cubicBezTo>
                      <a:cubicBezTo>
                        <a:pt x="1" y="817"/>
                        <a:pt x="151" y="1234"/>
                        <a:pt x="503" y="1397"/>
                      </a:cubicBezTo>
                      <a:cubicBezTo>
                        <a:pt x="1005" y="1632"/>
                        <a:pt x="1556" y="1756"/>
                        <a:pt x="2109" y="1756"/>
                      </a:cubicBezTo>
                      <a:cubicBezTo>
                        <a:pt x="2123" y="1756"/>
                        <a:pt x="2138" y="1756"/>
                        <a:pt x="2152" y="1755"/>
                      </a:cubicBezTo>
                      <a:cubicBezTo>
                        <a:pt x="2836" y="1749"/>
                        <a:pt x="3501" y="1606"/>
                        <a:pt x="4127" y="1332"/>
                      </a:cubicBezTo>
                      <a:cubicBezTo>
                        <a:pt x="4485" y="1182"/>
                        <a:pt x="4654" y="771"/>
                        <a:pt x="4498" y="419"/>
                      </a:cubicBezTo>
                      <a:cubicBezTo>
                        <a:pt x="4387" y="155"/>
                        <a:pt x="4131" y="0"/>
                        <a:pt x="38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3" name="Google Shape;15423;p148"/>
                <p:cNvSpPr/>
                <p:nvPr/>
              </p:nvSpPr>
              <p:spPr>
                <a:xfrm>
                  <a:off x="7118368" y="3906680"/>
                  <a:ext cx="38881" cy="118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4674" extrusionOk="0">
                      <a:moveTo>
                        <a:pt x="1018" y="1"/>
                      </a:moveTo>
                      <a:lnTo>
                        <a:pt x="1" y="118"/>
                      </a:lnTo>
                      <a:lnTo>
                        <a:pt x="529" y="4674"/>
                      </a:lnTo>
                      <a:lnTo>
                        <a:pt x="1539" y="4557"/>
                      </a:lnTo>
                      <a:lnTo>
                        <a:pt x="101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4" name="Google Shape;15424;p148"/>
                <p:cNvSpPr/>
                <p:nvPr/>
              </p:nvSpPr>
              <p:spPr>
                <a:xfrm>
                  <a:off x="7122332" y="3882695"/>
                  <a:ext cx="43830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468" extrusionOk="0">
                      <a:moveTo>
                        <a:pt x="778" y="1"/>
                      </a:moveTo>
                      <a:cubicBezTo>
                        <a:pt x="750" y="1"/>
                        <a:pt x="721" y="2"/>
                        <a:pt x="691" y="6"/>
                      </a:cubicBezTo>
                      <a:cubicBezTo>
                        <a:pt x="287" y="51"/>
                        <a:pt x="0" y="416"/>
                        <a:pt x="46" y="820"/>
                      </a:cubicBezTo>
                      <a:cubicBezTo>
                        <a:pt x="95" y="1225"/>
                        <a:pt x="433" y="1468"/>
                        <a:pt x="780" y="1468"/>
                      </a:cubicBezTo>
                      <a:cubicBezTo>
                        <a:pt x="987" y="1468"/>
                        <a:pt x="1196" y="1382"/>
                        <a:pt x="1349" y="1192"/>
                      </a:cubicBezTo>
                      <a:cubicBezTo>
                        <a:pt x="1735" y="700"/>
                        <a:pt x="1378" y="1"/>
                        <a:pt x="77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5" name="Google Shape;15425;p148"/>
                <p:cNvSpPr/>
                <p:nvPr/>
              </p:nvSpPr>
              <p:spPr>
                <a:xfrm>
                  <a:off x="7096656" y="3885674"/>
                  <a:ext cx="43981" cy="3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6" extrusionOk="0">
                      <a:moveTo>
                        <a:pt x="784" y="0"/>
                      </a:moveTo>
                      <a:cubicBezTo>
                        <a:pt x="756" y="0"/>
                        <a:pt x="727" y="2"/>
                        <a:pt x="698" y="5"/>
                      </a:cubicBezTo>
                      <a:cubicBezTo>
                        <a:pt x="294" y="51"/>
                        <a:pt x="1" y="416"/>
                        <a:pt x="53" y="820"/>
                      </a:cubicBezTo>
                      <a:cubicBezTo>
                        <a:pt x="97" y="1223"/>
                        <a:pt x="435" y="1466"/>
                        <a:pt x="780" y="1466"/>
                      </a:cubicBezTo>
                      <a:cubicBezTo>
                        <a:pt x="988" y="1466"/>
                        <a:pt x="1198" y="1378"/>
                        <a:pt x="1350" y="1185"/>
                      </a:cubicBezTo>
                      <a:cubicBezTo>
                        <a:pt x="1742" y="699"/>
                        <a:pt x="1379" y="0"/>
                        <a:pt x="7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6" name="Google Shape;15426;p148"/>
                <p:cNvSpPr/>
                <p:nvPr/>
              </p:nvSpPr>
              <p:spPr>
                <a:xfrm>
                  <a:off x="7135991" y="4002015"/>
                  <a:ext cx="43855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1468" extrusionOk="0">
                      <a:moveTo>
                        <a:pt x="777" y="1"/>
                      </a:moveTo>
                      <a:cubicBezTo>
                        <a:pt x="751" y="1"/>
                        <a:pt x="725" y="2"/>
                        <a:pt x="698" y="5"/>
                      </a:cubicBezTo>
                      <a:cubicBezTo>
                        <a:pt x="294" y="51"/>
                        <a:pt x="0" y="416"/>
                        <a:pt x="46" y="820"/>
                      </a:cubicBezTo>
                      <a:cubicBezTo>
                        <a:pt x="95" y="1224"/>
                        <a:pt x="436" y="1467"/>
                        <a:pt x="783" y="1467"/>
                      </a:cubicBezTo>
                      <a:cubicBezTo>
                        <a:pt x="990" y="1467"/>
                        <a:pt x="1199" y="1381"/>
                        <a:pt x="1349" y="1191"/>
                      </a:cubicBezTo>
                      <a:cubicBezTo>
                        <a:pt x="1737" y="704"/>
                        <a:pt x="1382" y="1"/>
                        <a:pt x="7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7" name="Google Shape;15427;p148"/>
                <p:cNvSpPr/>
                <p:nvPr/>
              </p:nvSpPr>
              <p:spPr>
                <a:xfrm>
                  <a:off x="7110314" y="4004969"/>
                  <a:ext cx="43981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8" extrusionOk="0">
                      <a:moveTo>
                        <a:pt x="784" y="0"/>
                      </a:moveTo>
                      <a:cubicBezTo>
                        <a:pt x="756" y="0"/>
                        <a:pt x="727" y="2"/>
                        <a:pt x="698" y="5"/>
                      </a:cubicBezTo>
                      <a:cubicBezTo>
                        <a:pt x="294" y="51"/>
                        <a:pt x="1" y="416"/>
                        <a:pt x="53" y="820"/>
                      </a:cubicBezTo>
                      <a:cubicBezTo>
                        <a:pt x="98" y="1224"/>
                        <a:pt x="437" y="1467"/>
                        <a:pt x="783" y="1467"/>
                      </a:cubicBezTo>
                      <a:cubicBezTo>
                        <a:pt x="990" y="1467"/>
                        <a:pt x="1199" y="1381"/>
                        <a:pt x="1350" y="1191"/>
                      </a:cubicBezTo>
                      <a:cubicBezTo>
                        <a:pt x="1742" y="700"/>
                        <a:pt x="1379" y="0"/>
                        <a:pt x="7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8" name="Google Shape;15428;p148"/>
                <p:cNvSpPr/>
                <p:nvPr/>
              </p:nvSpPr>
              <p:spPr>
                <a:xfrm>
                  <a:off x="7129906" y="4152515"/>
                  <a:ext cx="21890" cy="99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" h="3951" extrusionOk="0">
                      <a:moveTo>
                        <a:pt x="78" y="1"/>
                      </a:moveTo>
                      <a:lnTo>
                        <a:pt x="0" y="3938"/>
                      </a:lnTo>
                      <a:lnTo>
                        <a:pt x="789" y="3951"/>
                      </a:lnTo>
                      <a:lnTo>
                        <a:pt x="867" y="21"/>
                      </a:lnTo>
                      <a:lnTo>
                        <a:pt x="7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9" name="Google Shape;15429;p148"/>
                <p:cNvSpPr/>
                <p:nvPr/>
              </p:nvSpPr>
              <p:spPr>
                <a:xfrm>
                  <a:off x="7140207" y="4137543"/>
                  <a:ext cx="36129" cy="30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226" extrusionOk="0">
                      <a:moveTo>
                        <a:pt x="616" y="1"/>
                      </a:moveTo>
                      <a:cubicBezTo>
                        <a:pt x="283" y="1"/>
                        <a:pt x="16" y="266"/>
                        <a:pt x="9" y="600"/>
                      </a:cubicBezTo>
                      <a:cubicBezTo>
                        <a:pt x="0" y="976"/>
                        <a:pt x="304" y="1226"/>
                        <a:pt x="622" y="1226"/>
                      </a:cubicBezTo>
                      <a:cubicBezTo>
                        <a:pt x="768" y="1226"/>
                        <a:pt x="916" y="1173"/>
                        <a:pt x="1039" y="1057"/>
                      </a:cubicBezTo>
                      <a:cubicBezTo>
                        <a:pt x="1430" y="679"/>
                        <a:pt x="1176" y="14"/>
                        <a:pt x="628" y="1"/>
                      </a:cubicBezTo>
                      <a:cubicBezTo>
                        <a:pt x="624" y="1"/>
                        <a:pt x="620" y="1"/>
                        <a:pt x="6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0" name="Google Shape;15430;p148"/>
                <p:cNvSpPr/>
                <p:nvPr/>
              </p:nvSpPr>
              <p:spPr>
                <a:xfrm>
                  <a:off x="7118924" y="4137215"/>
                  <a:ext cx="36180" cy="30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20" extrusionOk="0">
                      <a:moveTo>
                        <a:pt x="607" y="0"/>
                      </a:moveTo>
                      <a:cubicBezTo>
                        <a:pt x="279" y="0"/>
                        <a:pt x="11" y="269"/>
                        <a:pt x="5" y="594"/>
                      </a:cubicBezTo>
                      <a:cubicBezTo>
                        <a:pt x="0" y="969"/>
                        <a:pt x="306" y="1219"/>
                        <a:pt x="624" y="1219"/>
                      </a:cubicBezTo>
                      <a:cubicBezTo>
                        <a:pt x="770" y="1219"/>
                        <a:pt x="918" y="1167"/>
                        <a:pt x="1041" y="1050"/>
                      </a:cubicBezTo>
                      <a:cubicBezTo>
                        <a:pt x="1432" y="672"/>
                        <a:pt x="1172" y="7"/>
                        <a:pt x="631" y="1"/>
                      </a:cubicBezTo>
                      <a:cubicBezTo>
                        <a:pt x="623" y="1"/>
                        <a:pt x="615" y="0"/>
                        <a:pt x="6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1" name="Google Shape;15431;p148"/>
                <p:cNvSpPr/>
                <p:nvPr/>
              </p:nvSpPr>
              <p:spPr>
                <a:xfrm>
                  <a:off x="7138238" y="4237271"/>
                  <a:ext cx="36281" cy="30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22" extrusionOk="0">
                      <a:moveTo>
                        <a:pt x="605" y="0"/>
                      </a:moveTo>
                      <a:cubicBezTo>
                        <a:pt x="277" y="0"/>
                        <a:pt x="15" y="269"/>
                        <a:pt x="9" y="594"/>
                      </a:cubicBezTo>
                      <a:cubicBezTo>
                        <a:pt x="0" y="969"/>
                        <a:pt x="304" y="1222"/>
                        <a:pt x="622" y="1222"/>
                      </a:cubicBezTo>
                      <a:cubicBezTo>
                        <a:pt x="767" y="1222"/>
                        <a:pt x="916" y="1169"/>
                        <a:pt x="1039" y="1050"/>
                      </a:cubicBezTo>
                      <a:cubicBezTo>
                        <a:pt x="1436" y="672"/>
                        <a:pt x="1176" y="7"/>
                        <a:pt x="628" y="0"/>
                      </a:cubicBezTo>
                      <a:cubicBezTo>
                        <a:pt x="620" y="0"/>
                        <a:pt x="613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2" name="Google Shape;15432;p148"/>
                <p:cNvSpPr/>
                <p:nvPr/>
              </p:nvSpPr>
              <p:spPr>
                <a:xfrm>
                  <a:off x="7116828" y="4236766"/>
                  <a:ext cx="36306" cy="3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223" extrusionOk="0">
                      <a:moveTo>
                        <a:pt x="623" y="1"/>
                      </a:moveTo>
                      <a:cubicBezTo>
                        <a:pt x="290" y="1"/>
                        <a:pt x="16" y="266"/>
                        <a:pt x="10" y="601"/>
                      </a:cubicBezTo>
                      <a:cubicBezTo>
                        <a:pt x="1" y="971"/>
                        <a:pt x="304" y="1222"/>
                        <a:pt x="623" y="1222"/>
                      </a:cubicBezTo>
                      <a:cubicBezTo>
                        <a:pt x="770" y="1222"/>
                        <a:pt x="921" y="1169"/>
                        <a:pt x="1046" y="1050"/>
                      </a:cubicBezTo>
                      <a:cubicBezTo>
                        <a:pt x="1437" y="672"/>
                        <a:pt x="1176" y="14"/>
                        <a:pt x="635" y="1"/>
                      </a:cubicBezTo>
                      <a:cubicBezTo>
                        <a:pt x="631" y="1"/>
                        <a:pt x="627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3" name="Google Shape;15433;p148"/>
                <p:cNvSpPr/>
                <p:nvPr/>
              </p:nvSpPr>
              <p:spPr>
                <a:xfrm>
                  <a:off x="7245742" y="3712350"/>
                  <a:ext cx="54004" cy="108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" h="4303" extrusionOk="0">
                      <a:moveTo>
                        <a:pt x="893" y="1"/>
                      </a:moveTo>
                      <a:lnTo>
                        <a:pt x="0" y="274"/>
                      </a:lnTo>
                      <a:lnTo>
                        <a:pt x="1245" y="4302"/>
                      </a:lnTo>
                      <a:lnTo>
                        <a:pt x="2138" y="4028"/>
                      </a:lnTo>
                      <a:lnTo>
                        <a:pt x="8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4" name="Google Shape;15434;p148"/>
                <p:cNvSpPr/>
                <p:nvPr/>
              </p:nvSpPr>
              <p:spPr>
                <a:xfrm>
                  <a:off x="7246398" y="3690183"/>
                  <a:ext cx="40472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1354" extrusionOk="0">
                      <a:moveTo>
                        <a:pt x="764" y="0"/>
                      </a:moveTo>
                      <a:cubicBezTo>
                        <a:pt x="698" y="0"/>
                        <a:pt x="630" y="10"/>
                        <a:pt x="561" y="31"/>
                      </a:cubicBezTo>
                      <a:cubicBezTo>
                        <a:pt x="203" y="142"/>
                        <a:pt x="1" y="520"/>
                        <a:pt x="111" y="879"/>
                      </a:cubicBezTo>
                      <a:cubicBezTo>
                        <a:pt x="207" y="1190"/>
                        <a:pt x="483" y="1353"/>
                        <a:pt x="760" y="1353"/>
                      </a:cubicBezTo>
                      <a:cubicBezTo>
                        <a:pt x="994" y="1353"/>
                        <a:pt x="1228" y="1237"/>
                        <a:pt x="1356" y="996"/>
                      </a:cubicBezTo>
                      <a:cubicBezTo>
                        <a:pt x="1603" y="526"/>
                        <a:pt x="1244" y="0"/>
                        <a:pt x="7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5" name="Google Shape;15435;p148"/>
                <p:cNvSpPr/>
                <p:nvPr/>
              </p:nvSpPr>
              <p:spPr>
                <a:xfrm>
                  <a:off x="7223852" y="3697202"/>
                  <a:ext cx="40446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354" extrusionOk="0">
                      <a:moveTo>
                        <a:pt x="766" y="0"/>
                      </a:moveTo>
                      <a:cubicBezTo>
                        <a:pt x="697" y="0"/>
                        <a:pt x="627" y="11"/>
                        <a:pt x="555" y="34"/>
                      </a:cubicBezTo>
                      <a:cubicBezTo>
                        <a:pt x="196" y="138"/>
                        <a:pt x="1" y="522"/>
                        <a:pt x="111" y="874"/>
                      </a:cubicBezTo>
                      <a:cubicBezTo>
                        <a:pt x="207" y="1189"/>
                        <a:pt x="482" y="1354"/>
                        <a:pt x="759" y="1354"/>
                      </a:cubicBezTo>
                      <a:cubicBezTo>
                        <a:pt x="993" y="1354"/>
                        <a:pt x="1228" y="1236"/>
                        <a:pt x="1356" y="992"/>
                      </a:cubicBezTo>
                      <a:cubicBezTo>
                        <a:pt x="1602" y="524"/>
                        <a:pt x="1247" y="0"/>
                        <a:pt x="76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6" name="Google Shape;15436;p148"/>
                <p:cNvSpPr/>
                <p:nvPr/>
              </p:nvSpPr>
              <p:spPr>
                <a:xfrm>
                  <a:off x="7278993" y="3795642"/>
                  <a:ext cx="40598" cy="34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" h="1357" extrusionOk="0">
                      <a:moveTo>
                        <a:pt x="764" y="1"/>
                      </a:moveTo>
                      <a:cubicBezTo>
                        <a:pt x="698" y="1"/>
                        <a:pt x="630" y="11"/>
                        <a:pt x="561" y="32"/>
                      </a:cubicBezTo>
                      <a:cubicBezTo>
                        <a:pt x="202" y="143"/>
                        <a:pt x="0" y="521"/>
                        <a:pt x="111" y="879"/>
                      </a:cubicBezTo>
                      <a:cubicBezTo>
                        <a:pt x="210" y="1191"/>
                        <a:pt x="487" y="1357"/>
                        <a:pt x="764" y="1357"/>
                      </a:cubicBezTo>
                      <a:cubicBezTo>
                        <a:pt x="996" y="1357"/>
                        <a:pt x="1228" y="1240"/>
                        <a:pt x="1356" y="997"/>
                      </a:cubicBezTo>
                      <a:cubicBezTo>
                        <a:pt x="1608" y="527"/>
                        <a:pt x="1245" y="1"/>
                        <a:pt x="76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7" name="Google Shape;15437;p148"/>
                <p:cNvSpPr/>
                <p:nvPr/>
              </p:nvSpPr>
              <p:spPr>
                <a:xfrm>
                  <a:off x="7256447" y="3802686"/>
                  <a:ext cx="40446" cy="3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355" extrusionOk="0">
                      <a:moveTo>
                        <a:pt x="770" y="0"/>
                      </a:moveTo>
                      <a:cubicBezTo>
                        <a:pt x="702" y="0"/>
                        <a:pt x="632" y="11"/>
                        <a:pt x="561" y="33"/>
                      </a:cubicBezTo>
                      <a:cubicBezTo>
                        <a:pt x="202" y="144"/>
                        <a:pt x="0" y="522"/>
                        <a:pt x="111" y="881"/>
                      </a:cubicBezTo>
                      <a:cubicBezTo>
                        <a:pt x="206" y="1191"/>
                        <a:pt x="481" y="1354"/>
                        <a:pt x="757" y="1354"/>
                      </a:cubicBezTo>
                      <a:cubicBezTo>
                        <a:pt x="991" y="1354"/>
                        <a:pt x="1227" y="1237"/>
                        <a:pt x="1356" y="991"/>
                      </a:cubicBezTo>
                      <a:cubicBezTo>
                        <a:pt x="1601" y="523"/>
                        <a:pt x="1247" y="0"/>
                        <a:pt x="7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8" name="Google Shape;15438;p148"/>
                <p:cNvSpPr/>
                <p:nvPr/>
              </p:nvSpPr>
              <p:spPr>
                <a:xfrm>
                  <a:off x="7200498" y="3542207"/>
                  <a:ext cx="55469" cy="11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7" h="4524" extrusionOk="0">
                      <a:moveTo>
                        <a:pt x="945" y="0"/>
                      </a:moveTo>
                      <a:lnTo>
                        <a:pt x="0" y="281"/>
                      </a:lnTo>
                      <a:lnTo>
                        <a:pt x="1252" y="4524"/>
                      </a:lnTo>
                      <a:lnTo>
                        <a:pt x="2197" y="4243"/>
                      </a:lnTo>
                      <a:lnTo>
                        <a:pt x="94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9" name="Google Shape;15439;p148"/>
                <p:cNvSpPr/>
                <p:nvPr/>
              </p:nvSpPr>
              <p:spPr>
                <a:xfrm>
                  <a:off x="7201483" y="3519409"/>
                  <a:ext cx="42567" cy="35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6" h="1421" extrusionOk="0">
                      <a:moveTo>
                        <a:pt x="799" y="0"/>
                      </a:moveTo>
                      <a:cubicBezTo>
                        <a:pt x="732" y="0"/>
                        <a:pt x="663" y="10"/>
                        <a:pt x="593" y="30"/>
                      </a:cubicBezTo>
                      <a:cubicBezTo>
                        <a:pt x="215" y="141"/>
                        <a:pt x="0" y="532"/>
                        <a:pt x="111" y="910"/>
                      </a:cubicBezTo>
                      <a:cubicBezTo>
                        <a:pt x="211" y="1242"/>
                        <a:pt x="504" y="1420"/>
                        <a:pt x="797" y="1420"/>
                      </a:cubicBezTo>
                      <a:cubicBezTo>
                        <a:pt x="1038" y="1420"/>
                        <a:pt x="1279" y="1300"/>
                        <a:pt x="1415" y="1047"/>
                      </a:cubicBezTo>
                      <a:cubicBezTo>
                        <a:pt x="1686" y="557"/>
                        <a:pt x="1309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0" name="Google Shape;15440;p148"/>
                <p:cNvSpPr/>
                <p:nvPr/>
              </p:nvSpPr>
              <p:spPr>
                <a:xfrm>
                  <a:off x="7177776" y="3526428"/>
                  <a:ext cx="42416" cy="35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423" extrusionOk="0">
                      <a:moveTo>
                        <a:pt x="797" y="1"/>
                      </a:moveTo>
                      <a:cubicBezTo>
                        <a:pt x="729" y="1"/>
                        <a:pt x="659" y="11"/>
                        <a:pt x="587" y="32"/>
                      </a:cubicBezTo>
                      <a:cubicBezTo>
                        <a:pt x="216" y="143"/>
                        <a:pt x="1" y="534"/>
                        <a:pt x="105" y="912"/>
                      </a:cubicBezTo>
                      <a:cubicBezTo>
                        <a:pt x="205" y="1245"/>
                        <a:pt x="497" y="1422"/>
                        <a:pt x="792" y="1422"/>
                      </a:cubicBezTo>
                      <a:cubicBezTo>
                        <a:pt x="1034" y="1422"/>
                        <a:pt x="1277" y="1302"/>
                        <a:pt x="1415" y="1049"/>
                      </a:cubicBezTo>
                      <a:cubicBezTo>
                        <a:pt x="1679" y="560"/>
                        <a:pt x="1305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1" name="Google Shape;15441;p148"/>
                <p:cNvSpPr/>
                <p:nvPr/>
              </p:nvSpPr>
              <p:spPr>
                <a:xfrm>
                  <a:off x="7234229" y="3630473"/>
                  <a:ext cx="42441" cy="3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1422" extrusionOk="0">
                      <a:moveTo>
                        <a:pt x="797" y="1"/>
                      </a:moveTo>
                      <a:cubicBezTo>
                        <a:pt x="731" y="1"/>
                        <a:pt x="663" y="10"/>
                        <a:pt x="593" y="30"/>
                      </a:cubicBezTo>
                      <a:cubicBezTo>
                        <a:pt x="215" y="141"/>
                        <a:pt x="0" y="539"/>
                        <a:pt x="111" y="910"/>
                      </a:cubicBezTo>
                      <a:cubicBezTo>
                        <a:pt x="208" y="1244"/>
                        <a:pt x="502" y="1421"/>
                        <a:pt x="797" y="1421"/>
                      </a:cubicBezTo>
                      <a:cubicBezTo>
                        <a:pt x="1038" y="1421"/>
                        <a:pt x="1280" y="1303"/>
                        <a:pt x="1415" y="1054"/>
                      </a:cubicBezTo>
                      <a:cubicBezTo>
                        <a:pt x="1680" y="563"/>
                        <a:pt x="1307" y="1"/>
                        <a:pt x="7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2" name="Google Shape;15442;p148"/>
                <p:cNvSpPr/>
                <p:nvPr/>
              </p:nvSpPr>
              <p:spPr>
                <a:xfrm>
                  <a:off x="7210370" y="3637517"/>
                  <a:ext cx="42391" cy="3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1419" extrusionOk="0">
                      <a:moveTo>
                        <a:pt x="803" y="0"/>
                      </a:moveTo>
                      <a:cubicBezTo>
                        <a:pt x="735" y="0"/>
                        <a:pt x="665" y="10"/>
                        <a:pt x="593" y="32"/>
                      </a:cubicBezTo>
                      <a:cubicBezTo>
                        <a:pt x="215" y="142"/>
                        <a:pt x="0" y="534"/>
                        <a:pt x="111" y="912"/>
                      </a:cubicBezTo>
                      <a:cubicBezTo>
                        <a:pt x="207" y="1243"/>
                        <a:pt x="499" y="1419"/>
                        <a:pt x="793" y="1419"/>
                      </a:cubicBezTo>
                      <a:cubicBezTo>
                        <a:pt x="1035" y="1419"/>
                        <a:pt x="1279" y="1299"/>
                        <a:pt x="1415" y="1048"/>
                      </a:cubicBezTo>
                      <a:cubicBezTo>
                        <a:pt x="1679" y="560"/>
                        <a:pt x="1310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3" name="Google Shape;15443;p148"/>
                <p:cNvSpPr/>
                <p:nvPr/>
              </p:nvSpPr>
              <p:spPr>
                <a:xfrm>
                  <a:off x="7278993" y="3842021"/>
                  <a:ext cx="47415" cy="3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" h="1487" extrusionOk="0">
                      <a:moveTo>
                        <a:pt x="1030" y="0"/>
                      </a:moveTo>
                      <a:cubicBezTo>
                        <a:pt x="0" y="0"/>
                        <a:pt x="0" y="1486"/>
                        <a:pt x="1030" y="1486"/>
                      </a:cubicBezTo>
                      <a:cubicBezTo>
                        <a:pt x="1877" y="1486"/>
                        <a:pt x="1877" y="0"/>
                        <a:pt x="10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4" name="Google Shape;15444;p148"/>
                <p:cNvSpPr/>
                <p:nvPr/>
              </p:nvSpPr>
              <p:spPr>
                <a:xfrm>
                  <a:off x="7315829" y="3883074"/>
                  <a:ext cx="19239" cy="3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" h="1190" extrusionOk="0">
                      <a:moveTo>
                        <a:pt x="235" y="0"/>
                      </a:moveTo>
                      <a:cubicBezTo>
                        <a:pt x="137" y="0"/>
                        <a:pt x="40" y="54"/>
                        <a:pt x="21" y="167"/>
                      </a:cubicBezTo>
                      <a:cubicBezTo>
                        <a:pt x="8" y="297"/>
                        <a:pt x="1" y="434"/>
                        <a:pt x="21" y="564"/>
                      </a:cubicBezTo>
                      <a:cubicBezTo>
                        <a:pt x="34" y="714"/>
                        <a:pt x="40" y="897"/>
                        <a:pt x="112" y="1034"/>
                      </a:cubicBezTo>
                      <a:cubicBezTo>
                        <a:pt x="170" y="1141"/>
                        <a:pt x="285" y="1190"/>
                        <a:pt x="400" y="1190"/>
                      </a:cubicBezTo>
                      <a:cubicBezTo>
                        <a:pt x="580" y="1190"/>
                        <a:pt x="761" y="1070"/>
                        <a:pt x="737" y="864"/>
                      </a:cubicBezTo>
                      <a:cubicBezTo>
                        <a:pt x="705" y="610"/>
                        <a:pt x="516" y="388"/>
                        <a:pt x="464" y="167"/>
                      </a:cubicBezTo>
                      <a:cubicBezTo>
                        <a:pt x="441" y="58"/>
                        <a:pt x="337" y="0"/>
                        <a:pt x="2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5" name="Google Shape;15445;p148"/>
                <p:cNvSpPr/>
                <p:nvPr/>
              </p:nvSpPr>
              <p:spPr>
                <a:xfrm>
                  <a:off x="7286719" y="3892920"/>
                  <a:ext cx="23379" cy="28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1128" extrusionOk="0">
                      <a:moveTo>
                        <a:pt x="207" y="0"/>
                      </a:moveTo>
                      <a:cubicBezTo>
                        <a:pt x="133" y="0"/>
                        <a:pt x="63" y="49"/>
                        <a:pt x="39" y="129"/>
                      </a:cubicBezTo>
                      <a:cubicBezTo>
                        <a:pt x="7" y="220"/>
                        <a:pt x="0" y="318"/>
                        <a:pt x="20" y="415"/>
                      </a:cubicBezTo>
                      <a:cubicBezTo>
                        <a:pt x="39" y="481"/>
                        <a:pt x="53" y="552"/>
                        <a:pt x="72" y="617"/>
                      </a:cubicBezTo>
                      <a:cubicBezTo>
                        <a:pt x="85" y="676"/>
                        <a:pt x="98" y="728"/>
                        <a:pt x="118" y="780"/>
                      </a:cubicBezTo>
                      <a:cubicBezTo>
                        <a:pt x="115" y="745"/>
                        <a:pt x="113" y="726"/>
                        <a:pt x="113" y="726"/>
                      </a:cubicBezTo>
                      <a:lnTo>
                        <a:pt x="113" y="726"/>
                      </a:lnTo>
                      <a:cubicBezTo>
                        <a:pt x="113" y="726"/>
                        <a:pt x="117" y="761"/>
                        <a:pt x="124" y="833"/>
                      </a:cubicBezTo>
                      <a:lnTo>
                        <a:pt x="163" y="924"/>
                      </a:lnTo>
                      <a:lnTo>
                        <a:pt x="235" y="1015"/>
                      </a:lnTo>
                      <a:cubicBezTo>
                        <a:pt x="297" y="1093"/>
                        <a:pt x="394" y="1128"/>
                        <a:pt x="492" y="1128"/>
                      </a:cubicBezTo>
                      <a:cubicBezTo>
                        <a:pt x="599" y="1128"/>
                        <a:pt x="708" y="1086"/>
                        <a:pt x="776" y="1015"/>
                      </a:cubicBezTo>
                      <a:cubicBezTo>
                        <a:pt x="900" y="891"/>
                        <a:pt x="926" y="702"/>
                        <a:pt x="841" y="552"/>
                      </a:cubicBezTo>
                      <a:cubicBezTo>
                        <a:pt x="809" y="498"/>
                        <a:pt x="772" y="454"/>
                        <a:pt x="724" y="418"/>
                      </a:cubicBezTo>
                      <a:lnTo>
                        <a:pt x="724" y="418"/>
                      </a:lnTo>
                      <a:cubicBezTo>
                        <a:pt x="720" y="413"/>
                        <a:pt x="716" y="408"/>
                        <a:pt x="711" y="402"/>
                      </a:cubicBezTo>
                      <a:cubicBezTo>
                        <a:pt x="672" y="363"/>
                        <a:pt x="633" y="318"/>
                        <a:pt x="600" y="272"/>
                      </a:cubicBezTo>
                      <a:cubicBezTo>
                        <a:pt x="554" y="213"/>
                        <a:pt x="509" y="161"/>
                        <a:pt x="457" y="116"/>
                      </a:cubicBezTo>
                      <a:cubicBezTo>
                        <a:pt x="411" y="70"/>
                        <a:pt x="352" y="44"/>
                        <a:pt x="294" y="24"/>
                      </a:cubicBezTo>
                      <a:cubicBezTo>
                        <a:pt x="266" y="8"/>
                        <a:pt x="236" y="0"/>
                        <a:pt x="20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6" name="Google Shape;15446;p148"/>
                <p:cNvSpPr/>
                <p:nvPr/>
              </p:nvSpPr>
              <p:spPr>
                <a:xfrm>
                  <a:off x="7107512" y="4057585"/>
                  <a:ext cx="64381" cy="5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0" h="2093" extrusionOk="0">
                      <a:moveTo>
                        <a:pt x="1356" y="0"/>
                      </a:moveTo>
                      <a:cubicBezTo>
                        <a:pt x="1" y="0"/>
                        <a:pt x="1" y="2092"/>
                        <a:pt x="1356" y="2092"/>
                      </a:cubicBezTo>
                      <a:cubicBezTo>
                        <a:pt x="2549" y="2092"/>
                        <a:pt x="2549" y="0"/>
                        <a:pt x="13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7" name="Google Shape;15447;p148"/>
                <p:cNvSpPr/>
                <p:nvPr/>
              </p:nvSpPr>
              <p:spPr>
                <a:xfrm>
                  <a:off x="7116071" y="4284837"/>
                  <a:ext cx="47087" cy="3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" h="1428" extrusionOk="0">
                      <a:moveTo>
                        <a:pt x="1017" y="0"/>
                      </a:moveTo>
                      <a:cubicBezTo>
                        <a:pt x="1" y="0"/>
                        <a:pt x="1" y="1427"/>
                        <a:pt x="1017" y="1427"/>
                      </a:cubicBezTo>
                      <a:cubicBezTo>
                        <a:pt x="1865" y="1427"/>
                        <a:pt x="1865" y="0"/>
                        <a:pt x="10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8" name="Google Shape;15448;p148"/>
                <p:cNvSpPr/>
                <p:nvPr/>
              </p:nvSpPr>
              <p:spPr>
                <a:xfrm>
                  <a:off x="7161819" y="4293598"/>
                  <a:ext cx="52767" cy="2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0" h="951" extrusionOk="0">
                      <a:moveTo>
                        <a:pt x="586" y="1"/>
                      </a:moveTo>
                      <a:cubicBezTo>
                        <a:pt x="486" y="1"/>
                        <a:pt x="381" y="24"/>
                        <a:pt x="268" y="83"/>
                      </a:cubicBezTo>
                      <a:cubicBezTo>
                        <a:pt x="20" y="214"/>
                        <a:pt x="1" y="559"/>
                        <a:pt x="183" y="748"/>
                      </a:cubicBezTo>
                      <a:cubicBezTo>
                        <a:pt x="343" y="916"/>
                        <a:pt x="517" y="950"/>
                        <a:pt x="710" y="950"/>
                      </a:cubicBezTo>
                      <a:cubicBezTo>
                        <a:pt x="809" y="950"/>
                        <a:pt x="914" y="941"/>
                        <a:pt x="1024" y="937"/>
                      </a:cubicBezTo>
                      <a:cubicBezTo>
                        <a:pt x="1161" y="930"/>
                        <a:pt x="1291" y="930"/>
                        <a:pt x="1441" y="930"/>
                      </a:cubicBezTo>
                      <a:cubicBezTo>
                        <a:pt x="1561" y="930"/>
                        <a:pt x="1685" y="897"/>
                        <a:pt x="1807" y="897"/>
                      </a:cubicBezTo>
                      <a:cubicBezTo>
                        <a:pt x="1837" y="897"/>
                        <a:pt x="1867" y="899"/>
                        <a:pt x="1897" y="904"/>
                      </a:cubicBezTo>
                      <a:cubicBezTo>
                        <a:pt x="1907" y="907"/>
                        <a:pt x="1917" y="908"/>
                        <a:pt x="1927" y="908"/>
                      </a:cubicBezTo>
                      <a:cubicBezTo>
                        <a:pt x="2033" y="908"/>
                        <a:pt x="2089" y="755"/>
                        <a:pt x="1982" y="689"/>
                      </a:cubicBezTo>
                      <a:cubicBezTo>
                        <a:pt x="1845" y="598"/>
                        <a:pt x="1741" y="468"/>
                        <a:pt x="1591" y="383"/>
                      </a:cubicBezTo>
                      <a:cubicBezTo>
                        <a:pt x="1467" y="324"/>
                        <a:pt x="1343" y="259"/>
                        <a:pt x="1219" y="207"/>
                      </a:cubicBezTo>
                      <a:cubicBezTo>
                        <a:pt x="994" y="105"/>
                        <a:pt x="799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9" name="Google Shape;15449;p148"/>
                <p:cNvSpPr/>
                <p:nvPr/>
              </p:nvSpPr>
              <p:spPr>
                <a:xfrm>
                  <a:off x="6988394" y="3906857"/>
                  <a:ext cx="38856" cy="118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" h="4674" extrusionOk="0">
                      <a:moveTo>
                        <a:pt x="528" y="0"/>
                      </a:moveTo>
                      <a:lnTo>
                        <a:pt x="0" y="4556"/>
                      </a:lnTo>
                      <a:lnTo>
                        <a:pt x="1017" y="4673"/>
                      </a:lnTo>
                      <a:lnTo>
                        <a:pt x="1538" y="111"/>
                      </a:lnTo>
                      <a:lnTo>
                        <a:pt x="5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0" name="Google Shape;15450;p148"/>
                <p:cNvSpPr/>
                <p:nvPr/>
              </p:nvSpPr>
              <p:spPr>
                <a:xfrm>
                  <a:off x="6979482" y="3882695"/>
                  <a:ext cx="43981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8" extrusionOk="0">
                      <a:moveTo>
                        <a:pt x="958" y="1"/>
                      </a:moveTo>
                      <a:cubicBezTo>
                        <a:pt x="363" y="1"/>
                        <a:pt x="0" y="700"/>
                        <a:pt x="392" y="1192"/>
                      </a:cubicBezTo>
                      <a:cubicBezTo>
                        <a:pt x="543" y="1382"/>
                        <a:pt x="752" y="1468"/>
                        <a:pt x="958" y="1468"/>
                      </a:cubicBezTo>
                      <a:cubicBezTo>
                        <a:pt x="1305" y="1468"/>
                        <a:pt x="1644" y="1225"/>
                        <a:pt x="1689" y="820"/>
                      </a:cubicBezTo>
                      <a:cubicBezTo>
                        <a:pt x="1741" y="416"/>
                        <a:pt x="1448" y="51"/>
                        <a:pt x="1044" y="6"/>
                      </a:cubicBezTo>
                      <a:cubicBezTo>
                        <a:pt x="1015" y="2"/>
                        <a:pt x="986" y="1"/>
                        <a:pt x="9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1" name="Google Shape;15451;p148"/>
                <p:cNvSpPr/>
                <p:nvPr/>
              </p:nvSpPr>
              <p:spPr>
                <a:xfrm>
                  <a:off x="7005133" y="3885674"/>
                  <a:ext cx="43830" cy="37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1466" extrusionOk="0">
                      <a:moveTo>
                        <a:pt x="958" y="0"/>
                      </a:moveTo>
                      <a:cubicBezTo>
                        <a:pt x="357" y="0"/>
                        <a:pt x="1" y="699"/>
                        <a:pt x="386" y="1185"/>
                      </a:cubicBezTo>
                      <a:cubicBezTo>
                        <a:pt x="538" y="1378"/>
                        <a:pt x="748" y="1466"/>
                        <a:pt x="956" y="1466"/>
                      </a:cubicBezTo>
                      <a:cubicBezTo>
                        <a:pt x="1302" y="1466"/>
                        <a:pt x="1641" y="1223"/>
                        <a:pt x="1690" y="820"/>
                      </a:cubicBezTo>
                      <a:cubicBezTo>
                        <a:pt x="1735" y="416"/>
                        <a:pt x="1449" y="44"/>
                        <a:pt x="1045" y="5"/>
                      </a:cubicBezTo>
                      <a:cubicBezTo>
                        <a:pt x="1015" y="2"/>
                        <a:pt x="986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2" name="Google Shape;15452;p148"/>
                <p:cNvSpPr/>
                <p:nvPr/>
              </p:nvSpPr>
              <p:spPr>
                <a:xfrm>
                  <a:off x="6965772" y="4002015"/>
                  <a:ext cx="43855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" h="1468" extrusionOk="0">
                      <a:moveTo>
                        <a:pt x="960" y="1"/>
                      </a:moveTo>
                      <a:cubicBezTo>
                        <a:pt x="362" y="1"/>
                        <a:pt x="0" y="704"/>
                        <a:pt x="388" y="1191"/>
                      </a:cubicBezTo>
                      <a:cubicBezTo>
                        <a:pt x="541" y="1381"/>
                        <a:pt x="750" y="1467"/>
                        <a:pt x="957" y="1467"/>
                      </a:cubicBezTo>
                      <a:cubicBezTo>
                        <a:pt x="1304" y="1467"/>
                        <a:pt x="1642" y="1224"/>
                        <a:pt x="1691" y="820"/>
                      </a:cubicBezTo>
                      <a:cubicBezTo>
                        <a:pt x="1737" y="416"/>
                        <a:pt x="1443" y="51"/>
                        <a:pt x="1039" y="5"/>
                      </a:cubicBezTo>
                      <a:cubicBezTo>
                        <a:pt x="1013" y="2"/>
                        <a:pt x="986" y="1"/>
                        <a:pt x="96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3" name="Google Shape;15453;p148"/>
                <p:cNvSpPr/>
                <p:nvPr/>
              </p:nvSpPr>
              <p:spPr>
                <a:xfrm>
                  <a:off x="6991323" y="4004969"/>
                  <a:ext cx="43981" cy="3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" h="1468" extrusionOk="0">
                      <a:moveTo>
                        <a:pt x="959" y="0"/>
                      </a:moveTo>
                      <a:cubicBezTo>
                        <a:pt x="363" y="0"/>
                        <a:pt x="0" y="706"/>
                        <a:pt x="392" y="1191"/>
                      </a:cubicBezTo>
                      <a:cubicBezTo>
                        <a:pt x="543" y="1381"/>
                        <a:pt x="752" y="1467"/>
                        <a:pt x="959" y="1467"/>
                      </a:cubicBezTo>
                      <a:cubicBezTo>
                        <a:pt x="1305" y="1467"/>
                        <a:pt x="1644" y="1224"/>
                        <a:pt x="1689" y="820"/>
                      </a:cubicBezTo>
                      <a:cubicBezTo>
                        <a:pt x="1742" y="416"/>
                        <a:pt x="1448" y="51"/>
                        <a:pt x="1044" y="5"/>
                      </a:cubicBezTo>
                      <a:cubicBezTo>
                        <a:pt x="1015" y="2"/>
                        <a:pt x="987" y="0"/>
                        <a:pt x="9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4" name="Google Shape;15454;p148"/>
                <p:cNvSpPr/>
                <p:nvPr/>
              </p:nvSpPr>
              <p:spPr>
                <a:xfrm>
                  <a:off x="6990187" y="4156151"/>
                  <a:ext cx="21915" cy="99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3950" extrusionOk="0">
                      <a:moveTo>
                        <a:pt x="783" y="0"/>
                      </a:moveTo>
                      <a:lnTo>
                        <a:pt x="1" y="20"/>
                      </a:lnTo>
                      <a:lnTo>
                        <a:pt x="79" y="3950"/>
                      </a:lnTo>
                      <a:lnTo>
                        <a:pt x="868" y="3937"/>
                      </a:lnTo>
                      <a:lnTo>
                        <a:pt x="78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5" name="Google Shape;15455;p148"/>
                <p:cNvSpPr/>
                <p:nvPr/>
              </p:nvSpPr>
              <p:spPr>
                <a:xfrm>
                  <a:off x="6969130" y="4137543"/>
                  <a:ext cx="36281" cy="30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" h="1226" extrusionOk="0">
                      <a:moveTo>
                        <a:pt x="821" y="1"/>
                      </a:moveTo>
                      <a:cubicBezTo>
                        <a:pt x="817" y="1"/>
                        <a:pt x="813" y="1"/>
                        <a:pt x="809" y="1"/>
                      </a:cubicBezTo>
                      <a:cubicBezTo>
                        <a:pt x="261" y="14"/>
                        <a:pt x="0" y="679"/>
                        <a:pt x="398" y="1057"/>
                      </a:cubicBezTo>
                      <a:cubicBezTo>
                        <a:pt x="521" y="1173"/>
                        <a:pt x="669" y="1226"/>
                        <a:pt x="815" y="1226"/>
                      </a:cubicBezTo>
                      <a:cubicBezTo>
                        <a:pt x="1133" y="1226"/>
                        <a:pt x="1437" y="976"/>
                        <a:pt x="1428" y="600"/>
                      </a:cubicBezTo>
                      <a:cubicBezTo>
                        <a:pt x="1421" y="266"/>
                        <a:pt x="1148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6" name="Google Shape;15456;p148"/>
                <p:cNvSpPr/>
                <p:nvPr/>
              </p:nvSpPr>
              <p:spPr>
                <a:xfrm>
                  <a:off x="6990515" y="4137215"/>
                  <a:ext cx="36306" cy="3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" h="1223" extrusionOk="0">
                      <a:moveTo>
                        <a:pt x="826" y="0"/>
                      </a:moveTo>
                      <a:cubicBezTo>
                        <a:pt x="818" y="0"/>
                        <a:pt x="810" y="1"/>
                        <a:pt x="802" y="1"/>
                      </a:cubicBezTo>
                      <a:cubicBezTo>
                        <a:pt x="261" y="7"/>
                        <a:pt x="1" y="672"/>
                        <a:pt x="392" y="1050"/>
                      </a:cubicBezTo>
                      <a:cubicBezTo>
                        <a:pt x="517" y="1169"/>
                        <a:pt x="667" y="1222"/>
                        <a:pt x="814" y="1222"/>
                      </a:cubicBezTo>
                      <a:cubicBezTo>
                        <a:pt x="1133" y="1222"/>
                        <a:pt x="1437" y="969"/>
                        <a:pt x="1428" y="594"/>
                      </a:cubicBezTo>
                      <a:cubicBezTo>
                        <a:pt x="1422" y="269"/>
                        <a:pt x="1154" y="0"/>
                        <a:pt x="8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7" name="Google Shape;15457;p148"/>
                <p:cNvSpPr/>
                <p:nvPr/>
              </p:nvSpPr>
              <p:spPr>
                <a:xfrm>
                  <a:off x="6971276" y="4237271"/>
                  <a:ext cx="36154" cy="30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" h="1222" extrusionOk="0">
                      <a:moveTo>
                        <a:pt x="825" y="0"/>
                      </a:moveTo>
                      <a:cubicBezTo>
                        <a:pt x="817" y="0"/>
                        <a:pt x="810" y="0"/>
                        <a:pt x="802" y="0"/>
                      </a:cubicBezTo>
                      <a:cubicBezTo>
                        <a:pt x="261" y="7"/>
                        <a:pt x="0" y="672"/>
                        <a:pt x="391" y="1050"/>
                      </a:cubicBezTo>
                      <a:cubicBezTo>
                        <a:pt x="514" y="1169"/>
                        <a:pt x="663" y="1222"/>
                        <a:pt x="809" y="1222"/>
                      </a:cubicBezTo>
                      <a:cubicBezTo>
                        <a:pt x="1127" y="1222"/>
                        <a:pt x="1432" y="969"/>
                        <a:pt x="1428" y="594"/>
                      </a:cubicBezTo>
                      <a:cubicBezTo>
                        <a:pt x="1421" y="269"/>
                        <a:pt x="1153" y="0"/>
                        <a:pt x="8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8" name="Google Shape;15458;p148"/>
                <p:cNvSpPr/>
                <p:nvPr/>
              </p:nvSpPr>
              <p:spPr>
                <a:xfrm>
                  <a:off x="6992661" y="4236766"/>
                  <a:ext cx="36180" cy="3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3" h="1223" extrusionOk="0">
                      <a:moveTo>
                        <a:pt x="814" y="1"/>
                      </a:moveTo>
                      <a:cubicBezTo>
                        <a:pt x="810" y="1"/>
                        <a:pt x="806" y="1"/>
                        <a:pt x="802" y="1"/>
                      </a:cubicBezTo>
                      <a:cubicBezTo>
                        <a:pt x="255" y="14"/>
                        <a:pt x="0" y="672"/>
                        <a:pt x="392" y="1050"/>
                      </a:cubicBezTo>
                      <a:cubicBezTo>
                        <a:pt x="515" y="1169"/>
                        <a:pt x="664" y="1222"/>
                        <a:pt x="810" y="1222"/>
                      </a:cubicBezTo>
                      <a:cubicBezTo>
                        <a:pt x="1128" y="1222"/>
                        <a:pt x="1432" y="971"/>
                        <a:pt x="1428" y="601"/>
                      </a:cubicBezTo>
                      <a:cubicBezTo>
                        <a:pt x="1415" y="266"/>
                        <a:pt x="1148" y="1"/>
                        <a:pt x="81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9" name="Google Shape;15459;p148"/>
                <p:cNvSpPr/>
                <p:nvPr/>
              </p:nvSpPr>
              <p:spPr>
                <a:xfrm>
                  <a:off x="6845544" y="3711694"/>
                  <a:ext cx="54181" cy="108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" h="4309" extrusionOk="0">
                      <a:moveTo>
                        <a:pt x="1246" y="0"/>
                      </a:moveTo>
                      <a:lnTo>
                        <a:pt x="1" y="4028"/>
                      </a:lnTo>
                      <a:lnTo>
                        <a:pt x="894" y="4309"/>
                      </a:lnTo>
                      <a:lnTo>
                        <a:pt x="2145" y="274"/>
                      </a:lnTo>
                      <a:lnTo>
                        <a:pt x="12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0" name="Google Shape;15460;p148"/>
                <p:cNvSpPr/>
                <p:nvPr/>
              </p:nvSpPr>
              <p:spPr>
                <a:xfrm>
                  <a:off x="6858748" y="3690183"/>
                  <a:ext cx="40472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1354" extrusionOk="0">
                      <a:moveTo>
                        <a:pt x="844" y="0"/>
                      </a:moveTo>
                      <a:cubicBezTo>
                        <a:pt x="359" y="0"/>
                        <a:pt x="0" y="526"/>
                        <a:pt x="247" y="996"/>
                      </a:cubicBezTo>
                      <a:cubicBezTo>
                        <a:pt x="375" y="1237"/>
                        <a:pt x="609" y="1353"/>
                        <a:pt x="843" y="1353"/>
                      </a:cubicBezTo>
                      <a:cubicBezTo>
                        <a:pt x="1120" y="1353"/>
                        <a:pt x="1396" y="1190"/>
                        <a:pt x="1492" y="879"/>
                      </a:cubicBezTo>
                      <a:cubicBezTo>
                        <a:pt x="1602" y="520"/>
                        <a:pt x="1407" y="142"/>
                        <a:pt x="1048" y="31"/>
                      </a:cubicBezTo>
                      <a:cubicBezTo>
                        <a:pt x="979" y="10"/>
                        <a:pt x="910" y="0"/>
                        <a:pt x="8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1" name="Google Shape;15461;p148"/>
                <p:cNvSpPr/>
                <p:nvPr/>
              </p:nvSpPr>
              <p:spPr>
                <a:xfrm>
                  <a:off x="6881345" y="3697202"/>
                  <a:ext cx="40573" cy="3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1354" extrusionOk="0">
                      <a:moveTo>
                        <a:pt x="837" y="0"/>
                      </a:moveTo>
                      <a:cubicBezTo>
                        <a:pt x="359" y="0"/>
                        <a:pt x="0" y="524"/>
                        <a:pt x="251" y="992"/>
                      </a:cubicBezTo>
                      <a:cubicBezTo>
                        <a:pt x="380" y="1236"/>
                        <a:pt x="613" y="1354"/>
                        <a:pt x="846" y="1354"/>
                      </a:cubicBezTo>
                      <a:cubicBezTo>
                        <a:pt x="1122" y="1354"/>
                        <a:pt x="1397" y="1189"/>
                        <a:pt x="1496" y="874"/>
                      </a:cubicBezTo>
                      <a:cubicBezTo>
                        <a:pt x="1607" y="522"/>
                        <a:pt x="1405" y="138"/>
                        <a:pt x="1046" y="34"/>
                      </a:cubicBezTo>
                      <a:cubicBezTo>
                        <a:pt x="975" y="11"/>
                        <a:pt x="905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2" name="Google Shape;15462;p148"/>
                <p:cNvSpPr/>
                <p:nvPr/>
              </p:nvSpPr>
              <p:spPr>
                <a:xfrm>
                  <a:off x="6826154" y="3795642"/>
                  <a:ext cx="40472" cy="34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1359" extrusionOk="0">
                      <a:moveTo>
                        <a:pt x="844" y="1"/>
                      </a:moveTo>
                      <a:cubicBezTo>
                        <a:pt x="359" y="1"/>
                        <a:pt x="1" y="527"/>
                        <a:pt x="247" y="997"/>
                      </a:cubicBezTo>
                      <a:cubicBezTo>
                        <a:pt x="376" y="1241"/>
                        <a:pt x="610" y="1359"/>
                        <a:pt x="844" y="1359"/>
                      </a:cubicBezTo>
                      <a:cubicBezTo>
                        <a:pt x="1121" y="1359"/>
                        <a:pt x="1397" y="1194"/>
                        <a:pt x="1492" y="879"/>
                      </a:cubicBezTo>
                      <a:cubicBezTo>
                        <a:pt x="1603" y="521"/>
                        <a:pt x="1401" y="143"/>
                        <a:pt x="1049" y="32"/>
                      </a:cubicBezTo>
                      <a:cubicBezTo>
                        <a:pt x="979" y="11"/>
                        <a:pt x="910" y="1"/>
                        <a:pt x="8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3" name="Google Shape;15463;p148"/>
                <p:cNvSpPr/>
                <p:nvPr/>
              </p:nvSpPr>
              <p:spPr>
                <a:xfrm>
                  <a:off x="6848725" y="3802686"/>
                  <a:ext cx="40446" cy="34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355" extrusionOk="0">
                      <a:moveTo>
                        <a:pt x="837" y="0"/>
                      </a:moveTo>
                      <a:cubicBezTo>
                        <a:pt x="355" y="0"/>
                        <a:pt x="1" y="523"/>
                        <a:pt x="246" y="991"/>
                      </a:cubicBezTo>
                      <a:cubicBezTo>
                        <a:pt x="375" y="1237"/>
                        <a:pt x="611" y="1354"/>
                        <a:pt x="845" y="1354"/>
                      </a:cubicBezTo>
                      <a:cubicBezTo>
                        <a:pt x="1121" y="1354"/>
                        <a:pt x="1396" y="1191"/>
                        <a:pt x="1491" y="881"/>
                      </a:cubicBezTo>
                      <a:cubicBezTo>
                        <a:pt x="1602" y="522"/>
                        <a:pt x="1406" y="144"/>
                        <a:pt x="1048" y="33"/>
                      </a:cubicBezTo>
                      <a:cubicBezTo>
                        <a:pt x="976" y="11"/>
                        <a:pt x="905" y="0"/>
                        <a:pt x="8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4" name="Google Shape;15464;p148"/>
                <p:cNvSpPr/>
                <p:nvPr/>
              </p:nvSpPr>
              <p:spPr>
                <a:xfrm>
                  <a:off x="6889803" y="3542207"/>
                  <a:ext cx="55317" cy="11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4524" extrusionOk="0">
                      <a:moveTo>
                        <a:pt x="1246" y="0"/>
                      </a:moveTo>
                      <a:lnTo>
                        <a:pt x="1" y="4243"/>
                      </a:lnTo>
                      <a:lnTo>
                        <a:pt x="940" y="4524"/>
                      </a:lnTo>
                      <a:lnTo>
                        <a:pt x="2191" y="281"/>
                      </a:lnTo>
                      <a:lnTo>
                        <a:pt x="12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5" name="Google Shape;15465;p148"/>
                <p:cNvSpPr/>
                <p:nvPr/>
              </p:nvSpPr>
              <p:spPr>
                <a:xfrm>
                  <a:off x="6901593" y="3519358"/>
                  <a:ext cx="42542" cy="35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" h="1424" extrusionOk="0">
                      <a:moveTo>
                        <a:pt x="882" y="1"/>
                      </a:moveTo>
                      <a:cubicBezTo>
                        <a:pt x="374" y="1"/>
                        <a:pt x="0" y="561"/>
                        <a:pt x="270" y="1055"/>
                      </a:cubicBezTo>
                      <a:cubicBezTo>
                        <a:pt x="408" y="1304"/>
                        <a:pt x="650" y="1423"/>
                        <a:pt x="891" y="1423"/>
                      </a:cubicBezTo>
                      <a:cubicBezTo>
                        <a:pt x="1185" y="1423"/>
                        <a:pt x="1477" y="1246"/>
                        <a:pt x="1574" y="912"/>
                      </a:cubicBezTo>
                      <a:cubicBezTo>
                        <a:pt x="1685" y="534"/>
                        <a:pt x="1470" y="143"/>
                        <a:pt x="1092" y="32"/>
                      </a:cubicBezTo>
                      <a:cubicBezTo>
                        <a:pt x="1020" y="11"/>
                        <a:pt x="950" y="1"/>
                        <a:pt x="8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6" name="Google Shape;15466;p148"/>
                <p:cNvSpPr/>
                <p:nvPr/>
              </p:nvSpPr>
              <p:spPr>
                <a:xfrm>
                  <a:off x="6925452" y="3526428"/>
                  <a:ext cx="42542" cy="35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" h="1420" extrusionOk="0">
                      <a:moveTo>
                        <a:pt x="882" y="1"/>
                      </a:moveTo>
                      <a:cubicBezTo>
                        <a:pt x="374" y="1"/>
                        <a:pt x="0" y="560"/>
                        <a:pt x="271" y="1049"/>
                      </a:cubicBezTo>
                      <a:cubicBezTo>
                        <a:pt x="406" y="1300"/>
                        <a:pt x="650" y="1420"/>
                        <a:pt x="892" y="1420"/>
                      </a:cubicBezTo>
                      <a:cubicBezTo>
                        <a:pt x="1186" y="1420"/>
                        <a:pt x="1478" y="1244"/>
                        <a:pt x="1574" y="912"/>
                      </a:cubicBezTo>
                      <a:cubicBezTo>
                        <a:pt x="1685" y="534"/>
                        <a:pt x="1470" y="137"/>
                        <a:pt x="1092" y="32"/>
                      </a:cubicBezTo>
                      <a:cubicBezTo>
                        <a:pt x="1020" y="11"/>
                        <a:pt x="950" y="1"/>
                        <a:pt x="8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7" name="Google Shape;15467;p148"/>
                <p:cNvSpPr/>
                <p:nvPr/>
              </p:nvSpPr>
              <p:spPr>
                <a:xfrm>
                  <a:off x="6868974" y="3630473"/>
                  <a:ext cx="42416" cy="3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" h="1422" extrusionOk="0">
                      <a:moveTo>
                        <a:pt x="890" y="1"/>
                      </a:moveTo>
                      <a:cubicBezTo>
                        <a:pt x="379" y="1"/>
                        <a:pt x="1" y="563"/>
                        <a:pt x="272" y="1054"/>
                      </a:cubicBezTo>
                      <a:cubicBezTo>
                        <a:pt x="407" y="1303"/>
                        <a:pt x="647" y="1421"/>
                        <a:pt x="887" y="1421"/>
                      </a:cubicBezTo>
                      <a:cubicBezTo>
                        <a:pt x="1181" y="1421"/>
                        <a:pt x="1475" y="1244"/>
                        <a:pt x="1576" y="910"/>
                      </a:cubicBezTo>
                      <a:cubicBezTo>
                        <a:pt x="1680" y="539"/>
                        <a:pt x="1465" y="141"/>
                        <a:pt x="1093" y="30"/>
                      </a:cubicBezTo>
                      <a:cubicBezTo>
                        <a:pt x="1024" y="10"/>
                        <a:pt x="956" y="1"/>
                        <a:pt x="89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8" name="Google Shape;15468;p148"/>
                <p:cNvSpPr/>
                <p:nvPr/>
              </p:nvSpPr>
              <p:spPr>
                <a:xfrm>
                  <a:off x="6892858" y="3637517"/>
                  <a:ext cx="42391" cy="3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1419" extrusionOk="0">
                      <a:moveTo>
                        <a:pt x="881" y="0"/>
                      </a:moveTo>
                      <a:cubicBezTo>
                        <a:pt x="369" y="0"/>
                        <a:pt x="0" y="560"/>
                        <a:pt x="265" y="1048"/>
                      </a:cubicBezTo>
                      <a:cubicBezTo>
                        <a:pt x="403" y="1299"/>
                        <a:pt x="647" y="1419"/>
                        <a:pt x="889" y="1419"/>
                      </a:cubicBezTo>
                      <a:cubicBezTo>
                        <a:pt x="1182" y="1419"/>
                        <a:pt x="1472" y="1243"/>
                        <a:pt x="1568" y="912"/>
                      </a:cubicBezTo>
                      <a:cubicBezTo>
                        <a:pt x="1679" y="534"/>
                        <a:pt x="1464" y="142"/>
                        <a:pt x="1092" y="32"/>
                      </a:cubicBezTo>
                      <a:cubicBezTo>
                        <a:pt x="1020" y="10"/>
                        <a:pt x="949" y="0"/>
                        <a:pt x="88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9" name="Google Shape;15469;p148"/>
                <p:cNvSpPr/>
                <p:nvPr/>
              </p:nvSpPr>
              <p:spPr>
                <a:xfrm>
                  <a:off x="6819892" y="3842021"/>
                  <a:ext cx="47238" cy="37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" h="1487" extrusionOk="0">
                      <a:moveTo>
                        <a:pt x="854" y="0"/>
                      </a:moveTo>
                      <a:cubicBezTo>
                        <a:pt x="0" y="0"/>
                        <a:pt x="0" y="1486"/>
                        <a:pt x="854" y="1486"/>
                      </a:cubicBezTo>
                      <a:cubicBezTo>
                        <a:pt x="1871" y="1486"/>
                        <a:pt x="1871" y="0"/>
                        <a:pt x="8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0" name="Google Shape;15470;p148"/>
                <p:cNvSpPr/>
                <p:nvPr/>
              </p:nvSpPr>
              <p:spPr>
                <a:xfrm>
                  <a:off x="6810728" y="3883074"/>
                  <a:ext cx="19062" cy="3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1190" extrusionOk="0">
                      <a:moveTo>
                        <a:pt x="525" y="0"/>
                      </a:moveTo>
                      <a:cubicBezTo>
                        <a:pt x="423" y="0"/>
                        <a:pt x="318" y="58"/>
                        <a:pt x="291" y="167"/>
                      </a:cubicBezTo>
                      <a:cubicBezTo>
                        <a:pt x="246" y="388"/>
                        <a:pt x="57" y="610"/>
                        <a:pt x="24" y="864"/>
                      </a:cubicBezTo>
                      <a:cubicBezTo>
                        <a:pt x="0" y="1070"/>
                        <a:pt x="179" y="1190"/>
                        <a:pt x="357" y="1190"/>
                      </a:cubicBezTo>
                      <a:cubicBezTo>
                        <a:pt x="471" y="1190"/>
                        <a:pt x="585" y="1141"/>
                        <a:pt x="643" y="1034"/>
                      </a:cubicBezTo>
                      <a:cubicBezTo>
                        <a:pt x="721" y="897"/>
                        <a:pt x="728" y="714"/>
                        <a:pt x="741" y="564"/>
                      </a:cubicBezTo>
                      <a:cubicBezTo>
                        <a:pt x="754" y="434"/>
                        <a:pt x="754" y="297"/>
                        <a:pt x="735" y="167"/>
                      </a:cubicBezTo>
                      <a:cubicBezTo>
                        <a:pt x="718" y="54"/>
                        <a:pt x="623" y="0"/>
                        <a:pt x="5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1" name="Google Shape;15471;p148"/>
                <p:cNvSpPr/>
                <p:nvPr/>
              </p:nvSpPr>
              <p:spPr>
                <a:xfrm>
                  <a:off x="6835672" y="3892920"/>
                  <a:ext cx="23404" cy="28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1128" extrusionOk="0">
                      <a:moveTo>
                        <a:pt x="714" y="0"/>
                      </a:moveTo>
                      <a:cubicBezTo>
                        <a:pt x="684" y="0"/>
                        <a:pt x="654" y="8"/>
                        <a:pt x="626" y="24"/>
                      </a:cubicBezTo>
                      <a:cubicBezTo>
                        <a:pt x="568" y="44"/>
                        <a:pt x="509" y="70"/>
                        <a:pt x="463" y="116"/>
                      </a:cubicBezTo>
                      <a:cubicBezTo>
                        <a:pt x="411" y="161"/>
                        <a:pt x="366" y="213"/>
                        <a:pt x="327" y="272"/>
                      </a:cubicBezTo>
                      <a:cubicBezTo>
                        <a:pt x="287" y="318"/>
                        <a:pt x="248" y="363"/>
                        <a:pt x="209" y="402"/>
                      </a:cubicBezTo>
                      <a:cubicBezTo>
                        <a:pt x="199" y="414"/>
                        <a:pt x="193" y="422"/>
                        <a:pt x="190" y="427"/>
                      </a:cubicBezTo>
                      <a:lnTo>
                        <a:pt x="190" y="427"/>
                      </a:lnTo>
                      <a:cubicBezTo>
                        <a:pt x="146" y="461"/>
                        <a:pt x="110" y="503"/>
                        <a:pt x="85" y="552"/>
                      </a:cubicBezTo>
                      <a:cubicBezTo>
                        <a:pt x="1" y="702"/>
                        <a:pt x="27" y="891"/>
                        <a:pt x="144" y="1015"/>
                      </a:cubicBezTo>
                      <a:cubicBezTo>
                        <a:pt x="215" y="1086"/>
                        <a:pt x="324" y="1128"/>
                        <a:pt x="430" y="1128"/>
                      </a:cubicBezTo>
                      <a:cubicBezTo>
                        <a:pt x="528" y="1128"/>
                        <a:pt x="623" y="1093"/>
                        <a:pt x="685" y="1015"/>
                      </a:cubicBezTo>
                      <a:cubicBezTo>
                        <a:pt x="711" y="982"/>
                        <a:pt x="737" y="956"/>
                        <a:pt x="757" y="924"/>
                      </a:cubicBezTo>
                      <a:lnTo>
                        <a:pt x="796" y="833"/>
                      </a:lnTo>
                      <a:cubicBezTo>
                        <a:pt x="803" y="761"/>
                        <a:pt x="809" y="726"/>
                        <a:pt x="811" y="726"/>
                      </a:cubicBezTo>
                      <a:lnTo>
                        <a:pt x="811" y="726"/>
                      </a:lnTo>
                      <a:cubicBezTo>
                        <a:pt x="812" y="726"/>
                        <a:pt x="812" y="745"/>
                        <a:pt x="809" y="780"/>
                      </a:cubicBezTo>
                      <a:cubicBezTo>
                        <a:pt x="822" y="728"/>
                        <a:pt x="835" y="676"/>
                        <a:pt x="855" y="617"/>
                      </a:cubicBezTo>
                      <a:cubicBezTo>
                        <a:pt x="868" y="552"/>
                        <a:pt x="887" y="481"/>
                        <a:pt x="907" y="415"/>
                      </a:cubicBezTo>
                      <a:cubicBezTo>
                        <a:pt x="926" y="318"/>
                        <a:pt x="913" y="220"/>
                        <a:pt x="887" y="129"/>
                      </a:cubicBezTo>
                      <a:cubicBezTo>
                        <a:pt x="864" y="49"/>
                        <a:pt x="790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2" name="Google Shape;15472;p148"/>
                <p:cNvSpPr/>
                <p:nvPr/>
              </p:nvSpPr>
              <p:spPr>
                <a:xfrm>
                  <a:off x="6974407" y="4057585"/>
                  <a:ext cx="64356" cy="5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9" h="2093" extrusionOk="0">
                      <a:moveTo>
                        <a:pt x="1193" y="0"/>
                      </a:moveTo>
                      <a:cubicBezTo>
                        <a:pt x="0" y="0"/>
                        <a:pt x="0" y="2092"/>
                        <a:pt x="1193" y="2092"/>
                      </a:cubicBezTo>
                      <a:cubicBezTo>
                        <a:pt x="2548" y="2092"/>
                        <a:pt x="2548" y="0"/>
                        <a:pt x="119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3" name="Google Shape;15473;p148"/>
                <p:cNvSpPr/>
                <p:nvPr/>
              </p:nvSpPr>
              <p:spPr>
                <a:xfrm>
                  <a:off x="6982941" y="4284837"/>
                  <a:ext cx="47263" cy="3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" h="1428" extrusionOk="0">
                      <a:moveTo>
                        <a:pt x="855" y="0"/>
                      </a:moveTo>
                      <a:cubicBezTo>
                        <a:pt x="1" y="0"/>
                        <a:pt x="1" y="1427"/>
                        <a:pt x="855" y="1427"/>
                      </a:cubicBezTo>
                      <a:cubicBezTo>
                        <a:pt x="1871" y="1427"/>
                        <a:pt x="1871" y="0"/>
                        <a:pt x="8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4" name="Google Shape;15474;p148"/>
                <p:cNvSpPr/>
                <p:nvPr/>
              </p:nvSpPr>
              <p:spPr>
                <a:xfrm>
                  <a:off x="6931310" y="4293598"/>
                  <a:ext cx="52490" cy="24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951" extrusionOk="0">
                      <a:moveTo>
                        <a:pt x="1497" y="1"/>
                      </a:moveTo>
                      <a:cubicBezTo>
                        <a:pt x="1283" y="1"/>
                        <a:pt x="1085" y="105"/>
                        <a:pt x="860" y="207"/>
                      </a:cubicBezTo>
                      <a:cubicBezTo>
                        <a:pt x="736" y="259"/>
                        <a:pt x="619" y="324"/>
                        <a:pt x="495" y="383"/>
                      </a:cubicBezTo>
                      <a:cubicBezTo>
                        <a:pt x="338" y="468"/>
                        <a:pt x="241" y="598"/>
                        <a:pt x="97" y="689"/>
                      </a:cubicBezTo>
                      <a:cubicBezTo>
                        <a:pt x="0" y="756"/>
                        <a:pt x="50" y="907"/>
                        <a:pt x="162" y="907"/>
                      </a:cubicBezTo>
                      <a:cubicBezTo>
                        <a:pt x="170" y="907"/>
                        <a:pt x="179" y="906"/>
                        <a:pt x="188" y="904"/>
                      </a:cubicBezTo>
                      <a:cubicBezTo>
                        <a:pt x="218" y="899"/>
                        <a:pt x="248" y="897"/>
                        <a:pt x="278" y="897"/>
                      </a:cubicBezTo>
                      <a:cubicBezTo>
                        <a:pt x="398" y="897"/>
                        <a:pt x="518" y="930"/>
                        <a:pt x="638" y="930"/>
                      </a:cubicBezTo>
                      <a:cubicBezTo>
                        <a:pt x="788" y="930"/>
                        <a:pt x="918" y="930"/>
                        <a:pt x="1062" y="937"/>
                      </a:cubicBezTo>
                      <a:cubicBezTo>
                        <a:pt x="1170" y="941"/>
                        <a:pt x="1273" y="950"/>
                        <a:pt x="1372" y="950"/>
                      </a:cubicBezTo>
                      <a:cubicBezTo>
                        <a:pt x="1566" y="950"/>
                        <a:pt x="1743" y="916"/>
                        <a:pt x="1903" y="748"/>
                      </a:cubicBezTo>
                      <a:cubicBezTo>
                        <a:pt x="2079" y="559"/>
                        <a:pt x="2065" y="214"/>
                        <a:pt x="1818" y="83"/>
                      </a:cubicBezTo>
                      <a:cubicBezTo>
                        <a:pt x="1704" y="24"/>
                        <a:pt x="1599" y="1"/>
                        <a:pt x="149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5" name="Google Shape;15475;p148"/>
                <p:cNvSpPr/>
                <p:nvPr/>
              </p:nvSpPr>
              <p:spPr>
                <a:xfrm>
                  <a:off x="6959410" y="3809275"/>
                  <a:ext cx="116038" cy="6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6" h="2562" extrusionOk="0">
                      <a:moveTo>
                        <a:pt x="1858" y="0"/>
                      </a:moveTo>
                      <a:cubicBezTo>
                        <a:pt x="952" y="0"/>
                        <a:pt x="1" y="1056"/>
                        <a:pt x="816" y="1584"/>
                      </a:cubicBezTo>
                      <a:cubicBezTo>
                        <a:pt x="1630" y="2112"/>
                        <a:pt x="4596" y="2562"/>
                        <a:pt x="4596" y="2562"/>
                      </a:cubicBezTo>
                      <a:lnTo>
                        <a:pt x="4420" y="978"/>
                      </a:lnTo>
                      <a:cubicBezTo>
                        <a:pt x="3814" y="978"/>
                        <a:pt x="2764" y="0"/>
                        <a:pt x="18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6" name="Google Shape;15476;p148"/>
                <p:cNvSpPr/>
                <p:nvPr/>
              </p:nvSpPr>
              <p:spPr>
                <a:xfrm>
                  <a:off x="7066384" y="3809275"/>
                  <a:ext cx="116038" cy="64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6" h="2562" extrusionOk="0">
                      <a:moveTo>
                        <a:pt x="2744" y="0"/>
                      </a:moveTo>
                      <a:cubicBezTo>
                        <a:pt x="1838" y="0"/>
                        <a:pt x="782" y="978"/>
                        <a:pt x="183" y="978"/>
                      </a:cubicBezTo>
                      <a:lnTo>
                        <a:pt x="0" y="2562"/>
                      </a:lnTo>
                      <a:cubicBezTo>
                        <a:pt x="0" y="2562"/>
                        <a:pt x="2966" y="2112"/>
                        <a:pt x="3781" y="1584"/>
                      </a:cubicBezTo>
                      <a:cubicBezTo>
                        <a:pt x="4595" y="1056"/>
                        <a:pt x="3644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477" name="Google Shape;15477;p148"/>
              <p:cNvGrpSpPr/>
              <p:nvPr/>
            </p:nvGrpSpPr>
            <p:grpSpPr>
              <a:xfrm>
                <a:off x="6922902" y="3131329"/>
                <a:ext cx="300496" cy="274642"/>
                <a:chOff x="6922902" y="3131329"/>
                <a:chExt cx="300496" cy="274642"/>
              </a:xfrm>
            </p:grpSpPr>
            <p:sp>
              <p:nvSpPr>
                <p:cNvPr id="15478" name="Google Shape;15478;p148"/>
                <p:cNvSpPr/>
                <p:nvPr/>
              </p:nvSpPr>
              <p:spPr>
                <a:xfrm>
                  <a:off x="6922902" y="3131329"/>
                  <a:ext cx="300496" cy="214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02" h="8500" extrusionOk="0">
                      <a:moveTo>
                        <a:pt x="3281" y="4076"/>
                      </a:moveTo>
                      <a:cubicBezTo>
                        <a:pt x="3975" y="4076"/>
                        <a:pt x="4641" y="4618"/>
                        <a:pt x="4641" y="5436"/>
                      </a:cubicBezTo>
                      <a:cubicBezTo>
                        <a:pt x="4634" y="6172"/>
                        <a:pt x="4034" y="6778"/>
                        <a:pt x="3291" y="6778"/>
                      </a:cubicBezTo>
                      <a:cubicBezTo>
                        <a:pt x="2092" y="6772"/>
                        <a:pt x="1486" y="5318"/>
                        <a:pt x="2340" y="4471"/>
                      </a:cubicBezTo>
                      <a:cubicBezTo>
                        <a:pt x="2615" y="4198"/>
                        <a:pt x="2951" y="4076"/>
                        <a:pt x="3281" y="4076"/>
                      </a:cubicBezTo>
                      <a:close/>
                      <a:moveTo>
                        <a:pt x="8548" y="4076"/>
                      </a:moveTo>
                      <a:cubicBezTo>
                        <a:pt x="9244" y="4076"/>
                        <a:pt x="9911" y="4618"/>
                        <a:pt x="9907" y="5436"/>
                      </a:cubicBezTo>
                      <a:cubicBezTo>
                        <a:pt x="9907" y="6172"/>
                        <a:pt x="9301" y="6778"/>
                        <a:pt x="8558" y="6778"/>
                      </a:cubicBezTo>
                      <a:cubicBezTo>
                        <a:pt x="7358" y="6772"/>
                        <a:pt x="6759" y="5318"/>
                        <a:pt x="7606" y="4471"/>
                      </a:cubicBezTo>
                      <a:cubicBezTo>
                        <a:pt x="7881" y="4198"/>
                        <a:pt x="8218" y="4076"/>
                        <a:pt x="8548" y="4076"/>
                      </a:cubicBezTo>
                      <a:close/>
                      <a:moveTo>
                        <a:pt x="4204" y="0"/>
                      </a:moveTo>
                      <a:cubicBezTo>
                        <a:pt x="1884" y="0"/>
                        <a:pt x="0" y="1884"/>
                        <a:pt x="0" y="4211"/>
                      </a:cubicBezTo>
                      <a:lnTo>
                        <a:pt x="0" y="4295"/>
                      </a:lnTo>
                      <a:cubicBezTo>
                        <a:pt x="0" y="6615"/>
                        <a:pt x="1884" y="8499"/>
                        <a:pt x="4210" y="8499"/>
                      </a:cubicBezTo>
                      <a:lnTo>
                        <a:pt x="7691" y="8499"/>
                      </a:lnTo>
                      <a:cubicBezTo>
                        <a:pt x="10011" y="8499"/>
                        <a:pt x="11895" y="6615"/>
                        <a:pt x="11895" y="4295"/>
                      </a:cubicBezTo>
                      <a:lnTo>
                        <a:pt x="11895" y="4211"/>
                      </a:lnTo>
                      <a:cubicBezTo>
                        <a:pt x="11901" y="1884"/>
                        <a:pt x="10018" y="0"/>
                        <a:pt x="76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9" name="Google Shape;15479;p148"/>
                <p:cNvSpPr/>
                <p:nvPr/>
              </p:nvSpPr>
              <p:spPr>
                <a:xfrm>
                  <a:off x="6995792" y="3277285"/>
                  <a:ext cx="150248" cy="128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1" h="5097" extrusionOk="0">
                      <a:moveTo>
                        <a:pt x="3057" y="424"/>
                      </a:moveTo>
                      <a:cubicBezTo>
                        <a:pt x="3429" y="424"/>
                        <a:pt x="3722" y="1232"/>
                        <a:pt x="3722" y="1597"/>
                      </a:cubicBezTo>
                      <a:cubicBezTo>
                        <a:pt x="3735" y="1975"/>
                        <a:pt x="3435" y="2288"/>
                        <a:pt x="3057" y="2288"/>
                      </a:cubicBezTo>
                      <a:cubicBezTo>
                        <a:pt x="2679" y="2288"/>
                        <a:pt x="2379" y="1975"/>
                        <a:pt x="2392" y="1597"/>
                      </a:cubicBezTo>
                      <a:cubicBezTo>
                        <a:pt x="2392" y="1232"/>
                        <a:pt x="2692" y="424"/>
                        <a:pt x="3057" y="424"/>
                      </a:cubicBezTo>
                      <a:close/>
                      <a:moveTo>
                        <a:pt x="1206" y="2835"/>
                      </a:moveTo>
                      <a:cubicBezTo>
                        <a:pt x="1447" y="2835"/>
                        <a:pt x="1649" y="3109"/>
                        <a:pt x="1669" y="3455"/>
                      </a:cubicBezTo>
                      <a:lnTo>
                        <a:pt x="750" y="3455"/>
                      </a:lnTo>
                      <a:cubicBezTo>
                        <a:pt x="769" y="3109"/>
                        <a:pt x="965" y="2835"/>
                        <a:pt x="1206" y="2835"/>
                      </a:cubicBezTo>
                      <a:close/>
                      <a:moveTo>
                        <a:pt x="4882" y="2835"/>
                      </a:moveTo>
                      <a:cubicBezTo>
                        <a:pt x="5123" y="2835"/>
                        <a:pt x="5319" y="3109"/>
                        <a:pt x="5338" y="3455"/>
                      </a:cubicBezTo>
                      <a:lnTo>
                        <a:pt x="4419" y="3455"/>
                      </a:lnTo>
                      <a:cubicBezTo>
                        <a:pt x="4439" y="3109"/>
                        <a:pt x="4641" y="2835"/>
                        <a:pt x="4882" y="2835"/>
                      </a:cubicBezTo>
                      <a:close/>
                      <a:moveTo>
                        <a:pt x="2431" y="3005"/>
                      </a:moveTo>
                      <a:cubicBezTo>
                        <a:pt x="2673" y="3005"/>
                        <a:pt x="2868" y="3279"/>
                        <a:pt x="2888" y="3624"/>
                      </a:cubicBezTo>
                      <a:lnTo>
                        <a:pt x="1975" y="3624"/>
                      </a:lnTo>
                      <a:cubicBezTo>
                        <a:pt x="1995" y="3279"/>
                        <a:pt x="2190" y="3005"/>
                        <a:pt x="2431" y="3005"/>
                      </a:cubicBezTo>
                      <a:close/>
                      <a:moveTo>
                        <a:pt x="3722" y="3005"/>
                      </a:moveTo>
                      <a:cubicBezTo>
                        <a:pt x="3963" y="3005"/>
                        <a:pt x="4165" y="3279"/>
                        <a:pt x="4185" y="3624"/>
                      </a:cubicBezTo>
                      <a:lnTo>
                        <a:pt x="3266" y="3624"/>
                      </a:lnTo>
                      <a:cubicBezTo>
                        <a:pt x="3285" y="3279"/>
                        <a:pt x="3481" y="3005"/>
                        <a:pt x="3722" y="3005"/>
                      </a:cubicBezTo>
                      <a:close/>
                      <a:moveTo>
                        <a:pt x="2542" y="0"/>
                      </a:moveTo>
                      <a:cubicBezTo>
                        <a:pt x="1141" y="0"/>
                        <a:pt x="0" y="1134"/>
                        <a:pt x="0" y="2542"/>
                      </a:cubicBezTo>
                      <a:lnTo>
                        <a:pt x="0" y="2562"/>
                      </a:lnTo>
                      <a:cubicBezTo>
                        <a:pt x="0" y="3963"/>
                        <a:pt x="1141" y="5097"/>
                        <a:pt x="2542" y="5097"/>
                      </a:cubicBezTo>
                      <a:lnTo>
                        <a:pt x="3409" y="5097"/>
                      </a:lnTo>
                      <a:cubicBezTo>
                        <a:pt x="4817" y="5097"/>
                        <a:pt x="5951" y="3963"/>
                        <a:pt x="5951" y="2562"/>
                      </a:cubicBezTo>
                      <a:lnTo>
                        <a:pt x="5951" y="2542"/>
                      </a:lnTo>
                      <a:cubicBezTo>
                        <a:pt x="5951" y="1134"/>
                        <a:pt x="4817" y="0"/>
                        <a:pt x="34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0" name="Google Shape;15480;p148"/>
                <p:cNvSpPr/>
                <p:nvPr/>
              </p:nvSpPr>
              <p:spPr>
                <a:xfrm>
                  <a:off x="7056007" y="3287965"/>
                  <a:ext cx="34261" cy="4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7" h="1865" extrusionOk="0">
                      <a:moveTo>
                        <a:pt x="679" y="1"/>
                      </a:moveTo>
                      <a:cubicBezTo>
                        <a:pt x="307" y="1"/>
                        <a:pt x="14" y="809"/>
                        <a:pt x="14" y="1174"/>
                      </a:cubicBezTo>
                      <a:cubicBezTo>
                        <a:pt x="1" y="1552"/>
                        <a:pt x="301" y="1865"/>
                        <a:pt x="679" y="1865"/>
                      </a:cubicBezTo>
                      <a:cubicBezTo>
                        <a:pt x="1050" y="1865"/>
                        <a:pt x="1356" y="1552"/>
                        <a:pt x="1343" y="1174"/>
                      </a:cubicBezTo>
                      <a:cubicBezTo>
                        <a:pt x="1343" y="809"/>
                        <a:pt x="1044" y="1"/>
                        <a:pt x="67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481" name="Google Shape;15481;p148"/>
          <p:cNvSpPr/>
          <p:nvPr/>
        </p:nvSpPr>
        <p:spPr>
          <a:xfrm>
            <a:off x="6132554" y="3248509"/>
            <a:ext cx="682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0" y="0"/>
                </a:moveTo>
                <a:lnTo>
                  <a:pt x="26" y="0"/>
                </a:lnTo>
                <a:cubicBezTo>
                  <a:pt x="13" y="0"/>
                  <a:pt x="7" y="0"/>
                  <a:pt x="0" y="0"/>
                </a:cubicBezTo>
                <a:close/>
              </a:path>
            </a:pathLst>
          </a:custGeom>
          <a:solidFill>
            <a:srgbClr val="445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82" name="Google Shape;15482;p148"/>
          <p:cNvGrpSpPr/>
          <p:nvPr/>
        </p:nvGrpSpPr>
        <p:grpSpPr>
          <a:xfrm>
            <a:off x="5904140" y="3064707"/>
            <a:ext cx="550951" cy="1310497"/>
            <a:chOff x="5904140" y="3050537"/>
            <a:chExt cx="550951" cy="1310497"/>
          </a:xfrm>
        </p:grpSpPr>
        <p:sp>
          <p:nvSpPr>
            <p:cNvPr id="15483" name="Google Shape;15483;p148"/>
            <p:cNvSpPr/>
            <p:nvPr/>
          </p:nvSpPr>
          <p:spPr>
            <a:xfrm>
              <a:off x="5953020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75" y="0"/>
                  </a:moveTo>
                  <a:cubicBezTo>
                    <a:pt x="4022" y="0"/>
                    <a:pt x="0" y="437"/>
                    <a:pt x="0" y="972"/>
                  </a:cubicBezTo>
                  <a:cubicBezTo>
                    <a:pt x="0" y="1506"/>
                    <a:pt x="4022" y="1943"/>
                    <a:pt x="8975" y="1943"/>
                  </a:cubicBezTo>
                  <a:cubicBezTo>
                    <a:pt x="13928" y="1943"/>
                    <a:pt x="17943" y="1506"/>
                    <a:pt x="17943" y="972"/>
                  </a:cubicBezTo>
                  <a:cubicBezTo>
                    <a:pt x="17943" y="437"/>
                    <a:pt x="13928" y="0"/>
                    <a:pt x="8975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84" name="Google Shape;15484;p148"/>
            <p:cNvGrpSpPr/>
            <p:nvPr/>
          </p:nvGrpSpPr>
          <p:grpSpPr>
            <a:xfrm>
              <a:off x="5904140" y="3050537"/>
              <a:ext cx="550951" cy="1278256"/>
              <a:chOff x="5904140" y="3050537"/>
              <a:chExt cx="550951" cy="1278256"/>
            </a:xfrm>
          </p:grpSpPr>
          <p:sp>
            <p:nvSpPr>
              <p:cNvPr id="15485" name="Google Shape;15485;p148"/>
              <p:cNvSpPr/>
              <p:nvPr/>
            </p:nvSpPr>
            <p:spPr>
              <a:xfrm>
                <a:off x="5904140" y="3050537"/>
                <a:ext cx="550951" cy="1278256"/>
              </a:xfrm>
              <a:custGeom>
                <a:avLst/>
                <a:gdLst/>
                <a:ahLst/>
                <a:cxnLst/>
                <a:rect l="l" t="t" r="r" b="b"/>
                <a:pathLst>
                  <a:path w="21822" h="50629" extrusionOk="0">
                    <a:moveTo>
                      <a:pt x="3781" y="7802"/>
                    </a:moveTo>
                    <a:lnTo>
                      <a:pt x="3781" y="7834"/>
                    </a:lnTo>
                    <a:lnTo>
                      <a:pt x="3761" y="7834"/>
                    </a:lnTo>
                    <a:lnTo>
                      <a:pt x="3781" y="7802"/>
                    </a:lnTo>
                    <a:close/>
                    <a:moveTo>
                      <a:pt x="10690" y="0"/>
                    </a:moveTo>
                    <a:cubicBezTo>
                      <a:pt x="6753" y="0"/>
                      <a:pt x="3559" y="3187"/>
                      <a:pt x="3559" y="7130"/>
                    </a:cubicBezTo>
                    <a:cubicBezTo>
                      <a:pt x="3559" y="7365"/>
                      <a:pt x="3572" y="7600"/>
                      <a:pt x="3605" y="7834"/>
                    </a:cubicBezTo>
                    <a:cubicBezTo>
                      <a:pt x="2973" y="7906"/>
                      <a:pt x="2543" y="8512"/>
                      <a:pt x="2699" y="9131"/>
                    </a:cubicBezTo>
                    <a:cubicBezTo>
                      <a:pt x="2821" y="9609"/>
                      <a:pt x="3251" y="9920"/>
                      <a:pt x="3713" y="9920"/>
                    </a:cubicBezTo>
                    <a:cubicBezTo>
                      <a:pt x="3844" y="9920"/>
                      <a:pt x="3977" y="9895"/>
                      <a:pt x="4107" y="9842"/>
                    </a:cubicBezTo>
                    <a:cubicBezTo>
                      <a:pt x="4837" y="12044"/>
                      <a:pt x="6681" y="13804"/>
                      <a:pt x="8747" y="14560"/>
                    </a:cubicBezTo>
                    <a:cubicBezTo>
                      <a:pt x="8793" y="14573"/>
                      <a:pt x="8878" y="14593"/>
                      <a:pt x="8878" y="14606"/>
                    </a:cubicBezTo>
                    <a:lnTo>
                      <a:pt x="8878" y="16620"/>
                    </a:lnTo>
                    <a:lnTo>
                      <a:pt x="5651" y="16620"/>
                    </a:lnTo>
                    <a:cubicBezTo>
                      <a:pt x="5651" y="16620"/>
                      <a:pt x="5645" y="16685"/>
                      <a:pt x="5625" y="16698"/>
                    </a:cubicBezTo>
                    <a:cubicBezTo>
                      <a:pt x="5052" y="16705"/>
                      <a:pt x="4543" y="17076"/>
                      <a:pt x="4361" y="17623"/>
                    </a:cubicBezTo>
                    <a:lnTo>
                      <a:pt x="216" y="33239"/>
                    </a:lnTo>
                    <a:cubicBezTo>
                      <a:pt x="1" y="33872"/>
                      <a:pt x="294" y="34563"/>
                      <a:pt x="900" y="34849"/>
                    </a:cubicBezTo>
                    <a:cubicBezTo>
                      <a:pt x="1081" y="34936"/>
                      <a:pt x="1274" y="34977"/>
                      <a:pt x="1464" y="34977"/>
                    </a:cubicBezTo>
                    <a:cubicBezTo>
                      <a:pt x="1904" y="34977"/>
                      <a:pt x="2331" y="34756"/>
                      <a:pt x="2582" y="34360"/>
                    </a:cubicBezTo>
                    <a:cubicBezTo>
                      <a:pt x="2621" y="34387"/>
                      <a:pt x="2673" y="34413"/>
                      <a:pt x="2719" y="34419"/>
                    </a:cubicBezTo>
                    <a:cubicBezTo>
                      <a:pt x="2750" y="34427"/>
                      <a:pt x="2782" y="34430"/>
                      <a:pt x="2813" y="34430"/>
                    </a:cubicBezTo>
                    <a:cubicBezTo>
                      <a:pt x="2999" y="34430"/>
                      <a:pt x="3163" y="34303"/>
                      <a:pt x="3207" y="34119"/>
                    </a:cubicBezTo>
                    <a:lnTo>
                      <a:pt x="3559" y="32542"/>
                    </a:lnTo>
                    <a:cubicBezTo>
                      <a:pt x="3605" y="32347"/>
                      <a:pt x="3481" y="32040"/>
                      <a:pt x="3299" y="31949"/>
                    </a:cubicBezTo>
                    <a:lnTo>
                      <a:pt x="6336" y="20954"/>
                    </a:lnTo>
                    <a:cubicBezTo>
                      <a:pt x="6336" y="22844"/>
                      <a:pt x="6381" y="26507"/>
                      <a:pt x="6453" y="30567"/>
                    </a:cubicBezTo>
                    <a:lnTo>
                      <a:pt x="6401" y="30567"/>
                    </a:lnTo>
                    <a:lnTo>
                      <a:pt x="6466" y="32360"/>
                    </a:lnTo>
                    <a:lnTo>
                      <a:pt x="6486" y="32360"/>
                    </a:lnTo>
                    <a:cubicBezTo>
                      <a:pt x="6623" y="40194"/>
                      <a:pt x="6805" y="48732"/>
                      <a:pt x="6805" y="48732"/>
                    </a:cubicBezTo>
                    <a:cubicBezTo>
                      <a:pt x="6805" y="48732"/>
                      <a:pt x="4517" y="49090"/>
                      <a:pt x="4517" y="50622"/>
                    </a:cubicBezTo>
                    <a:lnTo>
                      <a:pt x="8936" y="50622"/>
                    </a:lnTo>
                    <a:lnTo>
                      <a:pt x="10631" y="33435"/>
                    </a:lnTo>
                    <a:lnTo>
                      <a:pt x="10663" y="33461"/>
                    </a:lnTo>
                    <a:lnTo>
                      <a:pt x="11035" y="33461"/>
                    </a:lnTo>
                    <a:lnTo>
                      <a:pt x="11035" y="33455"/>
                    </a:lnTo>
                    <a:lnTo>
                      <a:pt x="12892" y="50628"/>
                    </a:lnTo>
                    <a:lnTo>
                      <a:pt x="17311" y="50628"/>
                    </a:lnTo>
                    <a:cubicBezTo>
                      <a:pt x="17311" y="49097"/>
                      <a:pt x="15030" y="48738"/>
                      <a:pt x="15030" y="48738"/>
                    </a:cubicBezTo>
                    <a:cubicBezTo>
                      <a:pt x="15030" y="48738"/>
                      <a:pt x="15193" y="40102"/>
                      <a:pt x="15324" y="32216"/>
                    </a:cubicBezTo>
                    <a:cubicBezTo>
                      <a:pt x="15330" y="31897"/>
                      <a:pt x="15356" y="30574"/>
                      <a:pt x="15356" y="30574"/>
                    </a:cubicBezTo>
                    <a:lnTo>
                      <a:pt x="15350" y="30574"/>
                    </a:lnTo>
                    <a:cubicBezTo>
                      <a:pt x="15408" y="26481"/>
                      <a:pt x="15454" y="22785"/>
                      <a:pt x="15454" y="20863"/>
                    </a:cubicBezTo>
                    <a:lnTo>
                      <a:pt x="18517" y="31929"/>
                    </a:lnTo>
                    <a:cubicBezTo>
                      <a:pt x="18309" y="31995"/>
                      <a:pt x="18159" y="32334"/>
                      <a:pt x="18204" y="32542"/>
                    </a:cubicBezTo>
                    <a:lnTo>
                      <a:pt x="18563" y="34119"/>
                    </a:lnTo>
                    <a:cubicBezTo>
                      <a:pt x="18606" y="34317"/>
                      <a:pt x="18779" y="34435"/>
                      <a:pt x="18957" y="34435"/>
                    </a:cubicBezTo>
                    <a:cubicBezTo>
                      <a:pt x="19049" y="34435"/>
                      <a:pt x="19143" y="34403"/>
                      <a:pt x="19221" y="34334"/>
                    </a:cubicBezTo>
                    <a:cubicBezTo>
                      <a:pt x="19468" y="34749"/>
                      <a:pt x="19908" y="34984"/>
                      <a:pt x="20363" y="34984"/>
                    </a:cubicBezTo>
                    <a:cubicBezTo>
                      <a:pt x="20545" y="34984"/>
                      <a:pt x="20728" y="34947"/>
                      <a:pt x="20903" y="34869"/>
                    </a:cubicBezTo>
                    <a:cubicBezTo>
                      <a:pt x="21515" y="34589"/>
                      <a:pt x="21822" y="33891"/>
                      <a:pt x="21606" y="33252"/>
                    </a:cubicBezTo>
                    <a:lnTo>
                      <a:pt x="21600" y="33246"/>
                    </a:lnTo>
                    <a:lnTo>
                      <a:pt x="17292" y="17663"/>
                    </a:lnTo>
                    <a:cubicBezTo>
                      <a:pt x="17122" y="17141"/>
                      <a:pt x="16653" y="16744"/>
                      <a:pt x="16138" y="16705"/>
                    </a:cubicBezTo>
                    <a:cubicBezTo>
                      <a:pt x="16125" y="16691"/>
                      <a:pt x="16112" y="16626"/>
                      <a:pt x="16112" y="16626"/>
                    </a:cubicBezTo>
                    <a:lnTo>
                      <a:pt x="12612" y="16626"/>
                    </a:lnTo>
                    <a:lnTo>
                      <a:pt x="12612" y="14704"/>
                    </a:lnTo>
                    <a:cubicBezTo>
                      <a:pt x="12612" y="14704"/>
                      <a:pt x="12645" y="14697"/>
                      <a:pt x="12651" y="14691"/>
                    </a:cubicBezTo>
                    <a:cubicBezTo>
                      <a:pt x="12664" y="14691"/>
                      <a:pt x="12684" y="14684"/>
                      <a:pt x="12703" y="14678"/>
                    </a:cubicBezTo>
                    <a:cubicBezTo>
                      <a:pt x="14893" y="14013"/>
                      <a:pt x="16914" y="12194"/>
                      <a:pt x="17696" y="9887"/>
                    </a:cubicBezTo>
                    <a:cubicBezTo>
                      <a:pt x="17774" y="9907"/>
                      <a:pt x="17859" y="9920"/>
                      <a:pt x="17944" y="9920"/>
                    </a:cubicBezTo>
                    <a:cubicBezTo>
                      <a:pt x="17948" y="9920"/>
                      <a:pt x="17952" y="9920"/>
                      <a:pt x="17956" y="9920"/>
                    </a:cubicBezTo>
                    <a:cubicBezTo>
                      <a:pt x="18517" y="9920"/>
                      <a:pt x="18974" y="9485"/>
                      <a:pt x="19006" y="8929"/>
                    </a:cubicBezTo>
                    <a:cubicBezTo>
                      <a:pt x="19032" y="8369"/>
                      <a:pt x="18615" y="7880"/>
                      <a:pt x="18054" y="7834"/>
                    </a:cubicBezTo>
                    <a:lnTo>
                      <a:pt x="18054" y="7828"/>
                    </a:lnTo>
                    <a:cubicBezTo>
                      <a:pt x="18054" y="7815"/>
                      <a:pt x="18048" y="7802"/>
                      <a:pt x="18048" y="7789"/>
                    </a:cubicBezTo>
                    <a:cubicBezTo>
                      <a:pt x="18035" y="6061"/>
                      <a:pt x="17631" y="4295"/>
                      <a:pt x="16686" y="2992"/>
                    </a:cubicBezTo>
                    <a:cubicBezTo>
                      <a:pt x="17657" y="2464"/>
                      <a:pt x="17774" y="1786"/>
                      <a:pt x="18152" y="1147"/>
                    </a:cubicBezTo>
                    <a:lnTo>
                      <a:pt x="18152" y="1147"/>
                    </a:lnTo>
                    <a:cubicBezTo>
                      <a:pt x="17943" y="1170"/>
                      <a:pt x="17732" y="1181"/>
                      <a:pt x="17520" y="1181"/>
                    </a:cubicBezTo>
                    <a:cubicBezTo>
                      <a:pt x="15277" y="1181"/>
                      <a:pt x="12899" y="0"/>
                      <a:pt x="10690" y="0"/>
                    </a:cubicBezTo>
                    <a:close/>
                  </a:path>
                </a:pathLst>
              </a:custGeom>
              <a:solidFill>
                <a:srgbClr val="F2F4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486" name="Google Shape;15486;p148"/>
              <p:cNvGrpSpPr/>
              <p:nvPr/>
            </p:nvGrpSpPr>
            <p:grpSpPr>
              <a:xfrm>
                <a:off x="5952515" y="3084268"/>
                <a:ext cx="450087" cy="1165046"/>
                <a:chOff x="5952515" y="3084268"/>
                <a:chExt cx="450087" cy="1165046"/>
              </a:xfrm>
            </p:grpSpPr>
            <p:grpSp>
              <p:nvGrpSpPr>
                <p:cNvPr id="15487" name="Google Shape;15487;p148"/>
                <p:cNvGrpSpPr/>
                <p:nvPr/>
              </p:nvGrpSpPr>
              <p:grpSpPr>
                <a:xfrm>
                  <a:off x="5952515" y="3225780"/>
                  <a:ext cx="450087" cy="1023534"/>
                  <a:chOff x="5952515" y="3225780"/>
                  <a:chExt cx="450087" cy="1023534"/>
                </a:xfrm>
              </p:grpSpPr>
              <p:sp>
                <p:nvSpPr>
                  <p:cNvPr id="15488" name="Google Shape;15488;p148"/>
                  <p:cNvSpPr/>
                  <p:nvPr/>
                </p:nvSpPr>
                <p:spPr>
                  <a:xfrm>
                    <a:off x="5952515" y="3489819"/>
                    <a:ext cx="227758" cy="348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1" h="13821" extrusionOk="0">
                        <a:moveTo>
                          <a:pt x="7318" y="0"/>
                        </a:moveTo>
                        <a:cubicBezTo>
                          <a:pt x="5897" y="0"/>
                          <a:pt x="3871" y="328"/>
                          <a:pt x="3260" y="2095"/>
                        </a:cubicBezTo>
                        <a:cubicBezTo>
                          <a:pt x="2360" y="4695"/>
                          <a:pt x="47" y="13481"/>
                          <a:pt x="27" y="13572"/>
                        </a:cubicBezTo>
                        <a:cubicBezTo>
                          <a:pt x="1" y="13677"/>
                          <a:pt x="60" y="13781"/>
                          <a:pt x="164" y="13807"/>
                        </a:cubicBezTo>
                        <a:cubicBezTo>
                          <a:pt x="183" y="13814"/>
                          <a:pt x="203" y="13814"/>
                          <a:pt x="216" y="13820"/>
                        </a:cubicBezTo>
                        <a:cubicBezTo>
                          <a:pt x="307" y="13814"/>
                          <a:pt x="385" y="13755"/>
                          <a:pt x="405" y="13670"/>
                        </a:cubicBezTo>
                        <a:cubicBezTo>
                          <a:pt x="431" y="13579"/>
                          <a:pt x="2738" y="4806"/>
                          <a:pt x="3631" y="2225"/>
                        </a:cubicBezTo>
                        <a:cubicBezTo>
                          <a:pt x="4164" y="685"/>
                          <a:pt x="6044" y="401"/>
                          <a:pt x="7360" y="401"/>
                        </a:cubicBezTo>
                        <a:cubicBezTo>
                          <a:pt x="8121" y="401"/>
                          <a:pt x="8694" y="496"/>
                          <a:pt x="8708" y="498"/>
                        </a:cubicBezTo>
                        <a:cubicBezTo>
                          <a:pt x="8723" y="501"/>
                          <a:pt x="8737" y="502"/>
                          <a:pt x="8750" y="502"/>
                        </a:cubicBezTo>
                        <a:cubicBezTo>
                          <a:pt x="8975" y="502"/>
                          <a:pt x="9020" y="157"/>
                          <a:pt x="8780" y="114"/>
                        </a:cubicBezTo>
                        <a:cubicBezTo>
                          <a:pt x="8712" y="102"/>
                          <a:pt x="8109" y="0"/>
                          <a:pt x="731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89" name="Google Shape;15489;p148"/>
                  <p:cNvSpPr/>
                  <p:nvPr/>
                </p:nvSpPr>
                <p:spPr>
                  <a:xfrm>
                    <a:off x="6083170" y="3518576"/>
                    <a:ext cx="99500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4"/>
                        </a:cubicBezTo>
                        <a:cubicBezTo>
                          <a:pt x="1" y="1334"/>
                          <a:pt x="92" y="1517"/>
                          <a:pt x="255" y="1517"/>
                        </a:cubicBezTo>
                        <a:cubicBezTo>
                          <a:pt x="314" y="1517"/>
                          <a:pt x="379" y="1484"/>
                          <a:pt x="411" y="1438"/>
                        </a:cubicBezTo>
                        <a:cubicBezTo>
                          <a:pt x="1018" y="606"/>
                          <a:pt x="1764" y="389"/>
                          <a:pt x="2378" y="389"/>
                        </a:cubicBezTo>
                        <a:cubicBezTo>
                          <a:pt x="3025" y="389"/>
                          <a:pt x="3526" y="630"/>
                          <a:pt x="3566" y="650"/>
                        </a:cubicBezTo>
                        <a:cubicBezTo>
                          <a:pt x="3597" y="663"/>
                          <a:pt x="3626" y="669"/>
                          <a:pt x="3654" y="669"/>
                        </a:cubicBezTo>
                        <a:cubicBezTo>
                          <a:pt x="3838" y="669"/>
                          <a:pt x="3940" y="399"/>
                          <a:pt x="3742" y="291"/>
                        </a:cubicBezTo>
                        <a:cubicBezTo>
                          <a:pt x="3728" y="288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0" name="Google Shape;15490;p148"/>
                  <p:cNvSpPr/>
                  <p:nvPr/>
                </p:nvSpPr>
                <p:spPr>
                  <a:xfrm>
                    <a:off x="6083170" y="3557255"/>
                    <a:ext cx="99627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6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3"/>
                        </a:cubicBezTo>
                        <a:cubicBezTo>
                          <a:pt x="1" y="1334"/>
                          <a:pt x="92" y="1516"/>
                          <a:pt x="255" y="1516"/>
                        </a:cubicBezTo>
                        <a:cubicBezTo>
                          <a:pt x="314" y="1516"/>
                          <a:pt x="379" y="1484"/>
                          <a:pt x="411" y="1438"/>
                        </a:cubicBezTo>
                        <a:cubicBezTo>
                          <a:pt x="1018" y="606"/>
                          <a:pt x="1764" y="388"/>
                          <a:pt x="2378" y="388"/>
                        </a:cubicBezTo>
                        <a:cubicBezTo>
                          <a:pt x="3025" y="388"/>
                          <a:pt x="3526" y="629"/>
                          <a:pt x="3566" y="649"/>
                        </a:cubicBezTo>
                        <a:cubicBezTo>
                          <a:pt x="3597" y="664"/>
                          <a:pt x="3627" y="671"/>
                          <a:pt x="3656" y="671"/>
                        </a:cubicBezTo>
                        <a:cubicBezTo>
                          <a:pt x="3840" y="671"/>
                          <a:pt x="3945" y="393"/>
                          <a:pt x="3742" y="291"/>
                        </a:cubicBezTo>
                        <a:cubicBezTo>
                          <a:pt x="3728" y="287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1" name="Google Shape;15491;p148"/>
                  <p:cNvSpPr/>
                  <p:nvPr/>
                </p:nvSpPr>
                <p:spPr>
                  <a:xfrm>
                    <a:off x="6083170" y="3595782"/>
                    <a:ext cx="99475" cy="3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0" h="1516" extrusionOk="0">
                        <a:moveTo>
                          <a:pt x="2367" y="0"/>
                        </a:moveTo>
                        <a:cubicBezTo>
                          <a:pt x="1653" y="0"/>
                          <a:pt x="788" y="249"/>
                          <a:pt x="92" y="1202"/>
                        </a:cubicBezTo>
                        <a:cubicBezTo>
                          <a:pt x="1" y="1333"/>
                          <a:pt x="92" y="1515"/>
                          <a:pt x="255" y="1515"/>
                        </a:cubicBezTo>
                        <a:cubicBezTo>
                          <a:pt x="314" y="1515"/>
                          <a:pt x="379" y="1489"/>
                          <a:pt x="411" y="1437"/>
                        </a:cubicBezTo>
                        <a:cubicBezTo>
                          <a:pt x="1018" y="605"/>
                          <a:pt x="1764" y="387"/>
                          <a:pt x="2378" y="387"/>
                        </a:cubicBezTo>
                        <a:cubicBezTo>
                          <a:pt x="3025" y="387"/>
                          <a:pt x="3526" y="628"/>
                          <a:pt x="3566" y="648"/>
                        </a:cubicBezTo>
                        <a:cubicBezTo>
                          <a:pt x="3598" y="663"/>
                          <a:pt x="3628" y="670"/>
                          <a:pt x="3657" y="670"/>
                        </a:cubicBezTo>
                        <a:cubicBezTo>
                          <a:pt x="3839" y="670"/>
                          <a:pt x="3939" y="398"/>
                          <a:pt x="3742" y="296"/>
                        </a:cubicBezTo>
                        <a:cubicBezTo>
                          <a:pt x="3728" y="290"/>
                          <a:pt x="3136" y="0"/>
                          <a:pt x="236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2" name="Google Shape;15492;p148"/>
                  <p:cNvSpPr/>
                  <p:nvPr/>
                </p:nvSpPr>
                <p:spPr>
                  <a:xfrm>
                    <a:off x="6083170" y="3634462"/>
                    <a:ext cx="99500" cy="3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" h="1515" extrusionOk="0">
                        <a:moveTo>
                          <a:pt x="2364" y="0"/>
                        </a:moveTo>
                        <a:cubicBezTo>
                          <a:pt x="1650" y="0"/>
                          <a:pt x="785" y="249"/>
                          <a:pt x="92" y="1202"/>
                        </a:cubicBezTo>
                        <a:cubicBezTo>
                          <a:pt x="1" y="1332"/>
                          <a:pt x="92" y="1515"/>
                          <a:pt x="255" y="1515"/>
                        </a:cubicBezTo>
                        <a:cubicBezTo>
                          <a:pt x="314" y="1515"/>
                          <a:pt x="379" y="1482"/>
                          <a:pt x="411" y="1437"/>
                        </a:cubicBezTo>
                        <a:cubicBezTo>
                          <a:pt x="1018" y="605"/>
                          <a:pt x="1764" y="387"/>
                          <a:pt x="2378" y="387"/>
                        </a:cubicBezTo>
                        <a:cubicBezTo>
                          <a:pt x="3025" y="387"/>
                          <a:pt x="3526" y="628"/>
                          <a:pt x="3566" y="648"/>
                        </a:cubicBezTo>
                        <a:cubicBezTo>
                          <a:pt x="3597" y="662"/>
                          <a:pt x="3626" y="668"/>
                          <a:pt x="3654" y="668"/>
                        </a:cubicBezTo>
                        <a:cubicBezTo>
                          <a:pt x="3838" y="668"/>
                          <a:pt x="3940" y="398"/>
                          <a:pt x="3742" y="296"/>
                        </a:cubicBezTo>
                        <a:cubicBezTo>
                          <a:pt x="3728" y="289"/>
                          <a:pt x="3134" y="0"/>
                          <a:pt x="236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3" name="Google Shape;15493;p148"/>
                  <p:cNvSpPr/>
                  <p:nvPr/>
                </p:nvSpPr>
                <p:spPr>
                  <a:xfrm>
                    <a:off x="6083170" y="3673090"/>
                    <a:ext cx="99450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4"/>
                        </a:cubicBezTo>
                        <a:cubicBezTo>
                          <a:pt x="1" y="1334"/>
                          <a:pt x="92" y="1516"/>
                          <a:pt x="255" y="1516"/>
                        </a:cubicBezTo>
                        <a:cubicBezTo>
                          <a:pt x="314" y="1516"/>
                          <a:pt x="379" y="1484"/>
                          <a:pt x="411" y="1432"/>
                        </a:cubicBezTo>
                        <a:cubicBezTo>
                          <a:pt x="1018" y="600"/>
                          <a:pt x="1764" y="382"/>
                          <a:pt x="2378" y="382"/>
                        </a:cubicBezTo>
                        <a:cubicBezTo>
                          <a:pt x="3025" y="382"/>
                          <a:pt x="3526" y="623"/>
                          <a:pt x="3566" y="643"/>
                        </a:cubicBezTo>
                        <a:cubicBezTo>
                          <a:pt x="3598" y="658"/>
                          <a:pt x="3629" y="665"/>
                          <a:pt x="3658" y="665"/>
                        </a:cubicBezTo>
                        <a:cubicBezTo>
                          <a:pt x="3840" y="665"/>
                          <a:pt x="3939" y="398"/>
                          <a:pt x="3742" y="291"/>
                        </a:cubicBezTo>
                        <a:cubicBezTo>
                          <a:pt x="3728" y="288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4" name="Google Shape;15494;p148"/>
                  <p:cNvSpPr/>
                  <p:nvPr/>
                </p:nvSpPr>
                <p:spPr>
                  <a:xfrm>
                    <a:off x="6083170" y="3711719"/>
                    <a:ext cx="99475" cy="38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0" h="1519" extrusionOk="0">
                        <a:moveTo>
                          <a:pt x="2373" y="0"/>
                        </a:moveTo>
                        <a:cubicBezTo>
                          <a:pt x="1659" y="0"/>
                          <a:pt x="790" y="249"/>
                          <a:pt x="92" y="1205"/>
                        </a:cubicBezTo>
                        <a:cubicBezTo>
                          <a:pt x="1" y="1329"/>
                          <a:pt x="92" y="1518"/>
                          <a:pt x="255" y="1518"/>
                        </a:cubicBezTo>
                        <a:cubicBezTo>
                          <a:pt x="314" y="1518"/>
                          <a:pt x="379" y="1485"/>
                          <a:pt x="411" y="1433"/>
                        </a:cubicBezTo>
                        <a:cubicBezTo>
                          <a:pt x="1018" y="601"/>
                          <a:pt x="1764" y="384"/>
                          <a:pt x="2378" y="384"/>
                        </a:cubicBezTo>
                        <a:cubicBezTo>
                          <a:pt x="3025" y="384"/>
                          <a:pt x="3526" y="625"/>
                          <a:pt x="3566" y="645"/>
                        </a:cubicBezTo>
                        <a:cubicBezTo>
                          <a:pt x="3598" y="660"/>
                          <a:pt x="3628" y="666"/>
                          <a:pt x="3657" y="666"/>
                        </a:cubicBezTo>
                        <a:cubicBezTo>
                          <a:pt x="3839" y="666"/>
                          <a:pt x="3939" y="394"/>
                          <a:pt x="3742" y="293"/>
                        </a:cubicBezTo>
                        <a:cubicBezTo>
                          <a:pt x="3728" y="286"/>
                          <a:pt x="3139" y="0"/>
                          <a:pt x="237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5" name="Google Shape;15495;p148"/>
                  <p:cNvSpPr/>
                  <p:nvPr/>
                </p:nvSpPr>
                <p:spPr>
                  <a:xfrm>
                    <a:off x="6083170" y="3750272"/>
                    <a:ext cx="99500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1" h="1517" extrusionOk="0">
                        <a:moveTo>
                          <a:pt x="2367" y="1"/>
                        </a:moveTo>
                        <a:cubicBezTo>
                          <a:pt x="1653" y="1"/>
                          <a:pt x="786" y="249"/>
                          <a:pt x="92" y="1203"/>
                        </a:cubicBezTo>
                        <a:cubicBezTo>
                          <a:pt x="1" y="1334"/>
                          <a:pt x="92" y="1516"/>
                          <a:pt x="255" y="1516"/>
                        </a:cubicBezTo>
                        <a:cubicBezTo>
                          <a:pt x="314" y="1516"/>
                          <a:pt x="379" y="1490"/>
                          <a:pt x="411" y="1438"/>
                        </a:cubicBezTo>
                        <a:cubicBezTo>
                          <a:pt x="1018" y="606"/>
                          <a:pt x="1764" y="388"/>
                          <a:pt x="2378" y="388"/>
                        </a:cubicBezTo>
                        <a:cubicBezTo>
                          <a:pt x="3025" y="388"/>
                          <a:pt x="3526" y="629"/>
                          <a:pt x="3566" y="649"/>
                        </a:cubicBezTo>
                        <a:cubicBezTo>
                          <a:pt x="3597" y="663"/>
                          <a:pt x="3626" y="669"/>
                          <a:pt x="3654" y="669"/>
                        </a:cubicBezTo>
                        <a:cubicBezTo>
                          <a:pt x="3838" y="669"/>
                          <a:pt x="3940" y="399"/>
                          <a:pt x="3742" y="291"/>
                        </a:cubicBezTo>
                        <a:cubicBezTo>
                          <a:pt x="3728" y="288"/>
                          <a:pt x="3136" y="1"/>
                          <a:pt x="236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6" name="Google Shape;15496;p148"/>
                  <p:cNvSpPr/>
                  <p:nvPr/>
                </p:nvSpPr>
                <p:spPr>
                  <a:xfrm>
                    <a:off x="6101778" y="3786679"/>
                    <a:ext cx="78242" cy="4624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9" h="18317" extrusionOk="0">
                        <a:moveTo>
                          <a:pt x="2521" y="0"/>
                        </a:moveTo>
                        <a:cubicBezTo>
                          <a:pt x="2148" y="0"/>
                          <a:pt x="1538" y="70"/>
                          <a:pt x="1043" y="459"/>
                        </a:cubicBezTo>
                        <a:cubicBezTo>
                          <a:pt x="593" y="817"/>
                          <a:pt x="339" y="1358"/>
                          <a:pt x="287" y="2069"/>
                        </a:cubicBezTo>
                        <a:cubicBezTo>
                          <a:pt x="118" y="4265"/>
                          <a:pt x="0" y="17978"/>
                          <a:pt x="0" y="18121"/>
                        </a:cubicBezTo>
                        <a:cubicBezTo>
                          <a:pt x="0" y="18225"/>
                          <a:pt x="85" y="18317"/>
                          <a:pt x="196" y="18317"/>
                        </a:cubicBezTo>
                        <a:cubicBezTo>
                          <a:pt x="307" y="18317"/>
                          <a:pt x="398" y="18232"/>
                          <a:pt x="398" y="18121"/>
                        </a:cubicBezTo>
                        <a:cubicBezTo>
                          <a:pt x="398" y="17978"/>
                          <a:pt x="509" y="4278"/>
                          <a:pt x="678" y="2101"/>
                        </a:cubicBezTo>
                        <a:cubicBezTo>
                          <a:pt x="724" y="1502"/>
                          <a:pt x="926" y="1058"/>
                          <a:pt x="1291" y="772"/>
                        </a:cubicBezTo>
                        <a:cubicBezTo>
                          <a:pt x="1697" y="447"/>
                          <a:pt x="2225" y="393"/>
                          <a:pt x="2537" y="393"/>
                        </a:cubicBezTo>
                        <a:cubicBezTo>
                          <a:pt x="2695" y="393"/>
                          <a:pt x="2798" y="407"/>
                          <a:pt x="2803" y="407"/>
                        </a:cubicBezTo>
                        <a:cubicBezTo>
                          <a:pt x="2814" y="408"/>
                          <a:pt x="2824" y="409"/>
                          <a:pt x="2834" y="409"/>
                        </a:cubicBezTo>
                        <a:cubicBezTo>
                          <a:pt x="3061" y="409"/>
                          <a:pt x="3099" y="66"/>
                          <a:pt x="2862" y="22"/>
                        </a:cubicBezTo>
                        <a:cubicBezTo>
                          <a:pt x="2848" y="20"/>
                          <a:pt x="2718" y="0"/>
                          <a:pt x="252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7" name="Google Shape;15497;p148"/>
                  <p:cNvSpPr/>
                  <p:nvPr/>
                </p:nvSpPr>
                <p:spPr>
                  <a:xfrm>
                    <a:off x="6105312" y="3937305"/>
                    <a:ext cx="36634" cy="801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1" h="3175" extrusionOk="0">
                        <a:moveTo>
                          <a:pt x="284" y="0"/>
                        </a:moveTo>
                        <a:cubicBezTo>
                          <a:pt x="128" y="0"/>
                          <a:pt x="1" y="204"/>
                          <a:pt x="147" y="345"/>
                        </a:cubicBezTo>
                        <a:cubicBezTo>
                          <a:pt x="154" y="352"/>
                          <a:pt x="942" y="1121"/>
                          <a:pt x="1047" y="2985"/>
                        </a:cubicBezTo>
                        <a:cubicBezTo>
                          <a:pt x="1053" y="3089"/>
                          <a:pt x="1144" y="3174"/>
                          <a:pt x="1249" y="3174"/>
                        </a:cubicBezTo>
                        <a:lnTo>
                          <a:pt x="1255" y="3174"/>
                        </a:lnTo>
                        <a:cubicBezTo>
                          <a:pt x="1366" y="3168"/>
                          <a:pt x="1451" y="3076"/>
                          <a:pt x="1444" y="2965"/>
                        </a:cubicBezTo>
                        <a:cubicBezTo>
                          <a:pt x="1327" y="926"/>
                          <a:pt x="453" y="91"/>
                          <a:pt x="421" y="59"/>
                        </a:cubicBezTo>
                        <a:cubicBezTo>
                          <a:pt x="377" y="18"/>
                          <a:pt x="329" y="0"/>
                          <a:pt x="28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8" name="Google Shape;15498;p148"/>
                  <p:cNvSpPr/>
                  <p:nvPr/>
                </p:nvSpPr>
                <p:spPr>
                  <a:xfrm>
                    <a:off x="6108292" y="3860073"/>
                    <a:ext cx="50596" cy="64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" h="2564" extrusionOk="0">
                        <a:moveTo>
                          <a:pt x="272" y="0"/>
                        </a:moveTo>
                        <a:cubicBezTo>
                          <a:pt x="32" y="0"/>
                          <a:pt x="0" y="362"/>
                          <a:pt x="251" y="393"/>
                        </a:cubicBezTo>
                        <a:cubicBezTo>
                          <a:pt x="309" y="406"/>
                          <a:pt x="1606" y="589"/>
                          <a:pt x="1554" y="2362"/>
                        </a:cubicBezTo>
                        <a:cubicBezTo>
                          <a:pt x="1554" y="2472"/>
                          <a:pt x="1639" y="2564"/>
                          <a:pt x="1743" y="2564"/>
                        </a:cubicBezTo>
                        <a:lnTo>
                          <a:pt x="1750" y="2564"/>
                        </a:lnTo>
                        <a:cubicBezTo>
                          <a:pt x="1854" y="2564"/>
                          <a:pt x="1945" y="2479"/>
                          <a:pt x="1945" y="2375"/>
                        </a:cubicBezTo>
                        <a:cubicBezTo>
                          <a:pt x="2004" y="250"/>
                          <a:pt x="316" y="2"/>
                          <a:pt x="303" y="2"/>
                        </a:cubicBezTo>
                        <a:cubicBezTo>
                          <a:pt x="292" y="1"/>
                          <a:pt x="282" y="0"/>
                          <a:pt x="27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99" name="Google Shape;15499;p148"/>
                  <p:cNvSpPr/>
                  <p:nvPr/>
                </p:nvSpPr>
                <p:spPr>
                  <a:xfrm>
                    <a:off x="6102914" y="4067557"/>
                    <a:ext cx="36079" cy="81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9" h="3230" extrusionOk="0">
                        <a:moveTo>
                          <a:pt x="225" y="1"/>
                        </a:moveTo>
                        <a:cubicBezTo>
                          <a:pt x="167" y="1"/>
                          <a:pt x="110" y="26"/>
                          <a:pt x="73" y="75"/>
                        </a:cubicBezTo>
                        <a:cubicBezTo>
                          <a:pt x="1" y="159"/>
                          <a:pt x="14" y="283"/>
                          <a:pt x="99" y="348"/>
                        </a:cubicBezTo>
                        <a:cubicBezTo>
                          <a:pt x="112" y="361"/>
                          <a:pt x="1024" y="1124"/>
                          <a:pt x="972" y="3021"/>
                        </a:cubicBezTo>
                        <a:cubicBezTo>
                          <a:pt x="972" y="3131"/>
                          <a:pt x="1057" y="3223"/>
                          <a:pt x="1168" y="3229"/>
                        </a:cubicBezTo>
                        <a:lnTo>
                          <a:pt x="1174" y="3229"/>
                        </a:lnTo>
                        <a:cubicBezTo>
                          <a:pt x="1278" y="3229"/>
                          <a:pt x="1363" y="3144"/>
                          <a:pt x="1370" y="3034"/>
                        </a:cubicBezTo>
                        <a:cubicBezTo>
                          <a:pt x="1428" y="922"/>
                          <a:pt x="392" y="75"/>
                          <a:pt x="346" y="42"/>
                        </a:cubicBezTo>
                        <a:cubicBezTo>
                          <a:pt x="310" y="14"/>
                          <a:pt x="267" y="1"/>
                          <a:pt x="225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0" name="Google Shape;15500;p148"/>
                  <p:cNvSpPr/>
                  <p:nvPr/>
                </p:nvSpPr>
                <p:spPr>
                  <a:xfrm>
                    <a:off x="6081706" y="3893097"/>
                    <a:ext cx="34236" cy="64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2547" extrusionOk="0">
                        <a:moveTo>
                          <a:pt x="1072" y="0"/>
                        </a:moveTo>
                        <a:cubicBezTo>
                          <a:pt x="1042" y="0"/>
                          <a:pt x="1011" y="8"/>
                          <a:pt x="978" y="24"/>
                        </a:cubicBezTo>
                        <a:cubicBezTo>
                          <a:pt x="939" y="37"/>
                          <a:pt x="59" y="487"/>
                          <a:pt x="0" y="2344"/>
                        </a:cubicBezTo>
                        <a:cubicBezTo>
                          <a:pt x="0" y="2448"/>
                          <a:pt x="85" y="2540"/>
                          <a:pt x="189" y="2546"/>
                        </a:cubicBezTo>
                        <a:lnTo>
                          <a:pt x="196" y="2546"/>
                        </a:lnTo>
                        <a:cubicBezTo>
                          <a:pt x="307" y="2546"/>
                          <a:pt x="391" y="2461"/>
                          <a:pt x="398" y="2357"/>
                        </a:cubicBezTo>
                        <a:cubicBezTo>
                          <a:pt x="450" y="773"/>
                          <a:pt x="1134" y="382"/>
                          <a:pt x="1154" y="376"/>
                        </a:cubicBezTo>
                        <a:cubicBezTo>
                          <a:pt x="1356" y="275"/>
                          <a:pt x="1254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1" name="Google Shape;15501;p148"/>
                  <p:cNvSpPr/>
                  <p:nvPr/>
                </p:nvSpPr>
                <p:spPr>
                  <a:xfrm>
                    <a:off x="5971374" y="3754842"/>
                    <a:ext cx="29060" cy="66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1" h="2639" extrusionOk="0">
                        <a:moveTo>
                          <a:pt x="259" y="0"/>
                        </a:moveTo>
                        <a:cubicBezTo>
                          <a:pt x="126" y="0"/>
                          <a:pt x="0" y="138"/>
                          <a:pt x="82" y="292"/>
                        </a:cubicBezTo>
                        <a:cubicBezTo>
                          <a:pt x="88" y="305"/>
                          <a:pt x="727" y="1355"/>
                          <a:pt x="414" y="2385"/>
                        </a:cubicBezTo>
                        <a:cubicBezTo>
                          <a:pt x="381" y="2489"/>
                          <a:pt x="440" y="2600"/>
                          <a:pt x="544" y="2632"/>
                        </a:cubicBezTo>
                        <a:cubicBezTo>
                          <a:pt x="564" y="2639"/>
                          <a:pt x="583" y="2639"/>
                          <a:pt x="603" y="2639"/>
                        </a:cubicBezTo>
                        <a:cubicBezTo>
                          <a:pt x="688" y="2639"/>
                          <a:pt x="766" y="2587"/>
                          <a:pt x="792" y="2502"/>
                        </a:cubicBezTo>
                        <a:cubicBezTo>
                          <a:pt x="1150" y="1296"/>
                          <a:pt x="447" y="136"/>
                          <a:pt x="421" y="90"/>
                        </a:cubicBezTo>
                        <a:cubicBezTo>
                          <a:pt x="377" y="27"/>
                          <a:pt x="317" y="0"/>
                          <a:pt x="259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2" name="Google Shape;15502;p148"/>
                  <p:cNvSpPr/>
                  <p:nvPr/>
                </p:nvSpPr>
                <p:spPr>
                  <a:xfrm>
                    <a:off x="5969632" y="3672914"/>
                    <a:ext cx="37442" cy="393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3" h="1557" extrusionOk="0">
                        <a:moveTo>
                          <a:pt x="1165" y="0"/>
                        </a:moveTo>
                        <a:cubicBezTo>
                          <a:pt x="952" y="0"/>
                          <a:pt x="297" y="106"/>
                          <a:pt x="27" y="1321"/>
                        </a:cubicBezTo>
                        <a:cubicBezTo>
                          <a:pt x="1" y="1426"/>
                          <a:pt x="66" y="1530"/>
                          <a:pt x="177" y="1556"/>
                        </a:cubicBezTo>
                        <a:lnTo>
                          <a:pt x="216" y="1556"/>
                        </a:lnTo>
                        <a:cubicBezTo>
                          <a:pt x="314" y="1556"/>
                          <a:pt x="392" y="1497"/>
                          <a:pt x="411" y="1406"/>
                        </a:cubicBezTo>
                        <a:cubicBezTo>
                          <a:pt x="630" y="430"/>
                          <a:pt x="1085" y="396"/>
                          <a:pt x="1168" y="396"/>
                        </a:cubicBezTo>
                        <a:cubicBezTo>
                          <a:pt x="1174" y="396"/>
                          <a:pt x="1179" y="396"/>
                          <a:pt x="1180" y="396"/>
                        </a:cubicBezTo>
                        <a:cubicBezTo>
                          <a:pt x="1191" y="397"/>
                          <a:pt x="1201" y="398"/>
                          <a:pt x="1211" y="398"/>
                        </a:cubicBezTo>
                        <a:cubicBezTo>
                          <a:pt x="1445" y="398"/>
                          <a:pt x="1483" y="36"/>
                          <a:pt x="1233" y="5"/>
                        </a:cubicBezTo>
                        <a:cubicBezTo>
                          <a:pt x="1228" y="4"/>
                          <a:pt x="1204" y="0"/>
                          <a:pt x="1165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3" name="Google Shape;15503;p148"/>
                  <p:cNvSpPr/>
                  <p:nvPr/>
                </p:nvSpPr>
                <p:spPr>
                  <a:xfrm>
                    <a:off x="6015356" y="3608936"/>
                    <a:ext cx="28025" cy="466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" h="1849" extrusionOk="0">
                        <a:moveTo>
                          <a:pt x="272" y="1"/>
                        </a:moveTo>
                        <a:cubicBezTo>
                          <a:pt x="42" y="1"/>
                          <a:pt x="1" y="357"/>
                          <a:pt x="249" y="395"/>
                        </a:cubicBezTo>
                        <a:cubicBezTo>
                          <a:pt x="393" y="427"/>
                          <a:pt x="516" y="518"/>
                          <a:pt x="588" y="642"/>
                        </a:cubicBezTo>
                        <a:cubicBezTo>
                          <a:pt x="705" y="844"/>
                          <a:pt x="673" y="1170"/>
                          <a:pt x="510" y="1574"/>
                        </a:cubicBezTo>
                        <a:cubicBezTo>
                          <a:pt x="471" y="1679"/>
                          <a:pt x="523" y="1789"/>
                          <a:pt x="621" y="1835"/>
                        </a:cubicBezTo>
                        <a:cubicBezTo>
                          <a:pt x="647" y="1842"/>
                          <a:pt x="673" y="1848"/>
                          <a:pt x="699" y="1848"/>
                        </a:cubicBezTo>
                        <a:cubicBezTo>
                          <a:pt x="777" y="1848"/>
                          <a:pt x="849" y="1796"/>
                          <a:pt x="875" y="1718"/>
                        </a:cubicBezTo>
                        <a:cubicBezTo>
                          <a:pt x="1090" y="1190"/>
                          <a:pt x="1110" y="760"/>
                          <a:pt x="927" y="440"/>
                        </a:cubicBezTo>
                        <a:cubicBezTo>
                          <a:pt x="797" y="212"/>
                          <a:pt x="569" y="56"/>
                          <a:pt x="308" y="4"/>
                        </a:cubicBezTo>
                        <a:cubicBezTo>
                          <a:pt x="296" y="2"/>
                          <a:pt x="284" y="1"/>
                          <a:pt x="27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4" name="Google Shape;15504;p148"/>
                  <p:cNvSpPr/>
                  <p:nvPr/>
                </p:nvSpPr>
                <p:spPr>
                  <a:xfrm>
                    <a:off x="6001066" y="3539077"/>
                    <a:ext cx="45370" cy="39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7" h="1559" extrusionOk="0">
                        <a:moveTo>
                          <a:pt x="1387" y="1"/>
                        </a:moveTo>
                        <a:cubicBezTo>
                          <a:pt x="1067" y="1"/>
                          <a:pt x="411" y="153"/>
                          <a:pt x="33" y="1298"/>
                        </a:cubicBezTo>
                        <a:cubicBezTo>
                          <a:pt x="1" y="1395"/>
                          <a:pt x="53" y="1513"/>
                          <a:pt x="157" y="1545"/>
                        </a:cubicBezTo>
                        <a:cubicBezTo>
                          <a:pt x="177" y="1552"/>
                          <a:pt x="196" y="1552"/>
                          <a:pt x="222" y="1558"/>
                        </a:cubicBezTo>
                        <a:cubicBezTo>
                          <a:pt x="307" y="1552"/>
                          <a:pt x="379" y="1500"/>
                          <a:pt x="405" y="1421"/>
                        </a:cubicBezTo>
                        <a:cubicBezTo>
                          <a:pt x="715" y="490"/>
                          <a:pt x="1204" y="391"/>
                          <a:pt x="1398" y="391"/>
                        </a:cubicBezTo>
                        <a:cubicBezTo>
                          <a:pt x="1444" y="391"/>
                          <a:pt x="1474" y="397"/>
                          <a:pt x="1480" y="398"/>
                        </a:cubicBezTo>
                        <a:cubicBezTo>
                          <a:pt x="1496" y="402"/>
                          <a:pt x="1512" y="403"/>
                          <a:pt x="1527" y="403"/>
                        </a:cubicBezTo>
                        <a:cubicBezTo>
                          <a:pt x="1738" y="403"/>
                          <a:pt x="1796" y="81"/>
                          <a:pt x="1571" y="20"/>
                        </a:cubicBezTo>
                        <a:cubicBezTo>
                          <a:pt x="1560" y="17"/>
                          <a:pt x="1492" y="1"/>
                          <a:pt x="138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5" name="Google Shape;15505;p148"/>
                  <p:cNvSpPr/>
                  <p:nvPr/>
                </p:nvSpPr>
                <p:spPr>
                  <a:xfrm>
                    <a:off x="6074788" y="4163397"/>
                    <a:ext cx="34261" cy="58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" h="2321" extrusionOk="0">
                        <a:moveTo>
                          <a:pt x="1167" y="0"/>
                        </a:moveTo>
                        <a:cubicBezTo>
                          <a:pt x="919" y="7"/>
                          <a:pt x="678" y="104"/>
                          <a:pt x="509" y="287"/>
                        </a:cubicBezTo>
                        <a:cubicBezTo>
                          <a:pt x="157" y="639"/>
                          <a:pt x="0" y="1265"/>
                          <a:pt x="53" y="2131"/>
                        </a:cubicBezTo>
                        <a:cubicBezTo>
                          <a:pt x="59" y="2236"/>
                          <a:pt x="144" y="2320"/>
                          <a:pt x="248" y="2320"/>
                        </a:cubicBezTo>
                        <a:lnTo>
                          <a:pt x="261" y="2320"/>
                        </a:lnTo>
                        <a:cubicBezTo>
                          <a:pt x="365" y="2314"/>
                          <a:pt x="450" y="2223"/>
                          <a:pt x="444" y="2118"/>
                        </a:cubicBezTo>
                        <a:cubicBezTo>
                          <a:pt x="391" y="1186"/>
                          <a:pt x="594" y="769"/>
                          <a:pt x="776" y="580"/>
                        </a:cubicBezTo>
                        <a:cubicBezTo>
                          <a:pt x="874" y="476"/>
                          <a:pt x="1004" y="411"/>
                          <a:pt x="1148" y="404"/>
                        </a:cubicBezTo>
                        <a:cubicBezTo>
                          <a:pt x="1252" y="404"/>
                          <a:pt x="1343" y="319"/>
                          <a:pt x="1350" y="209"/>
                        </a:cubicBezTo>
                        <a:cubicBezTo>
                          <a:pt x="1356" y="104"/>
                          <a:pt x="1278" y="7"/>
                          <a:pt x="1167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6" name="Google Shape;15506;p148"/>
                  <p:cNvSpPr/>
                  <p:nvPr/>
                </p:nvSpPr>
                <p:spPr>
                  <a:xfrm>
                    <a:off x="6081529" y="4015547"/>
                    <a:ext cx="34463" cy="591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5" h="2344" extrusionOk="0">
                        <a:moveTo>
                          <a:pt x="1077" y="1"/>
                        </a:moveTo>
                        <a:cubicBezTo>
                          <a:pt x="1048" y="1"/>
                          <a:pt x="1017" y="8"/>
                          <a:pt x="985" y="23"/>
                        </a:cubicBezTo>
                        <a:cubicBezTo>
                          <a:pt x="946" y="42"/>
                          <a:pt x="66" y="505"/>
                          <a:pt x="7" y="2135"/>
                        </a:cubicBezTo>
                        <a:cubicBezTo>
                          <a:pt x="1" y="2245"/>
                          <a:pt x="92" y="2337"/>
                          <a:pt x="196" y="2343"/>
                        </a:cubicBezTo>
                        <a:lnTo>
                          <a:pt x="203" y="2343"/>
                        </a:lnTo>
                        <a:cubicBezTo>
                          <a:pt x="314" y="2343"/>
                          <a:pt x="405" y="2258"/>
                          <a:pt x="405" y="2148"/>
                        </a:cubicBezTo>
                        <a:cubicBezTo>
                          <a:pt x="457" y="779"/>
                          <a:pt x="1135" y="394"/>
                          <a:pt x="1167" y="375"/>
                        </a:cubicBezTo>
                        <a:cubicBezTo>
                          <a:pt x="1364" y="268"/>
                          <a:pt x="1260" y="1"/>
                          <a:pt x="1077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7" name="Google Shape;15507;p148"/>
                  <p:cNvSpPr/>
                  <p:nvPr/>
                </p:nvSpPr>
                <p:spPr>
                  <a:xfrm>
                    <a:off x="6083473" y="3225780"/>
                    <a:ext cx="183726" cy="5884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77" h="23307" extrusionOk="0">
                        <a:moveTo>
                          <a:pt x="5001" y="0"/>
                        </a:moveTo>
                        <a:lnTo>
                          <a:pt x="1970" y="333"/>
                        </a:lnTo>
                        <a:cubicBezTo>
                          <a:pt x="2185" y="346"/>
                          <a:pt x="2902" y="1102"/>
                          <a:pt x="3319" y="2738"/>
                        </a:cubicBezTo>
                        <a:cubicBezTo>
                          <a:pt x="2589" y="2874"/>
                          <a:pt x="712" y="3363"/>
                          <a:pt x="61" y="4791"/>
                        </a:cubicBezTo>
                        <a:cubicBezTo>
                          <a:pt x="0" y="4941"/>
                          <a:pt x="127" y="5058"/>
                          <a:pt x="253" y="5058"/>
                        </a:cubicBezTo>
                        <a:cubicBezTo>
                          <a:pt x="317" y="5058"/>
                          <a:pt x="381" y="5027"/>
                          <a:pt x="419" y="4954"/>
                        </a:cubicBezTo>
                        <a:cubicBezTo>
                          <a:pt x="999" y="3696"/>
                          <a:pt x="2752" y="3246"/>
                          <a:pt x="3411" y="3122"/>
                        </a:cubicBezTo>
                        <a:cubicBezTo>
                          <a:pt x="3424" y="3174"/>
                          <a:pt x="3430" y="3233"/>
                          <a:pt x="3443" y="3285"/>
                        </a:cubicBezTo>
                        <a:lnTo>
                          <a:pt x="3443" y="4569"/>
                        </a:lnTo>
                        <a:cubicBezTo>
                          <a:pt x="3437" y="4569"/>
                          <a:pt x="3430" y="4563"/>
                          <a:pt x="3424" y="4563"/>
                        </a:cubicBezTo>
                        <a:cubicBezTo>
                          <a:pt x="3414" y="4560"/>
                          <a:pt x="3349" y="4547"/>
                          <a:pt x="3242" y="4547"/>
                        </a:cubicBezTo>
                        <a:cubicBezTo>
                          <a:pt x="2861" y="4547"/>
                          <a:pt x="1945" y="4710"/>
                          <a:pt x="1025" y="6062"/>
                        </a:cubicBezTo>
                        <a:cubicBezTo>
                          <a:pt x="923" y="6215"/>
                          <a:pt x="1059" y="6371"/>
                          <a:pt x="1197" y="6371"/>
                        </a:cubicBezTo>
                        <a:cubicBezTo>
                          <a:pt x="1253" y="6371"/>
                          <a:pt x="1310" y="6345"/>
                          <a:pt x="1351" y="6283"/>
                        </a:cubicBezTo>
                        <a:cubicBezTo>
                          <a:pt x="2184" y="5060"/>
                          <a:pt x="2960" y="4940"/>
                          <a:pt x="3238" y="4940"/>
                        </a:cubicBezTo>
                        <a:cubicBezTo>
                          <a:pt x="3300" y="4940"/>
                          <a:pt x="3337" y="4946"/>
                          <a:pt x="3345" y="4947"/>
                        </a:cubicBezTo>
                        <a:cubicBezTo>
                          <a:pt x="3359" y="4950"/>
                          <a:pt x="3372" y="4951"/>
                          <a:pt x="3386" y="4951"/>
                        </a:cubicBezTo>
                        <a:cubicBezTo>
                          <a:pt x="3405" y="4951"/>
                          <a:pt x="3424" y="4948"/>
                          <a:pt x="3443" y="4941"/>
                        </a:cubicBezTo>
                        <a:lnTo>
                          <a:pt x="3443" y="23111"/>
                        </a:lnTo>
                        <a:cubicBezTo>
                          <a:pt x="3443" y="23242"/>
                          <a:pt x="3543" y="23307"/>
                          <a:pt x="3641" y="23307"/>
                        </a:cubicBezTo>
                        <a:cubicBezTo>
                          <a:pt x="3740" y="23307"/>
                          <a:pt x="3837" y="23242"/>
                          <a:pt x="3834" y="23111"/>
                        </a:cubicBezTo>
                        <a:lnTo>
                          <a:pt x="3834" y="4941"/>
                        </a:lnTo>
                        <a:cubicBezTo>
                          <a:pt x="3848" y="4940"/>
                          <a:pt x="3862" y="4939"/>
                          <a:pt x="3879" y="4939"/>
                        </a:cubicBezTo>
                        <a:cubicBezTo>
                          <a:pt x="4169" y="4939"/>
                          <a:pt x="4937" y="5074"/>
                          <a:pt x="5757" y="6283"/>
                        </a:cubicBezTo>
                        <a:cubicBezTo>
                          <a:pt x="5800" y="6345"/>
                          <a:pt x="5858" y="6371"/>
                          <a:pt x="5915" y="6371"/>
                        </a:cubicBezTo>
                        <a:cubicBezTo>
                          <a:pt x="6055" y="6371"/>
                          <a:pt x="6189" y="6215"/>
                          <a:pt x="6083" y="6062"/>
                        </a:cubicBezTo>
                        <a:cubicBezTo>
                          <a:pt x="5175" y="4722"/>
                          <a:pt x="4273" y="4549"/>
                          <a:pt x="3880" y="4549"/>
                        </a:cubicBezTo>
                        <a:cubicBezTo>
                          <a:pt x="3864" y="4549"/>
                          <a:pt x="3849" y="4549"/>
                          <a:pt x="3834" y="4549"/>
                        </a:cubicBezTo>
                        <a:lnTo>
                          <a:pt x="3834" y="3122"/>
                        </a:lnTo>
                        <a:cubicBezTo>
                          <a:pt x="4466" y="3239"/>
                          <a:pt x="6272" y="3676"/>
                          <a:pt x="6858" y="4954"/>
                        </a:cubicBezTo>
                        <a:cubicBezTo>
                          <a:pt x="6899" y="5030"/>
                          <a:pt x="6964" y="5062"/>
                          <a:pt x="7030" y="5062"/>
                        </a:cubicBezTo>
                        <a:cubicBezTo>
                          <a:pt x="7154" y="5062"/>
                          <a:pt x="7277" y="4945"/>
                          <a:pt x="7217" y="4791"/>
                        </a:cubicBezTo>
                        <a:cubicBezTo>
                          <a:pt x="6526" y="3272"/>
                          <a:pt x="4460" y="2822"/>
                          <a:pt x="3841" y="2718"/>
                        </a:cubicBezTo>
                        <a:cubicBezTo>
                          <a:pt x="4023" y="1695"/>
                          <a:pt x="4362" y="639"/>
                          <a:pt x="5001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8" name="Google Shape;15508;p148"/>
                  <p:cNvSpPr/>
                  <p:nvPr/>
                </p:nvSpPr>
                <p:spPr>
                  <a:xfrm>
                    <a:off x="6174869" y="3489819"/>
                    <a:ext cx="227732" cy="3489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0" h="13821" extrusionOk="0">
                        <a:moveTo>
                          <a:pt x="1703" y="0"/>
                        </a:moveTo>
                        <a:cubicBezTo>
                          <a:pt x="912" y="0"/>
                          <a:pt x="308" y="102"/>
                          <a:pt x="240" y="114"/>
                        </a:cubicBezTo>
                        <a:cubicBezTo>
                          <a:pt x="0" y="157"/>
                          <a:pt x="45" y="502"/>
                          <a:pt x="270" y="502"/>
                        </a:cubicBezTo>
                        <a:cubicBezTo>
                          <a:pt x="283" y="502"/>
                          <a:pt x="297" y="501"/>
                          <a:pt x="312" y="498"/>
                        </a:cubicBezTo>
                        <a:cubicBezTo>
                          <a:pt x="326" y="496"/>
                          <a:pt x="898" y="401"/>
                          <a:pt x="1658" y="401"/>
                        </a:cubicBezTo>
                        <a:cubicBezTo>
                          <a:pt x="2973" y="401"/>
                          <a:pt x="4850" y="685"/>
                          <a:pt x="5383" y="2225"/>
                        </a:cubicBezTo>
                        <a:cubicBezTo>
                          <a:pt x="6282" y="4806"/>
                          <a:pt x="8589" y="13579"/>
                          <a:pt x="8609" y="13670"/>
                        </a:cubicBezTo>
                        <a:cubicBezTo>
                          <a:pt x="8635" y="13755"/>
                          <a:pt x="8713" y="13820"/>
                          <a:pt x="8804" y="13820"/>
                        </a:cubicBezTo>
                        <a:cubicBezTo>
                          <a:pt x="8817" y="13814"/>
                          <a:pt x="8837" y="13814"/>
                          <a:pt x="8850" y="13807"/>
                        </a:cubicBezTo>
                        <a:cubicBezTo>
                          <a:pt x="8954" y="13781"/>
                          <a:pt x="9019" y="13677"/>
                          <a:pt x="8993" y="13572"/>
                        </a:cubicBezTo>
                        <a:cubicBezTo>
                          <a:pt x="8967" y="13481"/>
                          <a:pt x="6654" y="4695"/>
                          <a:pt x="5761" y="2095"/>
                        </a:cubicBezTo>
                        <a:cubicBezTo>
                          <a:pt x="5149" y="328"/>
                          <a:pt x="3124" y="0"/>
                          <a:pt x="170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09" name="Google Shape;15509;p148"/>
                  <p:cNvSpPr/>
                  <p:nvPr/>
                </p:nvSpPr>
                <p:spPr>
                  <a:xfrm>
                    <a:off x="6172345" y="3518576"/>
                    <a:ext cx="99425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1517" extrusionOk="0">
                        <a:moveTo>
                          <a:pt x="1572" y="1"/>
                        </a:moveTo>
                        <a:cubicBezTo>
                          <a:pt x="803" y="1"/>
                          <a:pt x="210" y="288"/>
                          <a:pt x="197" y="291"/>
                        </a:cubicBezTo>
                        <a:cubicBezTo>
                          <a:pt x="0" y="398"/>
                          <a:pt x="104" y="665"/>
                          <a:pt x="283" y="665"/>
                        </a:cubicBezTo>
                        <a:cubicBezTo>
                          <a:pt x="311" y="665"/>
                          <a:pt x="342" y="658"/>
                          <a:pt x="373" y="643"/>
                        </a:cubicBezTo>
                        <a:cubicBezTo>
                          <a:pt x="413" y="626"/>
                          <a:pt x="914" y="385"/>
                          <a:pt x="1561" y="385"/>
                        </a:cubicBezTo>
                        <a:cubicBezTo>
                          <a:pt x="2175" y="385"/>
                          <a:pt x="2921" y="603"/>
                          <a:pt x="3527" y="1438"/>
                        </a:cubicBezTo>
                        <a:cubicBezTo>
                          <a:pt x="3566" y="1490"/>
                          <a:pt x="3623" y="1516"/>
                          <a:pt x="3687" y="1516"/>
                        </a:cubicBezTo>
                        <a:lnTo>
                          <a:pt x="3687" y="1516"/>
                        </a:lnTo>
                        <a:cubicBezTo>
                          <a:pt x="3848" y="1514"/>
                          <a:pt x="3937" y="1333"/>
                          <a:pt x="3847" y="1204"/>
                        </a:cubicBezTo>
                        <a:cubicBezTo>
                          <a:pt x="3153" y="249"/>
                          <a:pt x="2286" y="1"/>
                          <a:pt x="1572" y="1"/>
                        </a:cubicBezTo>
                        <a:close/>
                        <a:moveTo>
                          <a:pt x="3687" y="1516"/>
                        </a:moveTo>
                        <a:lnTo>
                          <a:pt x="3687" y="1516"/>
                        </a:lnTo>
                        <a:cubicBezTo>
                          <a:pt x="3686" y="1517"/>
                          <a:pt x="3685" y="1517"/>
                          <a:pt x="3684" y="1517"/>
                        </a:cubicBezTo>
                        <a:lnTo>
                          <a:pt x="3690" y="1517"/>
                        </a:lnTo>
                        <a:cubicBezTo>
                          <a:pt x="3689" y="1517"/>
                          <a:pt x="3688" y="1517"/>
                          <a:pt x="3687" y="1516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0" name="Google Shape;15510;p148"/>
                  <p:cNvSpPr/>
                  <p:nvPr/>
                </p:nvSpPr>
                <p:spPr>
                  <a:xfrm>
                    <a:off x="6172168" y="3557255"/>
                    <a:ext cx="99601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5" h="1517" extrusionOk="0">
                        <a:moveTo>
                          <a:pt x="1579" y="1"/>
                        </a:moveTo>
                        <a:cubicBezTo>
                          <a:pt x="810" y="1"/>
                          <a:pt x="217" y="287"/>
                          <a:pt x="204" y="291"/>
                        </a:cubicBezTo>
                        <a:cubicBezTo>
                          <a:pt x="0" y="393"/>
                          <a:pt x="106" y="671"/>
                          <a:pt x="290" y="671"/>
                        </a:cubicBezTo>
                        <a:cubicBezTo>
                          <a:pt x="318" y="671"/>
                          <a:pt x="349" y="664"/>
                          <a:pt x="380" y="649"/>
                        </a:cubicBezTo>
                        <a:cubicBezTo>
                          <a:pt x="420" y="629"/>
                          <a:pt x="923" y="386"/>
                          <a:pt x="1571" y="386"/>
                        </a:cubicBezTo>
                        <a:cubicBezTo>
                          <a:pt x="2185" y="386"/>
                          <a:pt x="2929" y="604"/>
                          <a:pt x="3534" y="1438"/>
                        </a:cubicBezTo>
                        <a:cubicBezTo>
                          <a:pt x="3573" y="1489"/>
                          <a:pt x="3630" y="1515"/>
                          <a:pt x="3694" y="1516"/>
                        </a:cubicBezTo>
                        <a:lnTo>
                          <a:pt x="3694" y="1516"/>
                        </a:lnTo>
                        <a:cubicBezTo>
                          <a:pt x="3855" y="1514"/>
                          <a:pt x="3944" y="1333"/>
                          <a:pt x="3854" y="1203"/>
                        </a:cubicBezTo>
                        <a:cubicBezTo>
                          <a:pt x="3160" y="249"/>
                          <a:pt x="2293" y="1"/>
                          <a:pt x="1579" y="1"/>
                        </a:cubicBezTo>
                        <a:close/>
                        <a:moveTo>
                          <a:pt x="3694" y="1516"/>
                        </a:moveTo>
                        <a:lnTo>
                          <a:pt x="3694" y="1516"/>
                        </a:lnTo>
                        <a:cubicBezTo>
                          <a:pt x="3693" y="1516"/>
                          <a:pt x="3692" y="1516"/>
                          <a:pt x="3691" y="1516"/>
                        </a:cubicBezTo>
                        <a:lnTo>
                          <a:pt x="3697" y="1516"/>
                        </a:lnTo>
                        <a:cubicBezTo>
                          <a:pt x="3696" y="1516"/>
                          <a:pt x="3695" y="1516"/>
                          <a:pt x="3694" y="1516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1" name="Google Shape;15511;p148"/>
                  <p:cNvSpPr/>
                  <p:nvPr/>
                </p:nvSpPr>
                <p:spPr>
                  <a:xfrm>
                    <a:off x="6172319" y="3595782"/>
                    <a:ext cx="99425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1517" extrusionOk="0">
                        <a:moveTo>
                          <a:pt x="1576" y="0"/>
                        </a:moveTo>
                        <a:cubicBezTo>
                          <a:pt x="806" y="0"/>
                          <a:pt x="211" y="290"/>
                          <a:pt x="198" y="296"/>
                        </a:cubicBezTo>
                        <a:cubicBezTo>
                          <a:pt x="1" y="398"/>
                          <a:pt x="106" y="670"/>
                          <a:pt x="285" y="670"/>
                        </a:cubicBezTo>
                        <a:cubicBezTo>
                          <a:pt x="313" y="670"/>
                          <a:pt x="343" y="663"/>
                          <a:pt x="374" y="648"/>
                        </a:cubicBezTo>
                        <a:cubicBezTo>
                          <a:pt x="414" y="628"/>
                          <a:pt x="917" y="385"/>
                          <a:pt x="1565" y="385"/>
                        </a:cubicBezTo>
                        <a:cubicBezTo>
                          <a:pt x="2179" y="385"/>
                          <a:pt x="2923" y="603"/>
                          <a:pt x="3528" y="1437"/>
                        </a:cubicBezTo>
                        <a:cubicBezTo>
                          <a:pt x="3564" y="1485"/>
                          <a:pt x="3616" y="1516"/>
                          <a:pt x="3675" y="1516"/>
                        </a:cubicBezTo>
                        <a:cubicBezTo>
                          <a:pt x="3680" y="1516"/>
                          <a:pt x="3685" y="1516"/>
                          <a:pt x="3690" y="1515"/>
                        </a:cubicBezTo>
                        <a:lnTo>
                          <a:pt x="3690" y="1515"/>
                        </a:lnTo>
                        <a:cubicBezTo>
                          <a:pt x="3691" y="1515"/>
                          <a:pt x="3692" y="1515"/>
                          <a:pt x="3693" y="1515"/>
                        </a:cubicBezTo>
                        <a:cubicBezTo>
                          <a:pt x="3851" y="1515"/>
                          <a:pt x="3937" y="1331"/>
                          <a:pt x="3848" y="1202"/>
                        </a:cubicBezTo>
                        <a:cubicBezTo>
                          <a:pt x="3155" y="249"/>
                          <a:pt x="2290" y="0"/>
                          <a:pt x="157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2" name="Google Shape;15512;p148"/>
                  <p:cNvSpPr/>
                  <p:nvPr/>
                </p:nvSpPr>
                <p:spPr>
                  <a:xfrm>
                    <a:off x="6172294" y="3634436"/>
                    <a:ext cx="99450" cy="38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16" extrusionOk="0">
                        <a:moveTo>
                          <a:pt x="1574" y="0"/>
                        </a:moveTo>
                        <a:cubicBezTo>
                          <a:pt x="805" y="0"/>
                          <a:pt x="212" y="287"/>
                          <a:pt x="199" y="291"/>
                        </a:cubicBezTo>
                        <a:cubicBezTo>
                          <a:pt x="0" y="398"/>
                          <a:pt x="108" y="669"/>
                          <a:pt x="289" y="669"/>
                        </a:cubicBezTo>
                        <a:cubicBezTo>
                          <a:pt x="316" y="669"/>
                          <a:pt x="345" y="663"/>
                          <a:pt x="375" y="649"/>
                        </a:cubicBezTo>
                        <a:cubicBezTo>
                          <a:pt x="415" y="629"/>
                          <a:pt x="918" y="385"/>
                          <a:pt x="1566" y="385"/>
                        </a:cubicBezTo>
                        <a:cubicBezTo>
                          <a:pt x="2180" y="385"/>
                          <a:pt x="2924" y="604"/>
                          <a:pt x="3529" y="1438"/>
                        </a:cubicBezTo>
                        <a:cubicBezTo>
                          <a:pt x="3568" y="1490"/>
                          <a:pt x="3627" y="1516"/>
                          <a:pt x="3692" y="1516"/>
                        </a:cubicBezTo>
                        <a:lnTo>
                          <a:pt x="3686" y="1516"/>
                        </a:lnTo>
                        <a:cubicBezTo>
                          <a:pt x="3689" y="1516"/>
                          <a:pt x="3691" y="1516"/>
                          <a:pt x="3694" y="1516"/>
                        </a:cubicBezTo>
                        <a:cubicBezTo>
                          <a:pt x="3852" y="1516"/>
                          <a:pt x="3938" y="1331"/>
                          <a:pt x="3849" y="1203"/>
                        </a:cubicBezTo>
                        <a:cubicBezTo>
                          <a:pt x="3155" y="248"/>
                          <a:pt x="2288" y="0"/>
                          <a:pt x="1574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3" name="Google Shape;15513;p148"/>
                  <p:cNvSpPr/>
                  <p:nvPr/>
                </p:nvSpPr>
                <p:spPr>
                  <a:xfrm>
                    <a:off x="6172319" y="3673040"/>
                    <a:ext cx="99450" cy="38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19" extrusionOk="0">
                        <a:moveTo>
                          <a:pt x="1569" y="1"/>
                        </a:moveTo>
                        <a:cubicBezTo>
                          <a:pt x="802" y="1"/>
                          <a:pt x="211" y="286"/>
                          <a:pt x="198" y="293"/>
                        </a:cubicBezTo>
                        <a:cubicBezTo>
                          <a:pt x="1" y="395"/>
                          <a:pt x="106" y="667"/>
                          <a:pt x="285" y="667"/>
                        </a:cubicBezTo>
                        <a:cubicBezTo>
                          <a:pt x="313" y="667"/>
                          <a:pt x="343" y="660"/>
                          <a:pt x="374" y="645"/>
                        </a:cubicBezTo>
                        <a:cubicBezTo>
                          <a:pt x="414" y="625"/>
                          <a:pt x="915" y="384"/>
                          <a:pt x="1562" y="384"/>
                        </a:cubicBezTo>
                        <a:cubicBezTo>
                          <a:pt x="2176" y="384"/>
                          <a:pt x="2922" y="602"/>
                          <a:pt x="3528" y="1434"/>
                        </a:cubicBezTo>
                        <a:cubicBezTo>
                          <a:pt x="3567" y="1485"/>
                          <a:pt x="3624" y="1517"/>
                          <a:pt x="3688" y="1518"/>
                        </a:cubicBezTo>
                        <a:lnTo>
                          <a:pt x="3688" y="1518"/>
                        </a:lnTo>
                        <a:cubicBezTo>
                          <a:pt x="3849" y="1516"/>
                          <a:pt x="3938" y="1335"/>
                          <a:pt x="3848" y="1206"/>
                        </a:cubicBezTo>
                        <a:cubicBezTo>
                          <a:pt x="3153" y="249"/>
                          <a:pt x="2284" y="1"/>
                          <a:pt x="1569" y="1"/>
                        </a:cubicBezTo>
                        <a:close/>
                        <a:moveTo>
                          <a:pt x="3688" y="1518"/>
                        </a:moveTo>
                        <a:lnTo>
                          <a:pt x="3688" y="1518"/>
                        </a:lnTo>
                        <a:cubicBezTo>
                          <a:pt x="3687" y="1518"/>
                          <a:pt x="3686" y="1518"/>
                          <a:pt x="3685" y="1518"/>
                        </a:cubicBezTo>
                        <a:lnTo>
                          <a:pt x="3691" y="1518"/>
                        </a:lnTo>
                        <a:cubicBezTo>
                          <a:pt x="3690" y="1518"/>
                          <a:pt x="3689" y="1518"/>
                          <a:pt x="3688" y="1518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4" name="Google Shape;15514;p148"/>
                  <p:cNvSpPr/>
                  <p:nvPr/>
                </p:nvSpPr>
                <p:spPr>
                  <a:xfrm>
                    <a:off x="6172319" y="3711643"/>
                    <a:ext cx="99450" cy="38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9" h="1522" extrusionOk="0">
                        <a:moveTo>
                          <a:pt x="1572" y="1"/>
                        </a:moveTo>
                        <a:cubicBezTo>
                          <a:pt x="804" y="1"/>
                          <a:pt x="211" y="289"/>
                          <a:pt x="198" y="296"/>
                        </a:cubicBezTo>
                        <a:cubicBezTo>
                          <a:pt x="1" y="397"/>
                          <a:pt x="106" y="669"/>
                          <a:pt x="285" y="669"/>
                        </a:cubicBezTo>
                        <a:cubicBezTo>
                          <a:pt x="313" y="669"/>
                          <a:pt x="343" y="663"/>
                          <a:pt x="374" y="648"/>
                        </a:cubicBezTo>
                        <a:cubicBezTo>
                          <a:pt x="414" y="628"/>
                          <a:pt x="915" y="387"/>
                          <a:pt x="1562" y="387"/>
                        </a:cubicBezTo>
                        <a:cubicBezTo>
                          <a:pt x="2176" y="387"/>
                          <a:pt x="2922" y="604"/>
                          <a:pt x="3528" y="1436"/>
                        </a:cubicBezTo>
                        <a:cubicBezTo>
                          <a:pt x="3567" y="1488"/>
                          <a:pt x="3624" y="1520"/>
                          <a:pt x="3688" y="1521"/>
                        </a:cubicBezTo>
                        <a:lnTo>
                          <a:pt x="3688" y="1521"/>
                        </a:lnTo>
                        <a:cubicBezTo>
                          <a:pt x="3849" y="1519"/>
                          <a:pt x="3938" y="1338"/>
                          <a:pt x="3848" y="1208"/>
                        </a:cubicBezTo>
                        <a:cubicBezTo>
                          <a:pt x="3154" y="250"/>
                          <a:pt x="2287" y="1"/>
                          <a:pt x="1572" y="1"/>
                        </a:cubicBezTo>
                        <a:close/>
                        <a:moveTo>
                          <a:pt x="3688" y="1521"/>
                        </a:moveTo>
                        <a:lnTo>
                          <a:pt x="3688" y="1521"/>
                        </a:lnTo>
                        <a:cubicBezTo>
                          <a:pt x="3687" y="1521"/>
                          <a:pt x="3686" y="1521"/>
                          <a:pt x="3685" y="1521"/>
                        </a:cubicBezTo>
                        <a:lnTo>
                          <a:pt x="3691" y="1521"/>
                        </a:lnTo>
                        <a:cubicBezTo>
                          <a:pt x="3690" y="1521"/>
                          <a:pt x="3689" y="1521"/>
                          <a:pt x="3688" y="152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5" name="Google Shape;15515;p148"/>
                  <p:cNvSpPr/>
                  <p:nvPr/>
                </p:nvSpPr>
                <p:spPr>
                  <a:xfrm>
                    <a:off x="6172345" y="3750272"/>
                    <a:ext cx="99425" cy="3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1517" extrusionOk="0">
                        <a:moveTo>
                          <a:pt x="1572" y="1"/>
                        </a:moveTo>
                        <a:cubicBezTo>
                          <a:pt x="803" y="1"/>
                          <a:pt x="210" y="288"/>
                          <a:pt x="197" y="291"/>
                        </a:cubicBezTo>
                        <a:cubicBezTo>
                          <a:pt x="0" y="398"/>
                          <a:pt x="104" y="665"/>
                          <a:pt x="283" y="665"/>
                        </a:cubicBezTo>
                        <a:cubicBezTo>
                          <a:pt x="311" y="665"/>
                          <a:pt x="342" y="658"/>
                          <a:pt x="373" y="643"/>
                        </a:cubicBezTo>
                        <a:cubicBezTo>
                          <a:pt x="413" y="626"/>
                          <a:pt x="914" y="385"/>
                          <a:pt x="1561" y="385"/>
                        </a:cubicBezTo>
                        <a:cubicBezTo>
                          <a:pt x="2175" y="385"/>
                          <a:pt x="2921" y="603"/>
                          <a:pt x="3527" y="1438"/>
                        </a:cubicBezTo>
                        <a:cubicBezTo>
                          <a:pt x="3566" y="1489"/>
                          <a:pt x="3623" y="1515"/>
                          <a:pt x="3687" y="1516"/>
                        </a:cubicBezTo>
                        <a:lnTo>
                          <a:pt x="3687" y="1516"/>
                        </a:lnTo>
                        <a:cubicBezTo>
                          <a:pt x="3848" y="1514"/>
                          <a:pt x="3937" y="1333"/>
                          <a:pt x="3847" y="1203"/>
                        </a:cubicBezTo>
                        <a:cubicBezTo>
                          <a:pt x="3153" y="249"/>
                          <a:pt x="2286" y="1"/>
                          <a:pt x="1572" y="1"/>
                        </a:cubicBezTo>
                        <a:close/>
                        <a:moveTo>
                          <a:pt x="3687" y="1516"/>
                        </a:moveTo>
                        <a:cubicBezTo>
                          <a:pt x="3686" y="1516"/>
                          <a:pt x="3685" y="1516"/>
                          <a:pt x="3684" y="1516"/>
                        </a:cubicBezTo>
                        <a:lnTo>
                          <a:pt x="3690" y="1516"/>
                        </a:lnTo>
                        <a:cubicBezTo>
                          <a:pt x="3689" y="1516"/>
                          <a:pt x="3688" y="1516"/>
                          <a:pt x="3687" y="1516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6" name="Google Shape;15516;p148"/>
                  <p:cNvSpPr/>
                  <p:nvPr/>
                </p:nvSpPr>
                <p:spPr>
                  <a:xfrm>
                    <a:off x="6175097" y="3786679"/>
                    <a:ext cx="78242" cy="462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9" h="18324" extrusionOk="0">
                        <a:moveTo>
                          <a:pt x="572" y="1"/>
                        </a:moveTo>
                        <a:cubicBezTo>
                          <a:pt x="379" y="1"/>
                          <a:pt x="251" y="20"/>
                          <a:pt x="238" y="22"/>
                        </a:cubicBezTo>
                        <a:cubicBezTo>
                          <a:pt x="1" y="72"/>
                          <a:pt x="38" y="415"/>
                          <a:pt x="266" y="415"/>
                        </a:cubicBezTo>
                        <a:cubicBezTo>
                          <a:pt x="276" y="415"/>
                          <a:pt x="286" y="414"/>
                          <a:pt x="296" y="413"/>
                        </a:cubicBezTo>
                        <a:cubicBezTo>
                          <a:pt x="299" y="413"/>
                          <a:pt x="407" y="397"/>
                          <a:pt x="574" y="397"/>
                        </a:cubicBezTo>
                        <a:cubicBezTo>
                          <a:pt x="887" y="397"/>
                          <a:pt x="1405" y="453"/>
                          <a:pt x="1809" y="772"/>
                        </a:cubicBezTo>
                        <a:cubicBezTo>
                          <a:pt x="2167" y="1058"/>
                          <a:pt x="2376" y="1508"/>
                          <a:pt x="2421" y="2101"/>
                        </a:cubicBezTo>
                        <a:cubicBezTo>
                          <a:pt x="2591" y="4278"/>
                          <a:pt x="2701" y="17984"/>
                          <a:pt x="2701" y="18121"/>
                        </a:cubicBezTo>
                        <a:cubicBezTo>
                          <a:pt x="2708" y="18232"/>
                          <a:pt x="2793" y="18317"/>
                          <a:pt x="2903" y="18317"/>
                        </a:cubicBezTo>
                        <a:lnTo>
                          <a:pt x="2903" y="18323"/>
                        </a:lnTo>
                        <a:cubicBezTo>
                          <a:pt x="3014" y="18317"/>
                          <a:pt x="3099" y="18232"/>
                          <a:pt x="3099" y="18121"/>
                        </a:cubicBezTo>
                        <a:cubicBezTo>
                          <a:pt x="3099" y="17978"/>
                          <a:pt x="2982" y="4265"/>
                          <a:pt x="2812" y="2075"/>
                        </a:cubicBezTo>
                        <a:cubicBezTo>
                          <a:pt x="2760" y="1358"/>
                          <a:pt x="2506" y="824"/>
                          <a:pt x="2050" y="465"/>
                        </a:cubicBezTo>
                        <a:cubicBezTo>
                          <a:pt x="1553" y="71"/>
                          <a:pt x="943" y="1"/>
                          <a:pt x="57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7" name="Google Shape;15517;p148"/>
                  <p:cNvSpPr/>
                  <p:nvPr/>
                </p:nvSpPr>
                <p:spPr>
                  <a:xfrm>
                    <a:off x="6213170" y="3937356"/>
                    <a:ext cx="36533" cy="801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7" h="3173" extrusionOk="0">
                        <a:moveTo>
                          <a:pt x="1165" y="1"/>
                        </a:moveTo>
                        <a:cubicBezTo>
                          <a:pt x="1121" y="1"/>
                          <a:pt x="1074" y="17"/>
                          <a:pt x="1030" y="57"/>
                        </a:cubicBezTo>
                        <a:cubicBezTo>
                          <a:pt x="998" y="89"/>
                          <a:pt x="125" y="930"/>
                          <a:pt x="7" y="2963"/>
                        </a:cubicBezTo>
                        <a:cubicBezTo>
                          <a:pt x="1" y="3074"/>
                          <a:pt x="85" y="3166"/>
                          <a:pt x="190" y="3172"/>
                        </a:cubicBezTo>
                        <a:lnTo>
                          <a:pt x="203" y="3172"/>
                        </a:lnTo>
                        <a:cubicBezTo>
                          <a:pt x="307" y="3172"/>
                          <a:pt x="392" y="3087"/>
                          <a:pt x="398" y="2983"/>
                        </a:cubicBezTo>
                        <a:cubicBezTo>
                          <a:pt x="509" y="1126"/>
                          <a:pt x="1291" y="356"/>
                          <a:pt x="1304" y="343"/>
                        </a:cubicBezTo>
                        <a:cubicBezTo>
                          <a:pt x="1446" y="202"/>
                          <a:pt x="1320" y="1"/>
                          <a:pt x="1165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8" name="Google Shape;15518;p148"/>
                  <p:cNvSpPr/>
                  <p:nvPr/>
                </p:nvSpPr>
                <p:spPr>
                  <a:xfrm>
                    <a:off x="6196052" y="3860099"/>
                    <a:ext cx="50672" cy="64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2563" extrusionOk="0">
                        <a:moveTo>
                          <a:pt x="1733" y="0"/>
                        </a:moveTo>
                        <a:cubicBezTo>
                          <a:pt x="1725" y="0"/>
                          <a:pt x="1717" y="0"/>
                          <a:pt x="1708" y="1"/>
                        </a:cubicBezTo>
                        <a:cubicBezTo>
                          <a:pt x="1689" y="8"/>
                          <a:pt x="1" y="249"/>
                          <a:pt x="60" y="2374"/>
                        </a:cubicBezTo>
                        <a:cubicBezTo>
                          <a:pt x="66" y="2478"/>
                          <a:pt x="151" y="2563"/>
                          <a:pt x="255" y="2563"/>
                        </a:cubicBezTo>
                        <a:lnTo>
                          <a:pt x="262" y="2563"/>
                        </a:lnTo>
                        <a:cubicBezTo>
                          <a:pt x="372" y="2563"/>
                          <a:pt x="457" y="2471"/>
                          <a:pt x="451" y="2361"/>
                        </a:cubicBezTo>
                        <a:cubicBezTo>
                          <a:pt x="405" y="607"/>
                          <a:pt x="1695" y="405"/>
                          <a:pt x="1754" y="392"/>
                        </a:cubicBezTo>
                        <a:cubicBezTo>
                          <a:pt x="2006" y="361"/>
                          <a:pt x="1966" y="0"/>
                          <a:pt x="1733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19" name="Google Shape;15519;p148"/>
                  <p:cNvSpPr/>
                  <p:nvPr/>
                </p:nvSpPr>
                <p:spPr>
                  <a:xfrm>
                    <a:off x="6216149" y="4067254"/>
                    <a:ext cx="37997" cy="818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3242" extrusionOk="0">
                        <a:moveTo>
                          <a:pt x="1212" y="1"/>
                        </a:moveTo>
                        <a:cubicBezTo>
                          <a:pt x="1170" y="1"/>
                          <a:pt x="1125" y="17"/>
                          <a:pt x="1082" y="54"/>
                        </a:cubicBezTo>
                        <a:cubicBezTo>
                          <a:pt x="1036" y="87"/>
                          <a:pt x="0" y="927"/>
                          <a:pt x="59" y="3046"/>
                        </a:cubicBezTo>
                        <a:cubicBezTo>
                          <a:pt x="59" y="3156"/>
                          <a:pt x="150" y="3241"/>
                          <a:pt x="254" y="3241"/>
                        </a:cubicBezTo>
                        <a:lnTo>
                          <a:pt x="261" y="3241"/>
                        </a:lnTo>
                        <a:cubicBezTo>
                          <a:pt x="372" y="3235"/>
                          <a:pt x="456" y="3143"/>
                          <a:pt x="450" y="3033"/>
                        </a:cubicBezTo>
                        <a:cubicBezTo>
                          <a:pt x="398" y="1142"/>
                          <a:pt x="1310" y="380"/>
                          <a:pt x="1323" y="367"/>
                        </a:cubicBezTo>
                        <a:cubicBezTo>
                          <a:pt x="1504" y="237"/>
                          <a:pt x="1377" y="1"/>
                          <a:pt x="121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0" name="Google Shape;15520;p148"/>
                  <p:cNvSpPr/>
                  <p:nvPr/>
                </p:nvSpPr>
                <p:spPr>
                  <a:xfrm>
                    <a:off x="6240816" y="3893097"/>
                    <a:ext cx="32620" cy="64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2" h="2547" extrusionOk="0">
                        <a:moveTo>
                          <a:pt x="222" y="1"/>
                        </a:moveTo>
                        <a:cubicBezTo>
                          <a:pt x="151" y="1"/>
                          <a:pt x="85" y="40"/>
                          <a:pt x="53" y="109"/>
                        </a:cubicBezTo>
                        <a:cubicBezTo>
                          <a:pt x="1" y="206"/>
                          <a:pt x="40" y="324"/>
                          <a:pt x="138" y="376"/>
                        </a:cubicBezTo>
                        <a:cubicBezTo>
                          <a:pt x="144" y="376"/>
                          <a:pt x="841" y="760"/>
                          <a:pt x="894" y="2357"/>
                        </a:cubicBezTo>
                        <a:cubicBezTo>
                          <a:pt x="900" y="2461"/>
                          <a:pt x="985" y="2546"/>
                          <a:pt x="1089" y="2546"/>
                        </a:cubicBezTo>
                        <a:lnTo>
                          <a:pt x="1096" y="2546"/>
                        </a:lnTo>
                        <a:cubicBezTo>
                          <a:pt x="1206" y="2540"/>
                          <a:pt x="1291" y="2448"/>
                          <a:pt x="1291" y="2344"/>
                        </a:cubicBezTo>
                        <a:cubicBezTo>
                          <a:pt x="1226" y="487"/>
                          <a:pt x="346" y="37"/>
                          <a:pt x="314" y="24"/>
                        </a:cubicBezTo>
                        <a:cubicBezTo>
                          <a:pt x="284" y="8"/>
                          <a:pt x="253" y="1"/>
                          <a:pt x="222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1" name="Google Shape;15521;p148"/>
                  <p:cNvSpPr/>
                  <p:nvPr/>
                </p:nvSpPr>
                <p:spPr>
                  <a:xfrm>
                    <a:off x="6354531" y="3754539"/>
                    <a:ext cx="29413" cy="669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5" h="2651" extrusionOk="0">
                        <a:moveTo>
                          <a:pt x="898" y="0"/>
                        </a:moveTo>
                        <a:cubicBezTo>
                          <a:pt x="839" y="0"/>
                          <a:pt x="779" y="28"/>
                          <a:pt x="737" y="96"/>
                        </a:cubicBezTo>
                        <a:cubicBezTo>
                          <a:pt x="704" y="148"/>
                          <a:pt x="0" y="1308"/>
                          <a:pt x="365" y="2507"/>
                        </a:cubicBezTo>
                        <a:cubicBezTo>
                          <a:pt x="391" y="2592"/>
                          <a:pt x="463" y="2651"/>
                          <a:pt x="554" y="2651"/>
                        </a:cubicBezTo>
                        <a:cubicBezTo>
                          <a:pt x="574" y="2651"/>
                          <a:pt x="593" y="2651"/>
                          <a:pt x="606" y="2644"/>
                        </a:cubicBezTo>
                        <a:cubicBezTo>
                          <a:pt x="711" y="2612"/>
                          <a:pt x="769" y="2501"/>
                          <a:pt x="743" y="2397"/>
                        </a:cubicBezTo>
                        <a:cubicBezTo>
                          <a:pt x="430" y="1360"/>
                          <a:pt x="1063" y="317"/>
                          <a:pt x="1069" y="304"/>
                        </a:cubicBezTo>
                        <a:cubicBezTo>
                          <a:pt x="1164" y="146"/>
                          <a:pt x="1033" y="0"/>
                          <a:pt x="89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2" name="Google Shape;15522;p148"/>
                  <p:cNvSpPr/>
                  <p:nvPr/>
                </p:nvSpPr>
                <p:spPr>
                  <a:xfrm>
                    <a:off x="6349759" y="3672914"/>
                    <a:ext cx="35725" cy="39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5" h="1563" extrusionOk="0">
                        <a:moveTo>
                          <a:pt x="246" y="0"/>
                        </a:moveTo>
                        <a:cubicBezTo>
                          <a:pt x="207" y="0"/>
                          <a:pt x="182" y="4"/>
                          <a:pt x="176" y="5"/>
                        </a:cubicBezTo>
                        <a:cubicBezTo>
                          <a:pt x="72" y="18"/>
                          <a:pt x="0" y="116"/>
                          <a:pt x="13" y="220"/>
                        </a:cubicBezTo>
                        <a:cubicBezTo>
                          <a:pt x="32" y="326"/>
                          <a:pt x="117" y="396"/>
                          <a:pt x="221" y="396"/>
                        </a:cubicBezTo>
                        <a:cubicBezTo>
                          <a:pt x="226" y="396"/>
                          <a:pt x="230" y="396"/>
                          <a:pt x="235" y="396"/>
                        </a:cubicBezTo>
                        <a:cubicBezTo>
                          <a:pt x="237" y="395"/>
                          <a:pt x="245" y="394"/>
                          <a:pt x="258" y="394"/>
                        </a:cubicBezTo>
                        <a:cubicBezTo>
                          <a:pt x="365" y="394"/>
                          <a:pt x="795" y="467"/>
                          <a:pt x="1004" y="1406"/>
                        </a:cubicBezTo>
                        <a:cubicBezTo>
                          <a:pt x="1024" y="1497"/>
                          <a:pt x="1102" y="1556"/>
                          <a:pt x="1193" y="1556"/>
                        </a:cubicBezTo>
                        <a:lnTo>
                          <a:pt x="1193" y="1563"/>
                        </a:lnTo>
                        <a:cubicBezTo>
                          <a:pt x="1323" y="1563"/>
                          <a:pt x="1415" y="1445"/>
                          <a:pt x="1389" y="1321"/>
                        </a:cubicBezTo>
                        <a:cubicBezTo>
                          <a:pt x="1118" y="106"/>
                          <a:pt x="463" y="0"/>
                          <a:pt x="24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3" name="Google Shape;15523;p148"/>
                  <p:cNvSpPr/>
                  <p:nvPr/>
                </p:nvSpPr>
                <p:spPr>
                  <a:xfrm>
                    <a:off x="6311585" y="3609138"/>
                    <a:ext cx="26510" cy="46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" h="1841" extrusionOk="0">
                        <a:moveTo>
                          <a:pt x="833" y="1"/>
                        </a:moveTo>
                        <a:cubicBezTo>
                          <a:pt x="825" y="1"/>
                          <a:pt x="817" y="1"/>
                          <a:pt x="808" y="2"/>
                        </a:cubicBezTo>
                        <a:cubicBezTo>
                          <a:pt x="548" y="48"/>
                          <a:pt x="320" y="211"/>
                          <a:pt x="183" y="439"/>
                        </a:cubicBezTo>
                        <a:cubicBezTo>
                          <a:pt x="0" y="758"/>
                          <a:pt x="20" y="1188"/>
                          <a:pt x="235" y="1716"/>
                        </a:cubicBezTo>
                        <a:cubicBezTo>
                          <a:pt x="267" y="1788"/>
                          <a:pt x="339" y="1840"/>
                          <a:pt x="417" y="1840"/>
                        </a:cubicBezTo>
                        <a:cubicBezTo>
                          <a:pt x="443" y="1840"/>
                          <a:pt x="469" y="1834"/>
                          <a:pt x="496" y="1820"/>
                        </a:cubicBezTo>
                        <a:cubicBezTo>
                          <a:pt x="593" y="1781"/>
                          <a:pt x="645" y="1664"/>
                          <a:pt x="606" y="1566"/>
                        </a:cubicBezTo>
                        <a:cubicBezTo>
                          <a:pt x="437" y="1162"/>
                          <a:pt x="411" y="836"/>
                          <a:pt x="528" y="634"/>
                        </a:cubicBezTo>
                        <a:cubicBezTo>
                          <a:pt x="600" y="504"/>
                          <a:pt x="724" y="419"/>
                          <a:pt x="867" y="387"/>
                        </a:cubicBezTo>
                        <a:cubicBezTo>
                          <a:pt x="978" y="374"/>
                          <a:pt x="1050" y="269"/>
                          <a:pt x="1030" y="165"/>
                        </a:cubicBezTo>
                        <a:cubicBezTo>
                          <a:pt x="1018" y="69"/>
                          <a:pt x="929" y="1"/>
                          <a:pt x="83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4" name="Google Shape;15524;p148"/>
                  <p:cNvSpPr/>
                  <p:nvPr/>
                </p:nvSpPr>
                <p:spPr>
                  <a:xfrm>
                    <a:off x="6310095" y="3539077"/>
                    <a:ext cx="43956" cy="39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1" h="1559" extrusionOk="0">
                        <a:moveTo>
                          <a:pt x="351" y="1"/>
                        </a:moveTo>
                        <a:cubicBezTo>
                          <a:pt x="247" y="1"/>
                          <a:pt x="180" y="17"/>
                          <a:pt x="170" y="20"/>
                        </a:cubicBezTo>
                        <a:cubicBezTo>
                          <a:pt x="66" y="46"/>
                          <a:pt x="1" y="151"/>
                          <a:pt x="27" y="255"/>
                        </a:cubicBezTo>
                        <a:cubicBezTo>
                          <a:pt x="49" y="344"/>
                          <a:pt x="128" y="404"/>
                          <a:pt x="215" y="404"/>
                        </a:cubicBezTo>
                        <a:cubicBezTo>
                          <a:pt x="230" y="404"/>
                          <a:pt x="246" y="402"/>
                          <a:pt x="261" y="398"/>
                        </a:cubicBezTo>
                        <a:cubicBezTo>
                          <a:pt x="266" y="398"/>
                          <a:pt x="292" y="394"/>
                          <a:pt x="334" y="394"/>
                        </a:cubicBezTo>
                        <a:cubicBezTo>
                          <a:pt x="521" y="394"/>
                          <a:pt x="1017" y="480"/>
                          <a:pt x="1330" y="1421"/>
                        </a:cubicBezTo>
                        <a:cubicBezTo>
                          <a:pt x="1356" y="1500"/>
                          <a:pt x="1434" y="1552"/>
                          <a:pt x="1519" y="1558"/>
                        </a:cubicBezTo>
                        <a:cubicBezTo>
                          <a:pt x="1539" y="1558"/>
                          <a:pt x="1565" y="1552"/>
                          <a:pt x="1584" y="1545"/>
                        </a:cubicBezTo>
                        <a:cubicBezTo>
                          <a:pt x="1682" y="1513"/>
                          <a:pt x="1741" y="1395"/>
                          <a:pt x="1708" y="1298"/>
                        </a:cubicBezTo>
                        <a:cubicBezTo>
                          <a:pt x="1325" y="153"/>
                          <a:pt x="668" y="1"/>
                          <a:pt x="351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5" name="Google Shape;15525;p148"/>
                  <p:cNvSpPr/>
                  <p:nvPr/>
                </p:nvSpPr>
                <p:spPr>
                  <a:xfrm>
                    <a:off x="6246092" y="4163548"/>
                    <a:ext cx="34236" cy="58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2315" extrusionOk="0">
                        <a:moveTo>
                          <a:pt x="189" y="1"/>
                        </a:moveTo>
                        <a:cubicBezTo>
                          <a:pt x="85" y="1"/>
                          <a:pt x="0" y="92"/>
                          <a:pt x="7" y="203"/>
                        </a:cubicBezTo>
                        <a:cubicBezTo>
                          <a:pt x="13" y="307"/>
                          <a:pt x="98" y="392"/>
                          <a:pt x="202" y="392"/>
                        </a:cubicBezTo>
                        <a:lnTo>
                          <a:pt x="209" y="392"/>
                        </a:lnTo>
                        <a:cubicBezTo>
                          <a:pt x="352" y="398"/>
                          <a:pt x="483" y="463"/>
                          <a:pt x="580" y="568"/>
                        </a:cubicBezTo>
                        <a:cubicBezTo>
                          <a:pt x="763" y="757"/>
                          <a:pt x="965" y="1174"/>
                          <a:pt x="913" y="2106"/>
                        </a:cubicBezTo>
                        <a:cubicBezTo>
                          <a:pt x="906" y="2217"/>
                          <a:pt x="991" y="2308"/>
                          <a:pt x="1095" y="2314"/>
                        </a:cubicBezTo>
                        <a:lnTo>
                          <a:pt x="1108" y="2314"/>
                        </a:lnTo>
                        <a:cubicBezTo>
                          <a:pt x="1213" y="2314"/>
                          <a:pt x="1297" y="2230"/>
                          <a:pt x="1304" y="2125"/>
                        </a:cubicBezTo>
                        <a:cubicBezTo>
                          <a:pt x="1356" y="1259"/>
                          <a:pt x="1199" y="633"/>
                          <a:pt x="848" y="281"/>
                        </a:cubicBezTo>
                        <a:cubicBezTo>
                          <a:pt x="678" y="98"/>
                          <a:pt x="437" y="1"/>
                          <a:pt x="189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26" name="Google Shape;15526;p148"/>
                  <p:cNvSpPr/>
                  <p:nvPr/>
                </p:nvSpPr>
                <p:spPr>
                  <a:xfrm>
                    <a:off x="6239175" y="4015497"/>
                    <a:ext cx="34261" cy="59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" h="2346" extrusionOk="0">
                        <a:moveTo>
                          <a:pt x="283" y="1"/>
                        </a:moveTo>
                        <a:cubicBezTo>
                          <a:pt x="102" y="1"/>
                          <a:pt x="0" y="271"/>
                          <a:pt x="196" y="377"/>
                        </a:cubicBezTo>
                        <a:cubicBezTo>
                          <a:pt x="229" y="390"/>
                          <a:pt x="906" y="774"/>
                          <a:pt x="959" y="2156"/>
                        </a:cubicBezTo>
                        <a:cubicBezTo>
                          <a:pt x="965" y="2260"/>
                          <a:pt x="1050" y="2345"/>
                          <a:pt x="1154" y="2345"/>
                        </a:cubicBezTo>
                        <a:lnTo>
                          <a:pt x="1161" y="2345"/>
                        </a:lnTo>
                        <a:cubicBezTo>
                          <a:pt x="1271" y="2339"/>
                          <a:pt x="1356" y="2247"/>
                          <a:pt x="1356" y="2137"/>
                        </a:cubicBezTo>
                        <a:cubicBezTo>
                          <a:pt x="1291" y="514"/>
                          <a:pt x="418" y="44"/>
                          <a:pt x="379" y="25"/>
                        </a:cubicBezTo>
                        <a:cubicBezTo>
                          <a:pt x="345" y="8"/>
                          <a:pt x="313" y="1"/>
                          <a:pt x="283" y="1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527" name="Google Shape;15527;p148"/>
                <p:cNvSpPr/>
                <p:nvPr/>
              </p:nvSpPr>
              <p:spPr>
                <a:xfrm>
                  <a:off x="6020481" y="3084268"/>
                  <a:ext cx="321880" cy="160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9" h="6376" extrusionOk="0">
                      <a:moveTo>
                        <a:pt x="5795" y="0"/>
                      </a:moveTo>
                      <a:cubicBezTo>
                        <a:pt x="5039" y="0"/>
                        <a:pt x="4543" y="404"/>
                        <a:pt x="4309" y="939"/>
                      </a:cubicBezTo>
                      <a:cubicBezTo>
                        <a:pt x="4056" y="756"/>
                        <a:pt x="3755" y="658"/>
                        <a:pt x="3446" y="658"/>
                      </a:cubicBezTo>
                      <a:cubicBezTo>
                        <a:pt x="3436" y="658"/>
                        <a:pt x="3426" y="658"/>
                        <a:pt x="3416" y="658"/>
                      </a:cubicBezTo>
                      <a:cubicBezTo>
                        <a:pt x="2243" y="658"/>
                        <a:pt x="1760" y="1727"/>
                        <a:pt x="1969" y="2607"/>
                      </a:cubicBezTo>
                      <a:cubicBezTo>
                        <a:pt x="1806" y="2627"/>
                        <a:pt x="1650" y="2672"/>
                        <a:pt x="1513" y="2757"/>
                      </a:cubicBezTo>
                      <a:cubicBezTo>
                        <a:pt x="1461" y="2783"/>
                        <a:pt x="1415" y="2816"/>
                        <a:pt x="1376" y="2848"/>
                      </a:cubicBezTo>
                      <a:cubicBezTo>
                        <a:pt x="1" y="3467"/>
                        <a:pt x="235" y="5944"/>
                        <a:pt x="2054" y="5944"/>
                      </a:cubicBezTo>
                      <a:cubicBezTo>
                        <a:pt x="2065" y="5944"/>
                        <a:pt x="2075" y="5944"/>
                        <a:pt x="2086" y="5944"/>
                      </a:cubicBezTo>
                      <a:cubicBezTo>
                        <a:pt x="2401" y="5944"/>
                        <a:pt x="2708" y="5853"/>
                        <a:pt x="2966" y="5677"/>
                      </a:cubicBezTo>
                      <a:cubicBezTo>
                        <a:pt x="3255" y="6078"/>
                        <a:pt x="3718" y="6317"/>
                        <a:pt x="4206" y="6317"/>
                      </a:cubicBezTo>
                      <a:cubicBezTo>
                        <a:pt x="4225" y="6317"/>
                        <a:pt x="4244" y="6316"/>
                        <a:pt x="4263" y="6316"/>
                      </a:cubicBezTo>
                      <a:cubicBezTo>
                        <a:pt x="4824" y="6316"/>
                        <a:pt x="5254" y="6114"/>
                        <a:pt x="5554" y="5801"/>
                      </a:cubicBezTo>
                      <a:cubicBezTo>
                        <a:pt x="5841" y="6069"/>
                        <a:pt x="6221" y="6212"/>
                        <a:pt x="6616" y="6212"/>
                      </a:cubicBezTo>
                      <a:cubicBezTo>
                        <a:pt x="6624" y="6212"/>
                        <a:pt x="6633" y="6212"/>
                        <a:pt x="6642" y="6211"/>
                      </a:cubicBezTo>
                      <a:cubicBezTo>
                        <a:pt x="6654" y="6212"/>
                        <a:pt x="6665" y="6212"/>
                        <a:pt x="6677" y="6212"/>
                      </a:cubicBezTo>
                      <a:cubicBezTo>
                        <a:pt x="7011" y="6212"/>
                        <a:pt x="7343" y="6121"/>
                        <a:pt x="7626" y="5951"/>
                      </a:cubicBezTo>
                      <a:cubicBezTo>
                        <a:pt x="7822" y="6107"/>
                        <a:pt x="8043" y="6231"/>
                        <a:pt x="8291" y="6303"/>
                      </a:cubicBezTo>
                      <a:lnTo>
                        <a:pt x="8324" y="6309"/>
                      </a:lnTo>
                      <a:cubicBezTo>
                        <a:pt x="8480" y="6353"/>
                        <a:pt x="8642" y="6375"/>
                        <a:pt x="8803" y="6375"/>
                      </a:cubicBezTo>
                      <a:cubicBezTo>
                        <a:pt x="9116" y="6375"/>
                        <a:pt x="9427" y="6293"/>
                        <a:pt x="9699" y="6133"/>
                      </a:cubicBezTo>
                      <a:lnTo>
                        <a:pt x="10064" y="5853"/>
                      </a:lnTo>
                      <a:cubicBezTo>
                        <a:pt x="10207" y="5703"/>
                        <a:pt x="10331" y="5534"/>
                        <a:pt x="10416" y="5345"/>
                      </a:cubicBezTo>
                      <a:cubicBezTo>
                        <a:pt x="10596" y="5463"/>
                        <a:pt x="10812" y="5527"/>
                        <a:pt x="11030" y="5527"/>
                      </a:cubicBezTo>
                      <a:cubicBezTo>
                        <a:pt x="11040" y="5527"/>
                        <a:pt x="11051" y="5527"/>
                        <a:pt x="11061" y="5527"/>
                      </a:cubicBezTo>
                      <a:cubicBezTo>
                        <a:pt x="12612" y="5527"/>
                        <a:pt x="12749" y="3552"/>
                        <a:pt x="11478" y="3194"/>
                      </a:cubicBezTo>
                      <a:cubicBezTo>
                        <a:pt x="11543" y="2490"/>
                        <a:pt x="11120" y="1740"/>
                        <a:pt x="10214" y="1740"/>
                      </a:cubicBezTo>
                      <a:cubicBezTo>
                        <a:pt x="10044" y="1740"/>
                        <a:pt x="9875" y="1773"/>
                        <a:pt x="9712" y="1832"/>
                      </a:cubicBezTo>
                      <a:cubicBezTo>
                        <a:pt x="9679" y="971"/>
                        <a:pt x="8969" y="287"/>
                        <a:pt x="8109" y="280"/>
                      </a:cubicBezTo>
                      <a:cubicBezTo>
                        <a:pt x="7744" y="280"/>
                        <a:pt x="7392" y="404"/>
                        <a:pt x="7111" y="639"/>
                      </a:cubicBezTo>
                      <a:cubicBezTo>
                        <a:pt x="6838" y="261"/>
                        <a:pt x="6401" y="0"/>
                        <a:pt x="5795" y="0"/>
                      </a:cubicBezTo>
                      <a:close/>
                    </a:path>
                  </a:pathLst>
                </a:custGeom>
                <a:solidFill>
                  <a:srgbClr val="D4DB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5528" name="Google Shape;15528;p148"/>
          <p:cNvGrpSpPr/>
          <p:nvPr/>
        </p:nvGrpSpPr>
        <p:grpSpPr>
          <a:xfrm>
            <a:off x="6794039" y="1544979"/>
            <a:ext cx="556884" cy="1305801"/>
            <a:chOff x="6794039" y="1544979"/>
            <a:chExt cx="556884" cy="1305801"/>
          </a:xfrm>
        </p:grpSpPr>
        <p:sp>
          <p:nvSpPr>
            <p:cNvPr id="15529" name="Google Shape;15529;p148"/>
            <p:cNvSpPr/>
            <p:nvPr/>
          </p:nvSpPr>
          <p:spPr>
            <a:xfrm>
              <a:off x="6843751" y="2801244"/>
              <a:ext cx="457459" cy="49536"/>
            </a:xfrm>
            <a:custGeom>
              <a:avLst/>
              <a:gdLst/>
              <a:ahLst/>
              <a:cxnLst/>
              <a:rect l="l" t="t" r="r" b="b"/>
              <a:pathLst>
                <a:path w="18119" h="1962" extrusionOk="0">
                  <a:moveTo>
                    <a:pt x="9059" y="0"/>
                  </a:moveTo>
                  <a:cubicBezTo>
                    <a:pt x="4061" y="0"/>
                    <a:pt x="0" y="437"/>
                    <a:pt x="0" y="978"/>
                  </a:cubicBezTo>
                  <a:cubicBezTo>
                    <a:pt x="0" y="1519"/>
                    <a:pt x="4061" y="1962"/>
                    <a:pt x="9059" y="1962"/>
                  </a:cubicBezTo>
                  <a:cubicBezTo>
                    <a:pt x="14065" y="1962"/>
                    <a:pt x="18119" y="1519"/>
                    <a:pt x="18119" y="978"/>
                  </a:cubicBezTo>
                  <a:cubicBezTo>
                    <a:pt x="18119" y="437"/>
                    <a:pt x="14065" y="0"/>
                    <a:pt x="905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30" name="Google Shape;15530;p148"/>
            <p:cNvGrpSpPr/>
            <p:nvPr/>
          </p:nvGrpSpPr>
          <p:grpSpPr>
            <a:xfrm>
              <a:off x="6794039" y="1544979"/>
              <a:ext cx="556884" cy="1272726"/>
              <a:chOff x="6794039" y="1544979"/>
              <a:chExt cx="556884" cy="1272726"/>
            </a:xfrm>
          </p:grpSpPr>
          <p:sp>
            <p:nvSpPr>
              <p:cNvPr id="15531" name="Google Shape;15531;p148"/>
              <p:cNvSpPr/>
              <p:nvPr/>
            </p:nvSpPr>
            <p:spPr>
              <a:xfrm>
                <a:off x="6887026" y="1671923"/>
                <a:ext cx="366796" cy="342129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13551" extrusionOk="0">
                    <a:moveTo>
                      <a:pt x="2158" y="0"/>
                    </a:moveTo>
                    <a:cubicBezTo>
                      <a:pt x="965" y="0"/>
                      <a:pt x="0" y="965"/>
                      <a:pt x="0" y="2158"/>
                    </a:cubicBezTo>
                    <a:lnTo>
                      <a:pt x="0" y="11399"/>
                    </a:lnTo>
                    <a:cubicBezTo>
                      <a:pt x="0" y="12592"/>
                      <a:pt x="965" y="13550"/>
                      <a:pt x="2158" y="13550"/>
                    </a:cubicBezTo>
                    <a:lnTo>
                      <a:pt x="12377" y="13550"/>
                    </a:lnTo>
                    <a:cubicBezTo>
                      <a:pt x="13570" y="13550"/>
                      <a:pt x="14528" y="12592"/>
                      <a:pt x="14528" y="11399"/>
                    </a:cubicBezTo>
                    <a:lnTo>
                      <a:pt x="14528" y="2158"/>
                    </a:lnTo>
                    <a:cubicBezTo>
                      <a:pt x="14528" y="965"/>
                      <a:pt x="13570" y="0"/>
                      <a:pt x="12377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32" name="Google Shape;15532;p148"/>
              <p:cNvGrpSpPr/>
              <p:nvPr/>
            </p:nvGrpSpPr>
            <p:grpSpPr>
              <a:xfrm>
                <a:off x="6794039" y="1545206"/>
                <a:ext cx="556884" cy="1272499"/>
                <a:chOff x="6794039" y="1545206"/>
                <a:chExt cx="556884" cy="1272499"/>
              </a:xfrm>
            </p:grpSpPr>
            <p:sp>
              <p:nvSpPr>
                <p:cNvPr id="15533" name="Google Shape;15533;p148"/>
                <p:cNvSpPr/>
                <p:nvPr/>
              </p:nvSpPr>
              <p:spPr>
                <a:xfrm>
                  <a:off x="6794039" y="1545206"/>
                  <a:ext cx="556884" cy="1272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7" h="50401" extrusionOk="0">
                      <a:moveTo>
                        <a:pt x="11028" y="1"/>
                      </a:moveTo>
                      <a:cubicBezTo>
                        <a:pt x="7053" y="1"/>
                        <a:pt x="3833" y="3220"/>
                        <a:pt x="3833" y="7196"/>
                      </a:cubicBezTo>
                      <a:lnTo>
                        <a:pt x="3833" y="7203"/>
                      </a:lnTo>
                      <a:cubicBezTo>
                        <a:pt x="3807" y="7203"/>
                        <a:pt x="3787" y="7196"/>
                        <a:pt x="3768" y="7196"/>
                      </a:cubicBezTo>
                      <a:cubicBezTo>
                        <a:pt x="3764" y="7196"/>
                        <a:pt x="3761" y="7196"/>
                        <a:pt x="3757" y="7196"/>
                      </a:cubicBezTo>
                      <a:cubicBezTo>
                        <a:pt x="3091" y="7196"/>
                        <a:pt x="2589" y="7806"/>
                        <a:pt x="2712" y="8461"/>
                      </a:cubicBezTo>
                      <a:cubicBezTo>
                        <a:pt x="2814" y="8976"/>
                        <a:pt x="3263" y="9319"/>
                        <a:pt x="3751" y="9319"/>
                      </a:cubicBezTo>
                      <a:cubicBezTo>
                        <a:pt x="3886" y="9319"/>
                        <a:pt x="4024" y="9293"/>
                        <a:pt x="4159" y="9236"/>
                      </a:cubicBezTo>
                      <a:cubicBezTo>
                        <a:pt x="4922" y="11537"/>
                        <a:pt x="6896" y="13362"/>
                        <a:pt x="9073" y="14079"/>
                      </a:cubicBezTo>
                      <a:lnTo>
                        <a:pt x="9073" y="16125"/>
                      </a:lnTo>
                      <a:lnTo>
                        <a:pt x="6864" y="16125"/>
                      </a:lnTo>
                      <a:cubicBezTo>
                        <a:pt x="6864" y="16125"/>
                        <a:pt x="6857" y="16171"/>
                        <a:pt x="6838" y="16177"/>
                      </a:cubicBezTo>
                      <a:cubicBezTo>
                        <a:pt x="6258" y="16177"/>
                        <a:pt x="5743" y="16555"/>
                        <a:pt x="5560" y="17109"/>
                      </a:cubicBezTo>
                      <a:lnTo>
                        <a:pt x="229" y="32862"/>
                      </a:lnTo>
                      <a:cubicBezTo>
                        <a:pt x="1" y="33553"/>
                        <a:pt x="372" y="34309"/>
                        <a:pt x="1070" y="34544"/>
                      </a:cubicBezTo>
                      <a:cubicBezTo>
                        <a:pt x="1209" y="34589"/>
                        <a:pt x="1350" y="34611"/>
                        <a:pt x="1488" y="34611"/>
                      </a:cubicBezTo>
                      <a:cubicBezTo>
                        <a:pt x="2045" y="34611"/>
                        <a:pt x="2563" y="34261"/>
                        <a:pt x="2751" y="33703"/>
                      </a:cubicBezTo>
                      <a:lnTo>
                        <a:pt x="2927" y="33188"/>
                      </a:lnTo>
                      <a:lnTo>
                        <a:pt x="3507" y="33436"/>
                      </a:lnTo>
                      <a:cubicBezTo>
                        <a:pt x="3507" y="33436"/>
                        <a:pt x="4009" y="32419"/>
                        <a:pt x="3468" y="31578"/>
                      </a:cubicBezTo>
                      <a:lnTo>
                        <a:pt x="6733" y="21919"/>
                      </a:lnTo>
                      <a:lnTo>
                        <a:pt x="6733" y="21919"/>
                      </a:lnTo>
                      <a:cubicBezTo>
                        <a:pt x="6733" y="27707"/>
                        <a:pt x="5951" y="29173"/>
                        <a:pt x="5951" y="32367"/>
                      </a:cubicBezTo>
                      <a:cubicBezTo>
                        <a:pt x="5951" y="35560"/>
                        <a:pt x="7861" y="48498"/>
                        <a:pt x="7861" y="48498"/>
                      </a:cubicBezTo>
                      <a:lnTo>
                        <a:pt x="5554" y="50401"/>
                      </a:lnTo>
                      <a:lnTo>
                        <a:pt x="10012" y="50401"/>
                      </a:lnTo>
                      <a:lnTo>
                        <a:pt x="10761" y="31630"/>
                      </a:lnTo>
                      <a:lnTo>
                        <a:pt x="11139" y="31630"/>
                      </a:lnTo>
                      <a:lnTo>
                        <a:pt x="11889" y="50401"/>
                      </a:lnTo>
                      <a:lnTo>
                        <a:pt x="16353" y="50401"/>
                      </a:lnTo>
                      <a:lnTo>
                        <a:pt x="14046" y="48498"/>
                      </a:lnTo>
                      <a:cubicBezTo>
                        <a:pt x="14046" y="48498"/>
                        <a:pt x="15949" y="34172"/>
                        <a:pt x="15949" y="31591"/>
                      </a:cubicBezTo>
                      <a:cubicBezTo>
                        <a:pt x="15949" y="29004"/>
                        <a:pt x="15291" y="27681"/>
                        <a:pt x="15291" y="21821"/>
                      </a:cubicBezTo>
                      <a:lnTo>
                        <a:pt x="15291" y="21821"/>
                      </a:lnTo>
                      <a:lnTo>
                        <a:pt x="18595" y="31578"/>
                      </a:lnTo>
                      <a:cubicBezTo>
                        <a:pt x="18048" y="32412"/>
                        <a:pt x="18556" y="33423"/>
                        <a:pt x="18556" y="33423"/>
                      </a:cubicBezTo>
                      <a:lnTo>
                        <a:pt x="19136" y="33181"/>
                      </a:lnTo>
                      <a:lnTo>
                        <a:pt x="19312" y="33703"/>
                      </a:lnTo>
                      <a:cubicBezTo>
                        <a:pt x="19495" y="34261"/>
                        <a:pt x="20012" y="34611"/>
                        <a:pt x="20569" y="34611"/>
                      </a:cubicBezTo>
                      <a:cubicBezTo>
                        <a:pt x="20707" y="34611"/>
                        <a:pt x="20848" y="34589"/>
                        <a:pt x="20987" y="34544"/>
                      </a:cubicBezTo>
                      <a:cubicBezTo>
                        <a:pt x="21685" y="34316"/>
                        <a:pt x="22056" y="33566"/>
                        <a:pt x="21828" y="32869"/>
                      </a:cubicBezTo>
                      <a:lnTo>
                        <a:pt x="16497" y="17122"/>
                      </a:lnTo>
                      <a:cubicBezTo>
                        <a:pt x="16334" y="16607"/>
                        <a:pt x="15878" y="16236"/>
                        <a:pt x="15337" y="16184"/>
                      </a:cubicBezTo>
                      <a:cubicBezTo>
                        <a:pt x="15317" y="16171"/>
                        <a:pt x="15304" y="16125"/>
                        <a:pt x="15304" y="16125"/>
                      </a:cubicBezTo>
                      <a:lnTo>
                        <a:pt x="12827" y="16125"/>
                      </a:lnTo>
                      <a:lnTo>
                        <a:pt x="12827" y="14124"/>
                      </a:lnTo>
                      <a:cubicBezTo>
                        <a:pt x="15050" y="13453"/>
                        <a:pt x="17096" y="11615"/>
                        <a:pt x="17885" y="9275"/>
                      </a:cubicBezTo>
                      <a:cubicBezTo>
                        <a:pt x="17970" y="9301"/>
                        <a:pt x="18054" y="9308"/>
                        <a:pt x="18139" y="9308"/>
                      </a:cubicBezTo>
                      <a:cubicBezTo>
                        <a:pt x="18143" y="9308"/>
                        <a:pt x="18147" y="9308"/>
                        <a:pt x="18151" y="9308"/>
                      </a:cubicBezTo>
                      <a:cubicBezTo>
                        <a:pt x="18713" y="9308"/>
                        <a:pt x="19169" y="8861"/>
                        <a:pt x="19195" y="8304"/>
                      </a:cubicBezTo>
                      <a:cubicBezTo>
                        <a:pt x="19215" y="7744"/>
                        <a:pt x="18791" y="7255"/>
                        <a:pt x="18230" y="7209"/>
                      </a:cubicBezTo>
                      <a:lnTo>
                        <a:pt x="18230" y="7196"/>
                      </a:lnTo>
                      <a:cubicBezTo>
                        <a:pt x="18230" y="3220"/>
                        <a:pt x="15011" y="1"/>
                        <a:pt x="1102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534" name="Google Shape;15534;p148"/>
                <p:cNvGrpSpPr/>
                <p:nvPr/>
              </p:nvGrpSpPr>
              <p:grpSpPr>
                <a:xfrm>
                  <a:off x="6812697" y="1636703"/>
                  <a:ext cx="515453" cy="1170626"/>
                  <a:chOff x="6812697" y="1636703"/>
                  <a:chExt cx="515453" cy="1170626"/>
                </a:xfrm>
              </p:grpSpPr>
              <p:sp>
                <p:nvSpPr>
                  <p:cNvPr id="15535" name="Google Shape;15535;p148"/>
                  <p:cNvSpPr/>
                  <p:nvPr/>
                </p:nvSpPr>
                <p:spPr>
                  <a:xfrm>
                    <a:off x="6985920" y="2372566"/>
                    <a:ext cx="24692" cy="111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4407" extrusionOk="0">
                        <a:moveTo>
                          <a:pt x="0" y="1"/>
                        </a:moveTo>
                        <a:lnTo>
                          <a:pt x="0" y="4407"/>
                        </a:lnTo>
                        <a:lnTo>
                          <a:pt x="978" y="4407"/>
                        </a:lnTo>
                        <a:lnTo>
                          <a:pt x="97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6" name="Google Shape;15536;p148"/>
                  <p:cNvSpPr/>
                  <p:nvPr/>
                </p:nvSpPr>
                <p:spPr>
                  <a:xfrm>
                    <a:off x="6963525" y="2349212"/>
                    <a:ext cx="41658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21" extrusionOk="0">
                        <a:moveTo>
                          <a:pt x="946" y="0"/>
                        </a:moveTo>
                        <a:cubicBezTo>
                          <a:pt x="314" y="0"/>
                          <a:pt x="1" y="763"/>
                          <a:pt x="444" y="1213"/>
                        </a:cubicBezTo>
                        <a:cubicBezTo>
                          <a:pt x="587" y="1356"/>
                          <a:pt x="764" y="1420"/>
                          <a:pt x="937" y="1420"/>
                        </a:cubicBezTo>
                        <a:cubicBezTo>
                          <a:pt x="1301" y="1420"/>
                          <a:pt x="1650" y="1139"/>
                          <a:pt x="1650" y="711"/>
                        </a:cubicBezTo>
                        <a:cubicBezTo>
                          <a:pt x="1650" y="320"/>
                          <a:pt x="133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7" name="Google Shape;15537;p148"/>
                  <p:cNvSpPr/>
                  <p:nvPr/>
                </p:nvSpPr>
                <p:spPr>
                  <a:xfrm>
                    <a:off x="6988218" y="2349212"/>
                    <a:ext cx="41658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21" extrusionOk="0">
                        <a:moveTo>
                          <a:pt x="946" y="0"/>
                        </a:moveTo>
                        <a:cubicBezTo>
                          <a:pt x="313" y="0"/>
                          <a:pt x="0" y="763"/>
                          <a:pt x="444" y="1213"/>
                        </a:cubicBezTo>
                        <a:cubicBezTo>
                          <a:pt x="589" y="1356"/>
                          <a:pt x="766" y="1420"/>
                          <a:pt x="940" y="1420"/>
                        </a:cubicBezTo>
                        <a:cubicBezTo>
                          <a:pt x="1303" y="1420"/>
                          <a:pt x="1649" y="1139"/>
                          <a:pt x="1649" y="711"/>
                        </a:cubicBezTo>
                        <a:cubicBezTo>
                          <a:pt x="1649" y="320"/>
                          <a:pt x="133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8" name="Google Shape;15538;p148"/>
                  <p:cNvSpPr/>
                  <p:nvPr/>
                </p:nvSpPr>
                <p:spPr>
                  <a:xfrm>
                    <a:off x="6963525" y="2464720"/>
                    <a:ext cx="41658" cy="35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14" extrusionOk="0">
                        <a:moveTo>
                          <a:pt x="946" y="1"/>
                        </a:moveTo>
                        <a:cubicBezTo>
                          <a:pt x="314" y="1"/>
                          <a:pt x="1" y="757"/>
                          <a:pt x="444" y="1206"/>
                        </a:cubicBezTo>
                        <a:cubicBezTo>
                          <a:pt x="587" y="1350"/>
                          <a:pt x="764" y="1414"/>
                          <a:pt x="937" y="1414"/>
                        </a:cubicBezTo>
                        <a:cubicBezTo>
                          <a:pt x="1301" y="1414"/>
                          <a:pt x="1650" y="1132"/>
                          <a:pt x="1650" y="705"/>
                        </a:cubicBezTo>
                        <a:cubicBezTo>
                          <a:pt x="1650" y="314"/>
                          <a:pt x="1337" y="1"/>
                          <a:pt x="9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39" name="Google Shape;15539;p148"/>
                  <p:cNvSpPr/>
                  <p:nvPr/>
                </p:nvSpPr>
                <p:spPr>
                  <a:xfrm>
                    <a:off x="6988218" y="2464720"/>
                    <a:ext cx="41658" cy="35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14" extrusionOk="0">
                        <a:moveTo>
                          <a:pt x="946" y="1"/>
                        </a:moveTo>
                        <a:cubicBezTo>
                          <a:pt x="313" y="1"/>
                          <a:pt x="0" y="757"/>
                          <a:pt x="444" y="1206"/>
                        </a:cubicBezTo>
                        <a:cubicBezTo>
                          <a:pt x="589" y="1350"/>
                          <a:pt x="766" y="1414"/>
                          <a:pt x="940" y="1414"/>
                        </a:cubicBezTo>
                        <a:cubicBezTo>
                          <a:pt x="1303" y="1414"/>
                          <a:pt x="1649" y="1132"/>
                          <a:pt x="1649" y="705"/>
                        </a:cubicBezTo>
                        <a:cubicBezTo>
                          <a:pt x="1649" y="314"/>
                          <a:pt x="1337" y="1"/>
                          <a:pt x="9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0" name="Google Shape;15540;p148"/>
                  <p:cNvSpPr/>
                  <p:nvPr/>
                </p:nvSpPr>
                <p:spPr>
                  <a:xfrm>
                    <a:off x="7001876" y="2594214"/>
                    <a:ext cx="30625" cy="10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3" h="4140" extrusionOk="0">
                        <a:moveTo>
                          <a:pt x="815" y="1"/>
                        </a:moveTo>
                        <a:lnTo>
                          <a:pt x="0" y="79"/>
                        </a:lnTo>
                        <a:lnTo>
                          <a:pt x="398" y="4140"/>
                        </a:lnTo>
                        <a:lnTo>
                          <a:pt x="1213" y="4061"/>
                        </a:lnTo>
                        <a:lnTo>
                          <a:pt x="8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1" name="Google Shape;15541;p148"/>
                  <p:cNvSpPr/>
                  <p:nvPr/>
                </p:nvSpPr>
                <p:spPr>
                  <a:xfrm>
                    <a:off x="6979987" y="2577349"/>
                    <a:ext cx="38124" cy="31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65" extrusionOk="0">
                        <a:moveTo>
                          <a:pt x="848" y="0"/>
                        </a:moveTo>
                        <a:cubicBezTo>
                          <a:pt x="824" y="0"/>
                          <a:pt x="800" y="2"/>
                          <a:pt x="776" y="4"/>
                        </a:cubicBezTo>
                        <a:cubicBezTo>
                          <a:pt x="216" y="56"/>
                          <a:pt x="1" y="760"/>
                          <a:pt x="437" y="1119"/>
                        </a:cubicBezTo>
                        <a:cubicBezTo>
                          <a:pt x="559" y="1220"/>
                          <a:pt x="698" y="1265"/>
                          <a:pt x="835" y="1265"/>
                        </a:cubicBezTo>
                        <a:cubicBezTo>
                          <a:pt x="1182" y="1265"/>
                          <a:pt x="1509" y="973"/>
                          <a:pt x="1467" y="571"/>
                        </a:cubicBezTo>
                        <a:cubicBezTo>
                          <a:pt x="1437" y="243"/>
                          <a:pt x="1169" y="0"/>
                          <a:pt x="8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2" name="Google Shape;15542;p148"/>
                  <p:cNvSpPr/>
                  <p:nvPr/>
                </p:nvSpPr>
                <p:spPr>
                  <a:xfrm>
                    <a:off x="7002028" y="2575077"/>
                    <a:ext cx="38124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71" extrusionOk="0">
                        <a:moveTo>
                          <a:pt x="837" y="0"/>
                        </a:moveTo>
                        <a:cubicBezTo>
                          <a:pt x="817" y="0"/>
                          <a:pt x="797" y="1"/>
                          <a:pt x="777" y="3"/>
                        </a:cubicBezTo>
                        <a:cubicBezTo>
                          <a:pt x="216" y="62"/>
                          <a:pt x="1" y="766"/>
                          <a:pt x="438" y="1124"/>
                        </a:cubicBezTo>
                        <a:cubicBezTo>
                          <a:pt x="559" y="1225"/>
                          <a:pt x="699" y="1270"/>
                          <a:pt x="835" y="1270"/>
                        </a:cubicBezTo>
                        <a:cubicBezTo>
                          <a:pt x="1182" y="1270"/>
                          <a:pt x="1510" y="979"/>
                          <a:pt x="1467" y="576"/>
                        </a:cubicBezTo>
                        <a:cubicBezTo>
                          <a:pt x="1437" y="245"/>
                          <a:pt x="1163" y="0"/>
                          <a:pt x="8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3" name="Google Shape;15543;p148"/>
                  <p:cNvSpPr/>
                  <p:nvPr/>
                </p:nvSpPr>
                <p:spPr>
                  <a:xfrm>
                    <a:off x="6989859" y="2680182"/>
                    <a:ext cx="38174" cy="3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" h="1266" extrusionOk="0">
                        <a:moveTo>
                          <a:pt x="852" y="1"/>
                        </a:moveTo>
                        <a:cubicBezTo>
                          <a:pt x="829" y="1"/>
                          <a:pt x="806" y="2"/>
                          <a:pt x="783" y="5"/>
                        </a:cubicBezTo>
                        <a:cubicBezTo>
                          <a:pt x="222" y="57"/>
                          <a:pt x="1" y="761"/>
                          <a:pt x="437" y="1119"/>
                        </a:cubicBezTo>
                        <a:cubicBezTo>
                          <a:pt x="561" y="1220"/>
                          <a:pt x="701" y="1265"/>
                          <a:pt x="838" y="1265"/>
                        </a:cubicBezTo>
                        <a:cubicBezTo>
                          <a:pt x="1186" y="1265"/>
                          <a:pt x="1511" y="974"/>
                          <a:pt x="1474" y="572"/>
                        </a:cubicBezTo>
                        <a:cubicBezTo>
                          <a:pt x="1443" y="249"/>
                          <a:pt x="1169" y="1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4" name="Google Shape;15544;p148"/>
                  <p:cNvSpPr/>
                  <p:nvPr/>
                </p:nvSpPr>
                <p:spPr>
                  <a:xfrm>
                    <a:off x="7012076" y="2678086"/>
                    <a:ext cx="37997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271" extrusionOk="0">
                        <a:moveTo>
                          <a:pt x="836" y="0"/>
                        </a:moveTo>
                        <a:cubicBezTo>
                          <a:pt x="816" y="0"/>
                          <a:pt x="796" y="1"/>
                          <a:pt x="776" y="3"/>
                        </a:cubicBezTo>
                        <a:cubicBezTo>
                          <a:pt x="216" y="55"/>
                          <a:pt x="1" y="765"/>
                          <a:pt x="431" y="1124"/>
                        </a:cubicBezTo>
                        <a:cubicBezTo>
                          <a:pt x="554" y="1225"/>
                          <a:pt x="694" y="1270"/>
                          <a:pt x="831" y="1270"/>
                        </a:cubicBezTo>
                        <a:cubicBezTo>
                          <a:pt x="1179" y="1270"/>
                          <a:pt x="1504" y="979"/>
                          <a:pt x="1467" y="576"/>
                        </a:cubicBezTo>
                        <a:cubicBezTo>
                          <a:pt x="1436" y="245"/>
                          <a:pt x="1157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5" name="Google Shape;15545;p148"/>
                  <p:cNvSpPr/>
                  <p:nvPr/>
                </p:nvSpPr>
                <p:spPr>
                  <a:xfrm>
                    <a:off x="6850316" y="2178085"/>
                    <a:ext cx="55974" cy="109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28" extrusionOk="0">
                        <a:moveTo>
                          <a:pt x="1317" y="0"/>
                        </a:moveTo>
                        <a:lnTo>
                          <a:pt x="1" y="4035"/>
                        </a:lnTo>
                        <a:lnTo>
                          <a:pt x="894" y="4328"/>
                        </a:lnTo>
                        <a:lnTo>
                          <a:pt x="2217" y="287"/>
                        </a:lnTo>
                        <a:lnTo>
                          <a:pt x="131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6" name="Google Shape;15546;p148"/>
                  <p:cNvSpPr/>
                  <p:nvPr/>
                </p:nvSpPr>
                <p:spPr>
                  <a:xfrm>
                    <a:off x="6864858" y="2156120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841" y="0"/>
                        </a:moveTo>
                        <a:cubicBezTo>
                          <a:pt x="361" y="0"/>
                          <a:pt x="1" y="516"/>
                          <a:pt x="239" y="987"/>
                        </a:cubicBezTo>
                        <a:cubicBezTo>
                          <a:pt x="367" y="1242"/>
                          <a:pt x="607" y="1364"/>
                          <a:pt x="847" y="1364"/>
                        </a:cubicBezTo>
                        <a:cubicBezTo>
                          <a:pt x="1122" y="1364"/>
                          <a:pt x="1396" y="1203"/>
                          <a:pt x="1497" y="896"/>
                        </a:cubicBezTo>
                        <a:cubicBezTo>
                          <a:pt x="1615" y="538"/>
                          <a:pt x="1419" y="147"/>
                          <a:pt x="1061" y="36"/>
                        </a:cubicBezTo>
                        <a:cubicBezTo>
                          <a:pt x="986" y="12"/>
                          <a:pt x="912" y="0"/>
                          <a:pt x="8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7" name="Google Shape;15547;p148"/>
                  <p:cNvSpPr/>
                  <p:nvPr/>
                </p:nvSpPr>
                <p:spPr>
                  <a:xfrm>
                    <a:off x="6887581" y="2163517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841" y="1"/>
                        </a:moveTo>
                        <a:cubicBezTo>
                          <a:pt x="361" y="1"/>
                          <a:pt x="0" y="516"/>
                          <a:pt x="239" y="988"/>
                        </a:cubicBezTo>
                        <a:cubicBezTo>
                          <a:pt x="366" y="1242"/>
                          <a:pt x="606" y="1365"/>
                          <a:pt x="846" y="1365"/>
                        </a:cubicBezTo>
                        <a:cubicBezTo>
                          <a:pt x="1121" y="1365"/>
                          <a:pt x="1396" y="1203"/>
                          <a:pt x="1497" y="897"/>
                        </a:cubicBezTo>
                        <a:cubicBezTo>
                          <a:pt x="1614" y="538"/>
                          <a:pt x="1419" y="154"/>
                          <a:pt x="1060" y="36"/>
                        </a:cubicBezTo>
                        <a:cubicBezTo>
                          <a:pt x="985" y="12"/>
                          <a:pt x="912" y="1"/>
                          <a:pt x="84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8" name="Google Shape;15548;p148"/>
                  <p:cNvSpPr/>
                  <p:nvPr/>
                </p:nvSpPr>
                <p:spPr>
                  <a:xfrm>
                    <a:off x="6830471" y="2261755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39" y="1"/>
                        </a:moveTo>
                        <a:cubicBezTo>
                          <a:pt x="362" y="1"/>
                          <a:pt x="0" y="522"/>
                          <a:pt x="239" y="994"/>
                        </a:cubicBezTo>
                        <a:cubicBezTo>
                          <a:pt x="367" y="1246"/>
                          <a:pt x="605" y="1368"/>
                          <a:pt x="843" y="1368"/>
                        </a:cubicBezTo>
                        <a:cubicBezTo>
                          <a:pt x="1117" y="1368"/>
                          <a:pt x="1390" y="1207"/>
                          <a:pt x="1491" y="896"/>
                        </a:cubicBezTo>
                        <a:cubicBezTo>
                          <a:pt x="1614" y="538"/>
                          <a:pt x="1412" y="153"/>
                          <a:pt x="1054" y="36"/>
                        </a:cubicBezTo>
                        <a:cubicBezTo>
                          <a:pt x="981" y="12"/>
                          <a:pt x="908" y="1"/>
                          <a:pt x="83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49" name="Google Shape;15549;p148"/>
                  <p:cNvSpPr/>
                  <p:nvPr/>
                </p:nvSpPr>
                <p:spPr>
                  <a:xfrm>
                    <a:off x="6853017" y="2269178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43" y="0"/>
                        </a:moveTo>
                        <a:cubicBezTo>
                          <a:pt x="362" y="0"/>
                          <a:pt x="0" y="522"/>
                          <a:pt x="239" y="994"/>
                        </a:cubicBezTo>
                        <a:cubicBezTo>
                          <a:pt x="367" y="1245"/>
                          <a:pt x="607" y="1367"/>
                          <a:pt x="846" y="1367"/>
                        </a:cubicBezTo>
                        <a:cubicBezTo>
                          <a:pt x="1122" y="1367"/>
                          <a:pt x="1396" y="1206"/>
                          <a:pt x="1497" y="896"/>
                        </a:cubicBezTo>
                        <a:cubicBezTo>
                          <a:pt x="1614" y="537"/>
                          <a:pt x="1419" y="153"/>
                          <a:pt x="1060" y="35"/>
                        </a:cubicBezTo>
                        <a:cubicBezTo>
                          <a:pt x="986" y="11"/>
                          <a:pt x="913" y="0"/>
                          <a:pt x="84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0" name="Google Shape;15550;p148"/>
                  <p:cNvSpPr/>
                  <p:nvPr/>
                </p:nvSpPr>
                <p:spPr>
                  <a:xfrm>
                    <a:off x="6907905" y="2021424"/>
                    <a:ext cx="55974" cy="10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35" extrusionOk="0">
                        <a:moveTo>
                          <a:pt x="1324" y="0"/>
                        </a:moveTo>
                        <a:lnTo>
                          <a:pt x="1" y="4041"/>
                        </a:lnTo>
                        <a:lnTo>
                          <a:pt x="900" y="4335"/>
                        </a:lnTo>
                        <a:lnTo>
                          <a:pt x="2217" y="294"/>
                        </a:lnTo>
                        <a:lnTo>
                          <a:pt x="13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1" name="Google Shape;15551;p148"/>
                  <p:cNvSpPr/>
                  <p:nvPr/>
                </p:nvSpPr>
                <p:spPr>
                  <a:xfrm>
                    <a:off x="6922625" y="1999459"/>
                    <a:ext cx="40775" cy="34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2" extrusionOk="0">
                        <a:moveTo>
                          <a:pt x="841" y="1"/>
                        </a:moveTo>
                        <a:cubicBezTo>
                          <a:pt x="361" y="1"/>
                          <a:pt x="1" y="516"/>
                          <a:pt x="239" y="988"/>
                        </a:cubicBezTo>
                        <a:cubicBezTo>
                          <a:pt x="367" y="1240"/>
                          <a:pt x="608" y="1362"/>
                          <a:pt x="848" y="1362"/>
                        </a:cubicBezTo>
                        <a:cubicBezTo>
                          <a:pt x="1123" y="1362"/>
                          <a:pt x="1396" y="1203"/>
                          <a:pt x="1497" y="897"/>
                        </a:cubicBezTo>
                        <a:cubicBezTo>
                          <a:pt x="1614" y="538"/>
                          <a:pt x="1419" y="147"/>
                          <a:pt x="1060" y="36"/>
                        </a:cubicBezTo>
                        <a:cubicBezTo>
                          <a:pt x="986" y="12"/>
                          <a:pt x="912" y="1"/>
                          <a:pt x="84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2" name="Google Shape;15552;p148"/>
                  <p:cNvSpPr/>
                  <p:nvPr/>
                </p:nvSpPr>
                <p:spPr>
                  <a:xfrm>
                    <a:off x="6945196" y="2006882"/>
                    <a:ext cx="40749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5" extrusionOk="0">
                        <a:moveTo>
                          <a:pt x="844" y="0"/>
                        </a:moveTo>
                        <a:cubicBezTo>
                          <a:pt x="366" y="0"/>
                          <a:pt x="0" y="522"/>
                          <a:pt x="245" y="994"/>
                        </a:cubicBezTo>
                        <a:cubicBezTo>
                          <a:pt x="371" y="1244"/>
                          <a:pt x="609" y="1365"/>
                          <a:pt x="846" y="1365"/>
                        </a:cubicBezTo>
                        <a:cubicBezTo>
                          <a:pt x="1121" y="1365"/>
                          <a:pt x="1395" y="1204"/>
                          <a:pt x="1496" y="896"/>
                        </a:cubicBezTo>
                        <a:cubicBezTo>
                          <a:pt x="1613" y="537"/>
                          <a:pt x="1418" y="153"/>
                          <a:pt x="1059" y="36"/>
                        </a:cubicBezTo>
                        <a:cubicBezTo>
                          <a:pt x="986" y="11"/>
                          <a:pt x="914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3" name="Google Shape;15553;p148"/>
                  <p:cNvSpPr/>
                  <p:nvPr/>
                </p:nvSpPr>
                <p:spPr>
                  <a:xfrm>
                    <a:off x="6888061" y="2105271"/>
                    <a:ext cx="40775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6" extrusionOk="0">
                        <a:moveTo>
                          <a:pt x="842" y="0"/>
                        </a:moveTo>
                        <a:cubicBezTo>
                          <a:pt x="361" y="0"/>
                          <a:pt x="1" y="517"/>
                          <a:pt x="239" y="994"/>
                        </a:cubicBezTo>
                        <a:cubicBezTo>
                          <a:pt x="366" y="1245"/>
                          <a:pt x="605" y="1365"/>
                          <a:pt x="844" y="1365"/>
                        </a:cubicBezTo>
                        <a:cubicBezTo>
                          <a:pt x="1120" y="1365"/>
                          <a:pt x="1396" y="1204"/>
                          <a:pt x="1497" y="896"/>
                        </a:cubicBezTo>
                        <a:cubicBezTo>
                          <a:pt x="1615" y="538"/>
                          <a:pt x="1419" y="153"/>
                          <a:pt x="1061" y="36"/>
                        </a:cubicBezTo>
                        <a:cubicBezTo>
                          <a:pt x="986" y="12"/>
                          <a:pt x="912" y="0"/>
                          <a:pt x="84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4" name="Google Shape;15554;p148"/>
                  <p:cNvSpPr/>
                  <p:nvPr/>
                </p:nvSpPr>
                <p:spPr>
                  <a:xfrm>
                    <a:off x="6910783" y="2112517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43" y="0"/>
                        </a:moveTo>
                        <a:cubicBezTo>
                          <a:pt x="361" y="0"/>
                          <a:pt x="0" y="522"/>
                          <a:pt x="239" y="994"/>
                        </a:cubicBezTo>
                        <a:cubicBezTo>
                          <a:pt x="366" y="1246"/>
                          <a:pt x="606" y="1367"/>
                          <a:pt x="846" y="1367"/>
                        </a:cubicBezTo>
                        <a:cubicBezTo>
                          <a:pt x="1121" y="1367"/>
                          <a:pt x="1396" y="1206"/>
                          <a:pt x="1497" y="896"/>
                        </a:cubicBezTo>
                        <a:cubicBezTo>
                          <a:pt x="1614" y="538"/>
                          <a:pt x="1419" y="153"/>
                          <a:pt x="1060" y="36"/>
                        </a:cubicBezTo>
                        <a:cubicBezTo>
                          <a:pt x="986" y="12"/>
                          <a:pt x="913" y="0"/>
                          <a:pt x="84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5" name="Google Shape;15555;p148"/>
                  <p:cNvSpPr/>
                  <p:nvPr/>
                </p:nvSpPr>
                <p:spPr>
                  <a:xfrm>
                    <a:off x="6957113" y="1968758"/>
                    <a:ext cx="226622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6" h="979" extrusionOk="0">
                        <a:moveTo>
                          <a:pt x="450" y="1"/>
                        </a:moveTo>
                        <a:cubicBezTo>
                          <a:pt x="203" y="1"/>
                          <a:pt x="1" y="196"/>
                          <a:pt x="1" y="451"/>
                        </a:cubicBezTo>
                        <a:lnTo>
                          <a:pt x="1" y="529"/>
                        </a:lnTo>
                        <a:cubicBezTo>
                          <a:pt x="1" y="776"/>
                          <a:pt x="203" y="979"/>
                          <a:pt x="450" y="979"/>
                        </a:cubicBezTo>
                        <a:lnTo>
                          <a:pt x="8532" y="979"/>
                        </a:lnTo>
                        <a:cubicBezTo>
                          <a:pt x="8780" y="979"/>
                          <a:pt x="8975" y="776"/>
                          <a:pt x="8975" y="529"/>
                        </a:cubicBezTo>
                        <a:lnTo>
                          <a:pt x="8975" y="451"/>
                        </a:lnTo>
                        <a:cubicBezTo>
                          <a:pt x="8975" y="196"/>
                          <a:pt x="8780" y="1"/>
                          <a:pt x="853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6" name="Google Shape;15556;p148"/>
                  <p:cNvSpPr/>
                  <p:nvPr/>
                </p:nvSpPr>
                <p:spPr>
                  <a:xfrm>
                    <a:off x="7039546" y="1927453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203"/>
                          <a:pt x="1" y="451"/>
                        </a:cubicBezTo>
                        <a:lnTo>
                          <a:pt x="1" y="535"/>
                        </a:lnTo>
                        <a:cubicBezTo>
                          <a:pt x="1" y="783"/>
                          <a:pt x="203" y="979"/>
                          <a:pt x="451" y="979"/>
                        </a:cubicBezTo>
                        <a:lnTo>
                          <a:pt x="2002" y="979"/>
                        </a:lnTo>
                        <a:cubicBezTo>
                          <a:pt x="2250" y="979"/>
                          <a:pt x="2452" y="783"/>
                          <a:pt x="2452" y="535"/>
                        </a:cubicBezTo>
                        <a:lnTo>
                          <a:pt x="2452" y="451"/>
                        </a:lnTo>
                        <a:cubicBezTo>
                          <a:pt x="2452" y="203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7" name="Google Shape;15557;p148"/>
                  <p:cNvSpPr/>
                  <p:nvPr/>
                </p:nvSpPr>
                <p:spPr>
                  <a:xfrm>
                    <a:off x="7039546" y="2257236"/>
                    <a:ext cx="61907" cy="24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8" extrusionOk="0">
                        <a:moveTo>
                          <a:pt x="451" y="0"/>
                        </a:moveTo>
                        <a:cubicBezTo>
                          <a:pt x="203" y="0"/>
                          <a:pt x="1" y="202"/>
                          <a:pt x="1" y="450"/>
                        </a:cubicBezTo>
                        <a:lnTo>
                          <a:pt x="1" y="528"/>
                        </a:lnTo>
                        <a:cubicBezTo>
                          <a:pt x="1" y="782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82"/>
                          <a:pt x="2452" y="528"/>
                        </a:cubicBezTo>
                        <a:lnTo>
                          <a:pt x="2452" y="450"/>
                        </a:lnTo>
                        <a:cubicBezTo>
                          <a:pt x="2452" y="202"/>
                          <a:pt x="2250" y="0"/>
                          <a:pt x="200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8" name="Google Shape;15558;p148"/>
                  <p:cNvSpPr/>
                  <p:nvPr/>
                </p:nvSpPr>
                <p:spPr>
                  <a:xfrm>
                    <a:off x="7039546" y="2216082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196"/>
                          <a:pt x="1" y="444"/>
                        </a:cubicBezTo>
                        <a:lnTo>
                          <a:pt x="1" y="529"/>
                        </a:lnTo>
                        <a:cubicBezTo>
                          <a:pt x="1" y="776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76"/>
                          <a:pt x="2452" y="529"/>
                        </a:cubicBezTo>
                        <a:lnTo>
                          <a:pt x="2452" y="444"/>
                        </a:lnTo>
                        <a:cubicBezTo>
                          <a:pt x="2452" y="196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59" name="Google Shape;15559;p148"/>
                  <p:cNvSpPr/>
                  <p:nvPr/>
                </p:nvSpPr>
                <p:spPr>
                  <a:xfrm>
                    <a:off x="7039546" y="2178893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203"/>
                          <a:pt x="1" y="450"/>
                        </a:cubicBezTo>
                        <a:lnTo>
                          <a:pt x="1" y="535"/>
                        </a:lnTo>
                        <a:cubicBezTo>
                          <a:pt x="1" y="783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83"/>
                          <a:pt x="2452" y="535"/>
                        </a:cubicBezTo>
                        <a:lnTo>
                          <a:pt x="2452" y="450"/>
                        </a:lnTo>
                        <a:cubicBezTo>
                          <a:pt x="2452" y="203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0" name="Google Shape;15560;p148"/>
                  <p:cNvSpPr/>
                  <p:nvPr/>
                </p:nvSpPr>
                <p:spPr>
                  <a:xfrm>
                    <a:off x="7051892" y="1972873"/>
                    <a:ext cx="32948" cy="185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5" h="7347" extrusionOk="0">
                        <a:moveTo>
                          <a:pt x="653" y="1"/>
                        </a:moveTo>
                        <a:cubicBezTo>
                          <a:pt x="294" y="1"/>
                          <a:pt x="1" y="294"/>
                          <a:pt x="1" y="653"/>
                        </a:cubicBezTo>
                        <a:lnTo>
                          <a:pt x="1" y="6694"/>
                        </a:lnTo>
                        <a:cubicBezTo>
                          <a:pt x="1" y="7053"/>
                          <a:pt x="294" y="7346"/>
                          <a:pt x="653" y="7346"/>
                        </a:cubicBezTo>
                        <a:cubicBezTo>
                          <a:pt x="1011" y="7346"/>
                          <a:pt x="1304" y="7053"/>
                          <a:pt x="1304" y="6694"/>
                        </a:cubicBezTo>
                        <a:lnTo>
                          <a:pt x="1304" y="653"/>
                        </a:lnTo>
                        <a:cubicBezTo>
                          <a:pt x="1304" y="294"/>
                          <a:pt x="1011" y="1"/>
                          <a:pt x="6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1" name="Google Shape;15561;p148"/>
                  <p:cNvSpPr/>
                  <p:nvPr/>
                </p:nvSpPr>
                <p:spPr>
                  <a:xfrm>
                    <a:off x="7058810" y="2022661"/>
                    <a:ext cx="95461" cy="3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1" h="1510" extrusionOk="0">
                        <a:moveTo>
                          <a:pt x="636" y="1"/>
                        </a:moveTo>
                        <a:cubicBezTo>
                          <a:pt x="417" y="1"/>
                          <a:pt x="213" y="131"/>
                          <a:pt x="124" y="343"/>
                        </a:cubicBezTo>
                        <a:cubicBezTo>
                          <a:pt x="1" y="623"/>
                          <a:pt x="124" y="949"/>
                          <a:pt x="398" y="1072"/>
                        </a:cubicBezTo>
                        <a:cubicBezTo>
                          <a:pt x="913" y="1294"/>
                          <a:pt x="1591" y="1509"/>
                          <a:pt x="2308" y="1509"/>
                        </a:cubicBezTo>
                        <a:cubicBezTo>
                          <a:pt x="2660" y="1509"/>
                          <a:pt x="3012" y="1451"/>
                          <a:pt x="3351" y="1340"/>
                        </a:cubicBezTo>
                        <a:cubicBezTo>
                          <a:pt x="3637" y="1229"/>
                          <a:pt x="3781" y="910"/>
                          <a:pt x="3683" y="623"/>
                        </a:cubicBezTo>
                        <a:cubicBezTo>
                          <a:pt x="3599" y="391"/>
                          <a:pt x="3379" y="245"/>
                          <a:pt x="3143" y="245"/>
                        </a:cubicBezTo>
                        <a:cubicBezTo>
                          <a:pt x="3087" y="245"/>
                          <a:pt x="3029" y="253"/>
                          <a:pt x="2973" y="271"/>
                        </a:cubicBezTo>
                        <a:cubicBezTo>
                          <a:pt x="2755" y="350"/>
                          <a:pt x="2527" y="382"/>
                          <a:pt x="2298" y="382"/>
                        </a:cubicBezTo>
                        <a:cubicBezTo>
                          <a:pt x="1771" y="382"/>
                          <a:pt x="1243" y="211"/>
                          <a:pt x="848" y="43"/>
                        </a:cubicBezTo>
                        <a:cubicBezTo>
                          <a:pt x="778" y="14"/>
                          <a:pt x="706" y="1"/>
                          <a:pt x="63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2" name="Google Shape;15562;p148"/>
                  <p:cNvSpPr/>
                  <p:nvPr/>
                </p:nvSpPr>
                <p:spPr>
                  <a:xfrm>
                    <a:off x="7050427" y="2076135"/>
                    <a:ext cx="108135" cy="37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3" h="1503" extrusionOk="0">
                        <a:moveTo>
                          <a:pt x="642" y="1"/>
                        </a:moveTo>
                        <a:cubicBezTo>
                          <a:pt x="423" y="1"/>
                          <a:pt x="218" y="131"/>
                          <a:pt x="124" y="343"/>
                        </a:cubicBezTo>
                        <a:cubicBezTo>
                          <a:pt x="0" y="623"/>
                          <a:pt x="130" y="955"/>
                          <a:pt x="411" y="1079"/>
                        </a:cubicBezTo>
                        <a:cubicBezTo>
                          <a:pt x="997" y="1346"/>
                          <a:pt x="1636" y="1490"/>
                          <a:pt x="2281" y="1503"/>
                        </a:cubicBezTo>
                        <a:cubicBezTo>
                          <a:pt x="2848" y="1503"/>
                          <a:pt x="3409" y="1366"/>
                          <a:pt x="3904" y="1099"/>
                        </a:cubicBezTo>
                        <a:cubicBezTo>
                          <a:pt x="4178" y="949"/>
                          <a:pt x="4282" y="603"/>
                          <a:pt x="4132" y="330"/>
                        </a:cubicBezTo>
                        <a:cubicBezTo>
                          <a:pt x="4030" y="143"/>
                          <a:pt x="3839" y="38"/>
                          <a:pt x="3642" y="38"/>
                        </a:cubicBezTo>
                        <a:cubicBezTo>
                          <a:pt x="3550" y="38"/>
                          <a:pt x="3457" y="61"/>
                          <a:pt x="3370" y="108"/>
                        </a:cubicBezTo>
                        <a:cubicBezTo>
                          <a:pt x="3019" y="298"/>
                          <a:pt x="2650" y="370"/>
                          <a:pt x="2291" y="370"/>
                        </a:cubicBezTo>
                        <a:cubicBezTo>
                          <a:pt x="1762" y="370"/>
                          <a:pt x="1254" y="214"/>
                          <a:pt x="854" y="43"/>
                        </a:cubicBezTo>
                        <a:cubicBezTo>
                          <a:pt x="784" y="14"/>
                          <a:pt x="712" y="1"/>
                          <a:pt x="6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3" name="Google Shape;15563;p148"/>
                  <p:cNvSpPr/>
                  <p:nvPr/>
                </p:nvSpPr>
                <p:spPr>
                  <a:xfrm>
                    <a:off x="6988722" y="2022358"/>
                    <a:ext cx="90361" cy="37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" h="1502" extrusionOk="0">
                        <a:moveTo>
                          <a:pt x="2935" y="0"/>
                        </a:moveTo>
                        <a:cubicBezTo>
                          <a:pt x="2854" y="0"/>
                          <a:pt x="2771" y="18"/>
                          <a:pt x="2692" y="55"/>
                        </a:cubicBezTo>
                        <a:cubicBezTo>
                          <a:pt x="2323" y="212"/>
                          <a:pt x="1818" y="373"/>
                          <a:pt x="1276" y="373"/>
                        </a:cubicBezTo>
                        <a:cubicBezTo>
                          <a:pt x="1099" y="373"/>
                          <a:pt x="918" y="356"/>
                          <a:pt x="737" y="315"/>
                        </a:cubicBezTo>
                        <a:cubicBezTo>
                          <a:pt x="697" y="307"/>
                          <a:pt x="657" y="303"/>
                          <a:pt x="617" y="303"/>
                        </a:cubicBezTo>
                        <a:cubicBezTo>
                          <a:pt x="361" y="303"/>
                          <a:pt x="127" y="480"/>
                          <a:pt x="65" y="746"/>
                        </a:cubicBezTo>
                        <a:cubicBezTo>
                          <a:pt x="0" y="1052"/>
                          <a:pt x="189" y="1352"/>
                          <a:pt x="495" y="1417"/>
                        </a:cubicBezTo>
                        <a:cubicBezTo>
                          <a:pt x="750" y="1476"/>
                          <a:pt x="1004" y="1502"/>
                          <a:pt x="1264" y="1502"/>
                        </a:cubicBezTo>
                        <a:cubicBezTo>
                          <a:pt x="1910" y="1489"/>
                          <a:pt x="2548" y="1352"/>
                          <a:pt x="3142" y="1084"/>
                        </a:cubicBezTo>
                        <a:cubicBezTo>
                          <a:pt x="3435" y="974"/>
                          <a:pt x="3578" y="628"/>
                          <a:pt x="3454" y="341"/>
                        </a:cubicBezTo>
                        <a:cubicBezTo>
                          <a:pt x="3359" y="128"/>
                          <a:pt x="3153" y="0"/>
                          <a:pt x="293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4" name="Google Shape;15564;p148"/>
                  <p:cNvSpPr/>
                  <p:nvPr/>
                </p:nvSpPr>
                <p:spPr>
                  <a:xfrm>
                    <a:off x="7058305" y="2132892"/>
                    <a:ext cx="95966" cy="3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1511" extrusionOk="0">
                        <a:moveTo>
                          <a:pt x="650" y="0"/>
                        </a:moveTo>
                        <a:cubicBezTo>
                          <a:pt x="429" y="0"/>
                          <a:pt x="218" y="128"/>
                          <a:pt x="125" y="343"/>
                        </a:cubicBezTo>
                        <a:cubicBezTo>
                          <a:pt x="1" y="624"/>
                          <a:pt x="138" y="956"/>
                          <a:pt x="418" y="1080"/>
                        </a:cubicBezTo>
                        <a:cubicBezTo>
                          <a:pt x="933" y="1301"/>
                          <a:pt x="1611" y="1510"/>
                          <a:pt x="2321" y="1510"/>
                        </a:cubicBezTo>
                        <a:cubicBezTo>
                          <a:pt x="2339" y="1510"/>
                          <a:pt x="2357" y="1510"/>
                          <a:pt x="2375" y="1510"/>
                        </a:cubicBezTo>
                        <a:cubicBezTo>
                          <a:pt x="2715" y="1510"/>
                          <a:pt x="3049" y="1452"/>
                          <a:pt x="3371" y="1340"/>
                        </a:cubicBezTo>
                        <a:cubicBezTo>
                          <a:pt x="3657" y="1236"/>
                          <a:pt x="3801" y="917"/>
                          <a:pt x="3703" y="630"/>
                        </a:cubicBezTo>
                        <a:cubicBezTo>
                          <a:pt x="3620" y="396"/>
                          <a:pt x="3404" y="249"/>
                          <a:pt x="3171" y="249"/>
                        </a:cubicBezTo>
                        <a:cubicBezTo>
                          <a:pt x="3112" y="249"/>
                          <a:pt x="3052" y="258"/>
                          <a:pt x="2993" y="278"/>
                        </a:cubicBezTo>
                        <a:cubicBezTo>
                          <a:pt x="2776" y="355"/>
                          <a:pt x="2549" y="386"/>
                          <a:pt x="2321" y="386"/>
                        </a:cubicBezTo>
                        <a:cubicBezTo>
                          <a:pt x="1794" y="386"/>
                          <a:pt x="1264" y="216"/>
                          <a:pt x="868" y="43"/>
                        </a:cubicBezTo>
                        <a:cubicBezTo>
                          <a:pt x="797" y="14"/>
                          <a:pt x="723" y="0"/>
                          <a:pt x="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5" name="Google Shape;15565;p148"/>
                  <p:cNvSpPr/>
                  <p:nvPr/>
                </p:nvSpPr>
                <p:spPr>
                  <a:xfrm>
                    <a:off x="6988722" y="2132589"/>
                    <a:ext cx="903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" h="1509" extrusionOk="0">
                        <a:moveTo>
                          <a:pt x="2935" y="1"/>
                        </a:moveTo>
                        <a:cubicBezTo>
                          <a:pt x="2854" y="1"/>
                          <a:pt x="2771" y="18"/>
                          <a:pt x="2692" y="55"/>
                        </a:cubicBezTo>
                        <a:cubicBezTo>
                          <a:pt x="2321" y="214"/>
                          <a:pt x="1812" y="379"/>
                          <a:pt x="1267" y="379"/>
                        </a:cubicBezTo>
                        <a:cubicBezTo>
                          <a:pt x="1093" y="379"/>
                          <a:pt x="915" y="362"/>
                          <a:pt x="737" y="323"/>
                        </a:cubicBezTo>
                        <a:cubicBezTo>
                          <a:pt x="697" y="314"/>
                          <a:pt x="657" y="310"/>
                          <a:pt x="617" y="310"/>
                        </a:cubicBezTo>
                        <a:cubicBezTo>
                          <a:pt x="360" y="310"/>
                          <a:pt x="122" y="487"/>
                          <a:pt x="65" y="753"/>
                        </a:cubicBezTo>
                        <a:cubicBezTo>
                          <a:pt x="0" y="1053"/>
                          <a:pt x="189" y="1359"/>
                          <a:pt x="495" y="1424"/>
                        </a:cubicBezTo>
                        <a:cubicBezTo>
                          <a:pt x="750" y="1476"/>
                          <a:pt x="1004" y="1509"/>
                          <a:pt x="1264" y="1509"/>
                        </a:cubicBezTo>
                        <a:cubicBezTo>
                          <a:pt x="1910" y="1496"/>
                          <a:pt x="2548" y="1359"/>
                          <a:pt x="3142" y="1092"/>
                        </a:cubicBezTo>
                        <a:cubicBezTo>
                          <a:pt x="3435" y="974"/>
                          <a:pt x="3578" y="636"/>
                          <a:pt x="3454" y="342"/>
                        </a:cubicBezTo>
                        <a:cubicBezTo>
                          <a:pt x="3359" y="128"/>
                          <a:pt x="3153" y="1"/>
                          <a:pt x="29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6" name="Google Shape;15566;p148"/>
                  <p:cNvSpPr/>
                  <p:nvPr/>
                </p:nvSpPr>
                <p:spPr>
                  <a:xfrm>
                    <a:off x="6976351" y="2075959"/>
                    <a:ext cx="110786" cy="37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8" h="1485" extrusionOk="0">
                        <a:moveTo>
                          <a:pt x="3746" y="1"/>
                        </a:moveTo>
                        <a:cubicBezTo>
                          <a:pt x="3664" y="1"/>
                          <a:pt x="3580" y="19"/>
                          <a:pt x="3501" y="56"/>
                        </a:cubicBezTo>
                        <a:cubicBezTo>
                          <a:pt x="3025" y="259"/>
                          <a:pt x="2545" y="361"/>
                          <a:pt x="2098" y="361"/>
                        </a:cubicBezTo>
                        <a:cubicBezTo>
                          <a:pt x="1713" y="361"/>
                          <a:pt x="1351" y="286"/>
                          <a:pt x="1038" y="135"/>
                        </a:cubicBezTo>
                        <a:cubicBezTo>
                          <a:pt x="956" y="101"/>
                          <a:pt x="878" y="86"/>
                          <a:pt x="804" y="86"/>
                        </a:cubicBezTo>
                        <a:cubicBezTo>
                          <a:pt x="283" y="86"/>
                          <a:pt x="0" y="849"/>
                          <a:pt x="549" y="1151"/>
                        </a:cubicBezTo>
                        <a:cubicBezTo>
                          <a:pt x="1018" y="1373"/>
                          <a:pt x="1530" y="1484"/>
                          <a:pt x="2055" y="1484"/>
                        </a:cubicBezTo>
                        <a:cubicBezTo>
                          <a:pt x="2070" y="1484"/>
                          <a:pt x="2085" y="1484"/>
                          <a:pt x="2100" y="1484"/>
                        </a:cubicBezTo>
                        <a:cubicBezTo>
                          <a:pt x="2732" y="1477"/>
                          <a:pt x="3364" y="1347"/>
                          <a:pt x="3944" y="1086"/>
                        </a:cubicBezTo>
                        <a:cubicBezTo>
                          <a:pt x="4244" y="969"/>
                          <a:pt x="4388" y="630"/>
                          <a:pt x="4257" y="337"/>
                        </a:cubicBezTo>
                        <a:cubicBezTo>
                          <a:pt x="4168" y="124"/>
                          <a:pt x="3962" y="1"/>
                          <a:pt x="37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7" name="Google Shape;15567;p148"/>
                  <p:cNvSpPr/>
                  <p:nvPr/>
                </p:nvSpPr>
                <p:spPr>
                  <a:xfrm>
                    <a:off x="6825321" y="2309220"/>
                    <a:ext cx="45269" cy="3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428" extrusionOk="0">
                        <a:moveTo>
                          <a:pt x="815" y="1"/>
                        </a:moveTo>
                        <a:cubicBezTo>
                          <a:pt x="0" y="1"/>
                          <a:pt x="0" y="1428"/>
                          <a:pt x="815" y="1428"/>
                        </a:cubicBezTo>
                        <a:cubicBezTo>
                          <a:pt x="1792" y="1428"/>
                          <a:pt x="1792" y="1"/>
                          <a:pt x="81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8" name="Google Shape;15568;p148"/>
                  <p:cNvSpPr/>
                  <p:nvPr/>
                </p:nvSpPr>
                <p:spPr>
                  <a:xfrm>
                    <a:off x="6812697" y="2361054"/>
                    <a:ext cx="18405" cy="28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" h="1144" extrusionOk="0">
                        <a:moveTo>
                          <a:pt x="506" y="1"/>
                        </a:moveTo>
                        <a:cubicBezTo>
                          <a:pt x="409" y="1"/>
                          <a:pt x="308" y="54"/>
                          <a:pt x="285" y="157"/>
                        </a:cubicBezTo>
                        <a:cubicBezTo>
                          <a:pt x="239" y="372"/>
                          <a:pt x="57" y="581"/>
                          <a:pt x="24" y="828"/>
                        </a:cubicBezTo>
                        <a:cubicBezTo>
                          <a:pt x="0" y="1027"/>
                          <a:pt x="175" y="1143"/>
                          <a:pt x="348" y="1143"/>
                        </a:cubicBezTo>
                        <a:cubicBezTo>
                          <a:pt x="458" y="1143"/>
                          <a:pt x="568" y="1096"/>
                          <a:pt x="624" y="991"/>
                        </a:cubicBezTo>
                        <a:cubicBezTo>
                          <a:pt x="696" y="867"/>
                          <a:pt x="702" y="692"/>
                          <a:pt x="715" y="548"/>
                        </a:cubicBezTo>
                        <a:cubicBezTo>
                          <a:pt x="728" y="418"/>
                          <a:pt x="728" y="287"/>
                          <a:pt x="709" y="157"/>
                        </a:cubicBezTo>
                        <a:cubicBezTo>
                          <a:pt x="693" y="51"/>
                          <a:pt x="601" y="1"/>
                          <a:pt x="5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69" name="Google Shape;15569;p148"/>
                  <p:cNvSpPr/>
                  <p:nvPr/>
                </p:nvSpPr>
                <p:spPr>
                  <a:xfrm>
                    <a:off x="6832339" y="2374662"/>
                    <a:ext cx="22773" cy="27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" h="1082" extrusionOk="0">
                        <a:moveTo>
                          <a:pt x="700" y="0"/>
                        </a:moveTo>
                        <a:cubicBezTo>
                          <a:pt x="672" y="0"/>
                          <a:pt x="643" y="7"/>
                          <a:pt x="615" y="22"/>
                        </a:cubicBezTo>
                        <a:cubicBezTo>
                          <a:pt x="556" y="35"/>
                          <a:pt x="504" y="68"/>
                          <a:pt x="459" y="107"/>
                        </a:cubicBezTo>
                        <a:cubicBezTo>
                          <a:pt x="413" y="153"/>
                          <a:pt x="367" y="205"/>
                          <a:pt x="328" y="257"/>
                        </a:cubicBezTo>
                        <a:cubicBezTo>
                          <a:pt x="289" y="302"/>
                          <a:pt x="250" y="342"/>
                          <a:pt x="217" y="387"/>
                        </a:cubicBezTo>
                        <a:cubicBezTo>
                          <a:pt x="207" y="398"/>
                          <a:pt x="200" y="405"/>
                          <a:pt x="197" y="408"/>
                        </a:cubicBezTo>
                        <a:lnTo>
                          <a:pt x="197" y="408"/>
                        </a:lnTo>
                        <a:cubicBezTo>
                          <a:pt x="24" y="543"/>
                          <a:pt x="0" y="804"/>
                          <a:pt x="152" y="974"/>
                        </a:cubicBezTo>
                        <a:cubicBezTo>
                          <a:pt x="220" y="1042"/>
                          <a:pt x="326" y="1081"/>
                          <a:pt x="429" y="1081"/>
                        </a:cubicBezTo>
                        <a:cubicBezTo>
                          <a:pt x="523" y="1081"/>
                          <a:pt x="615" y="1048"/>
                          <a:pt x="674" y="974"/>
                        </a:cubicBezTo>
                        <a:cubicBezTo>
                          <a:pt x="700" y="941"/>
                          <a:pt x="719" y="915"/>
                          <a:pt x="745" y="882"/>
                        </a:cubicBezTo>
                        <a:cubicBezTo>
                          <a:pt x="765" y="856"/>
                          <a:pt x="771" y="824"/>
                          <a:pt x="784" y="798"/>
                        </a:cubicBezTo>
                        <a:cubicBezTo>
                          <a:pt x="792" y="731"/>
                          <a:pt x="795" y="698"/>
                          <a:pt x="795" y="698"/>
                        </a:cubicBezTo>
                        <a:lnTo>
                          <a:pt x="795" y="698"/>
                        </a:lnTo>
                        <a:cubicBezTo>
                          <a:pt x="795" y="698"/>
                          <a:pt x="794" y="716"/>
                          <a:pt x="791" y="752"/>
                        </a:cubicBezTo>
                        <a:cubicBezTo>
                          <a:pt x="811" y="700"/>
                          <a:pt x="824" y="648"/>
                          <a:pt x="837" y="596"/>
                        </a:cubicBezTo>
                        <a:cubicBezTo>
                          <a:pt x="850" y="531"/>
                          <a:pt x="869" y="465"/>
                          <a:pt x="882" y="400"/>
                        </a:cubicBezTo>
                        <a:cubicBezTo>
                          <a:pt x="902" y="302"/>
                          <a:pt x="895" y="211"/>
                          <a:pt x="863" y="120"/>
                        </a:cubicBezTo>
                        <a:cubicBezTo>
                          <a:pt x="839" y="45"/>
                          <a:pt x="772" y="0"/>
                          <a:pt x="7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0" name="Google Shape;15570;p148"/>
                  <p:cNvSpPr/>
                  <p:nvPr/>
                </p:nvSpPr>
                <p:spPr>
                  <a:xfrm>
                    <a:off x="6973725" y="2516225"/>
                    <a:ext cx="61755" cy="5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6" h="2009" extrusionOk="0">
                        <a:moveTo>
                          <a:pt x="1142" y="1"/>
                        </a:moveTo>
                        <a:cubicBezTo>
                          <a:pt x="1" y="1"/>
                          <a:pt x="1" y="2008"/>
                          <a:pt x="1142" y="2008"/>
                        </a:cubicBezTo>
                        <a:cubicBezTo>
                          <a:pt x="2445" y="2008"/>
                          <a:pt x="2445" y="1"/>
                          <a:pt x="11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1" name="Google Shape;15571;p148"/>
                  <p:cNvSpPr/>
                  <p:nvPr/>
                </p:nvSpPr>
                <p:spPr>
                  <a:xfrm>
                    <a:off x="6998418" y="2738706"/>
                    <a:ext cx="45269" cy="34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370" extrusionOk="0">
                        <a:moveTo>
                          <a:pt x="815" y="0"/>
                        </a:moveTo>
                        <a:cubicBezTo>
                          <a:pt x="1" y="0"/>
                          <a:pt x="1" y="1369"/>
                          <a:pt x="815" y="1369"/>
                        </a:cubicBezTo>
                        <a:cubicBezTo>
                          <a:pt x="1793" y="1369"/>
                          <a:pt x="1793" y="0"/>
                          <a:pt x="8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2" name="Google Shape;15572;p148"/>
                  <p:cNvSpPr/>
                  <p:nvPr/>
                </p:nvSpPr>
                <p:spPr>
                  <a:xfrm>
                    <a:off x="6982007" y="2784202"/>
                    <a:ext cx="50672" cy="2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916" extrusionOk="0">
                        <a:moveTo>
                          <a:pt x="1437" y="1"/>
                        </a:moveTo>
                        <a:cubicBezTo>
                          <a:pt x="1235" y="1"/>
                          <a:pt x="1047" y="97"/>
                          <a:pt x="833" y="193"/>
                        </a:cubicBezTo>
                        <a:cubicBezTo>
                          <a:pt x="716" y="251"/>
                          <a:pt x="598" y="304"/>
                          <a:pt x="481" y="369"/>
                        </a:cubicBezTo>
                        <a:cubicBezTo>
                          <a:pt x="331" y="440"/>
                          <a:pt x="233" y="571"/>
                          <a:pt x="103" y="662"/>
                        </a:cubicBezTo>
                        <a:cubicBezTo>
                          <a:pt x="0" y="722"/>
                          <a:pt x="55" y="867"/>
                          <a:pt x="162" y="867"/>
                        </a:cubicBezTo>
                        <a:cubicBezTo>
                          <a:pt x="170" y="867"/>
                          <a:pt x="179" y="866"/>
                          <a:pt x="188" y="864"/>
                        </a:cubicBezTo>
                        <a:cubicBezTo>
                          <a:pt x="213" y="861"/>
                          <a:pt x="238" y="859"/>
                          <a:pt x="264" y="859"/>
                        </a:cubicBezTo>
                        <a:cubicBezTo>
                          <a:pt x="382" y="859"/>
                          <a:pt x="501" y="890"/>
                          <a:pt x="625" y="890"/>
                        </a:cubicBezTo>
                        <a:cubicBezTo>
                          <a:pt x="768" y="890"/>
                          <a:pt x="892" y="890"/>
                          <a:pt x="1022" y="903"/>
                        </a:cubicBezTo>
                        <a:cubicBezTo>
                          <a:pt x="1125" y="907"/>
                          <a:pt x="1223" y="915"/>
                          <a:pt x="1316" y="915"/>
                        </a:cubicBezTo>
                        <a:cubicBezTo>
                          <a:pt x="1506" y="915"/>
                          <a:pt x="1677" y="883"/>
                          <a:pt x="1830" y="721"/>
                        </a:cubicBezTo>
                        <a:cubicBezTo>
                          <a:pt x="2006" y="532"/>
                          <a:pt x="1987" y="206"/>
                          <a:pt x="1752" y="82"/>
                        </a:cubicBezTo>
                        <a:cubicBezTo>
                          <a:pt x="1640" y="24"/>
                          <a:pt x="1537" y="1"/>
                          <a:pt x="1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3" name="Google Shape;15573;p148"/>
                  <p:cNvSpPr/>
                  <p:nvPr/>
                </p:nvSpPr>
                <p:spPr>
                  <a:xfrm>
                    <a:off x="7130235" y="2372566"/>
                    <a:ext cx="24692" cy="111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4407" extrusionOk="0">
                        <a:moveTo>
                          <a:pt x="0" y="1"/>
                        </a:moveTo>
                        <a:lnTo>
                          <a:pt x="0" y="4407"/>
                        </a:lnTo>
                        <a:lnTo>
                          <a:pt x="978" y="4407"/>
                        </a:lnTo>
                        <a:lnTo>
                          <a:pt x="97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4" name="Google Shape;15574;p148"/>
                  <p:cNvSpPr/>
                  <p:nvPr/>
                </p:nvSpPr>
                <p:spPr>
                  <a:xfrm>
                    <a:off x="7135663" y="2349212"/>
                    <a:ext cx="41810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1421" extrusionOk="0">
                        <a:moveTo>
                          <a:pt x="711" y="0"/>
                        </a:moveTo>
                        <a:cubicBezTo>
                          <a:pt x="320" y="0"/>
                          <a:pt x="0" y="320"/>
                          <a:pt x="0" y="711"/>
                        </a:cubicBezTo>
                        <a:cubicBezTo>
                          <a:pt x="0" y="1139"/>
                          <a:pt x="349" y="1420"/>
                          <a:pt x="715" y="1420"/>
                        </a:cubicBezTo>
                        <a:cubicBezTo>
                          <a:pt x="889" y="1420"/>
                          <a:pt x="1067" y="1356"/>
                          <a:pt x="1213" y="1213"/>
                        </a:cubicBezTo>
                        <a:cubicBezTo>
                          <a:pt x="1656" y="763"/>
                          <a:pt x="1343" y="0"/>
                          <a:pt x="71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5" name="Google Shape;15575;p148"/>
                  <p:cNvSpPr/>
                  <p:nvPr/>
                </p:nvSpPr>
                <p:spPr>
                  <a:xfrm>
                    <a:off x="7110971" y="2349212"/>
                    <a:ext cx="41835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" h="1421" extrusionOk="0">
                        <a:moveTo>
                          <a:pt x="705" y="0"/>
                        </a:moveTo>
                        <a:cubicBezTo>
                          <a:pt x="320" y="0"/>
                          <a:pt x="1" y="320"/>
                          <a:pt x="1" y="711"/>
                        </a:cubicBezTo>
                        <a:cubicBezTo>
                          <a:pt x="1" y="1139"/>
                          <a:pt x="350" y="1420"/>
                          <a:pt x="713" y="1420"/>
                        </a:cubicBezTo>
                        <a:cubicBezTo>
                          <a:pt x="886" y="1420"/>
                          <a:pt x="1063" y="1356"/>
                          <a:pt x="1206" y="1213"/>
                        </a:cubicBezTo>
                        <a:cubicBezTo>
                          <a:pt x="1656" y="763"/>
                          <a:pt x="1337" y="0"/>
                          <a:pt x="70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6" name="Google Shape;15576;p148"/>
                  <p:cNvSpPr/>
                  <p:nvPr/>
                </p:nvSpPr>
                <p:spPr>
                  <a:xfrm>
                    <a:off x="7135663" y="2464720"/>
                    <a:ext cx="41810" cy="35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1417" extrusionOk="0">
                        <a:moveTo>
                          <a:pt x="711" y="1"/>
                        </a:moveTo>
                        <a:cubicBezTo>
                          <a:pt x="320" y="1"/>
                          <a:pt x="0" y="314"/>
                          <a:pt x="0" y="705"/>
                        </a:cubicBezTo>
                        <a:cubicBezTo>
                          <a:pt x="0" y="1132"/>
                          <a:pt x="349" y="1417"/>
                          <a:pt x="714" y="1417"/>
                        </a:cubicBezTo>
                        <a:cubicBezTo>
                          <a:pt x="889" y="1417"/>
                          <a:pt x="1067" y="1352"/>
                          <a:pt x="1213" y="1206"/>
                        </a:cubicBezTo>
                        <a:cubicBezTo>
                          <a:pt x="1656" y="763"/>
                          <a:pt x="1343" y="1"/>
                          <a:pt x="71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7" name="Google Shape;15577;p148"/>
                  <p:cNvSpPr/>
                  <p:nvPr/>
                </p:nvSpPr>
                <p:spPr>
                  <a:xfrm>
                    <a:off x="7110971" y="2464720"/>
                    <a:ext cx="41835" cy="35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" h="1417" extrusionOk="0">
                        <a:moveTo>
                          <a:pt x="705" y="1"/>
                        </a:moveTo>
                        <a:cubicBezTo>
                          <a:pt x="320" y="1"/>
                          <a:pt x="1" y="314"/>
                          <a:pt x="1" y="705"/>
                        </a:cubicBezTo>
                        <a:cubicBezTo>
                          <a:pt x="1" y="1132"/>
                          <a:pt x="350" y="1417"/>
                          <a:pt x="713" y="1417"/>
                        </a:cubicBezTo>
                        <a:cubicBezTo>
                          <a:pt x="886" y="1417"/>
                          <a:pt x="1063" y="1352"/>
                          <a:pt x="1206" y="1206"/>
                        </a:cubicBezTo>
                        <a:cubicBezTo>
                          <a:pt x="1656" y="763"/>
                          <a:pt x="1337" y="1"/>
                          <a:pt x="70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8" name="Google Shape;15578;p148"/>
                  <p:cNvSpPr/>
                  <p:nvPr/>
                </p:nvSpPr>
                <p:spPr>
                  <a:xfrm>
                    <a:off x="7108673" y="2594568"/>
                    <a:ext cx="30474" cy="104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7" h="4139" extrusionOk="0">
                        <a:moveTo>
                          <a:pt x="398" y="0"/>
                        </a:moveTo>
                        <a:lnTo>
                          <a:pt x="0" y="4060"/>
                        </a:lnTo>
                        <a:lnTo>
                          <a:pt x="815" y="4139"/>
                        </a:lnTo>
                        <a:lnTo>
                          <a:pt x="1206" y="78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79" name="Google Shape;15579;p148"/>
                  <p:cNvSpPr/>
                  <p:nvPr/>
                </p:nvSpPr>
                <p:spPr>
                  <a:xfrm>
                    <a:off x="7122913" y="2577349"/>
                    <a:ext cx="38098" cy="31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" h="1265" extrusionOk="0">
                        <a:moveTo>
                          <a:pt x="662" y="0"/>
                        </a:moveTo>
                        <a:cubicBezTo>
                          <a:pt x="341" y="0"/>
                          <a:pt x="73" y="243"/>
                          <a:pt x="42" y="571"/>
                        </a:cubicBezTo>
                        <a:cubicBezTo>
                          <a:pt x="0" y="973"/>
                          <a:pt x="324" y="1265"/>
                          <a:pt x="672" y="1265"/>
                        </a:cubicBezTo>
                        <a:cubicBezTo>
                          <a:pt x="809" y="1265"/>
                          <a:pt x="949" y="1220"/>
                          <a:pt x="1072" y="1119"/>
                        </a:cubicBezTo>
                        <a:cubicBezTo>
                          <a:pt x="1509" y="760"/>
                          <a:pt x="1294" y="56"/>
                          <a:pt x="733" y="4"/>
                        </a:cubicBezTo>
                        <a:cubicBezTo>
                          <a:pt x="709" y="2"/>
                          <a:pt x="686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0" name="Google Shape;15580;p148"/>
                  <p:cNvSpPr/>
                  <p:nvPr/>
                </p:nvSpPr>
                <p:spPr>
                  <a:xfrm>
                    <a:off x="7100821" y="2575077"/>
                    <a:ext cx="38149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1" h="1271" extrusionOk="0">
                        <a:moveTo>
                          <a:pt x="669" y="0"/>
                        </a:moveTo>
                        <a:cubicBezTo>
                          <a:pt x="348" y="0"/>
                          <a:pt x="68" y="245"/>
                          <a:pt x="38" y="576"/>
                        </a:cubicBezTo>
                        <a:cubicBezTo>
                          <a:pt x="0" y="979"/>
                          <a:pt x="325" y="1270"/>
                          <a:pt x="673" y="1270"/>
                        </a:cubicBezTo>
                        <a:cubicBezTo>
                          <a:pt x="810" y="1270"/>
                          <a:pt x="951" y="1225"/>
                          <a:pt x="1074" y="1124"/>
                        </a:cubicBezTo>
                        <a:cubicBezTo>
                          <a:pt x="1511" y="766"/>
                          <a:pt x="1296" y="62"/>
                          <a:pt x="728" y="3"/>
                        </a:cubicBezTo>
                        <a:cubicBezTo>
                          <a:pt x="708" y="1"/>
                          <a:pt x="689" y="0"/>
                          <a:pt x="66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1" name="Google Shape;15581;p148"/>
                  <p:cNvSpPr/>
                  <p:nvPr/>
                </p:nvSpPr>
                <p:spPr>
                  <a:xfrm>
                    <a:off x="7112864" y="2680182"/>
                    <a:ext cx="38124" cy="3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66" extrusionOk="0">
                        <a:moveTo>
                          <a:pt x="662" y="1"/>
                        </a:moveTo>
                        <a:cubicBezTo>
                          <a:pt x="341" y="1"/>
                          <a:pt x="73" y="244"/>
                          <a:pt x="43" y="572"/>
                        </a:cubicBezTo>
                        <a:cubicBezTo>
                          <a:pt x="1" y="974"/>
                          <a:pt x="325" y="1265"/>
                          <a:pt x="672" y="1265"/>
                        </a:cubicBezTo>
                        <a:cubicBezTo>
                          <a:pt x="809" y="1265"/>
                          <a:pt x="949" y="1220"/>
                          <a:pt x="1073" y="1119"/>
                        </a:cubicBezTo>
                        <a:cubicBezTo>
                          <a:pt x="1509" y="761"/>
                          <a:pt x="1294" y="57"/>
                          <a:pt x="734" y="5"/>
                        </a:cubicBezTo>
                        <a:cubicBezTo>
                          <a:pt x="710" y="2"/>
                          <a:pt x="686" y="1"/>
                          <a:pt x="66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2" name="Google Shape;15582;p148"/>
                  <p:cNvSpPr/>
                  <p:nvPr/>
                </p:nvSpPr>
                <p:spPr>
                  <a:xfrm>
                    <a:off x="7090823" y="2678086"/>
                    <a:ext cx="38124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71" extrusionOk="0">
                        <a:moveTo>
                          <a:pt x="673" y="0"/>
                        </a:moveTo>
                        <a:cubicBezTo>
                          <a:pt x="347" y="0"/>
                          <a:pt x="73" y="245"/>
                          <a:pt x="43" y="576"/>
                        </a:cubicBezTo>
                        <a:cubicBezTo>
                          <a:pt x="0" y="979"/>
                          <a:pt x="324" y="1270"/>
                          <a:pt x="672" y="1270"/>
                        </a:cubicBezTo>
                        <a:cubicBezTo>
                          <a:pt x="809" y="1270"/>
                          <a:pt x="949" y="1225"/>
                          <a:pt x="1072" y="1124"/>
                        </a:cubicBezTo>
                        <a:cubicBezTo>
                          <a:pt x="1509" y="765"/>
                          <a:pt x="1294" y="55"/>
                          <a:pt x="733" y="3"/>
                        </a:cubicBezTo>
                        <a:cubicBezTo>
                          <a:pt x="713" y="1"/>
                          <a:pt x="693" y="0"/>
                          <a:pt x="6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3" name="Google Shape;15583;p148"/>
                  <p:cNvSpPr/>
                  <p:nvPr/>
                </p:nvSpPr>
                <p:spPr>
                  <a:xfrm>
                    <a:off x="7234886" y="2178085"/>
                    <a:ext cx="55974" cy="10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35" extrusionOk="0">
                        <a:moveTo>
                          <a:pt x="900" y="0"/>
                        </a:moveTo>
                        <a:lnTo>
                          <a:pt x="0" y="293"/>
                        </a:lnTo>
                        <a:lnTo>
                          <a:pt x="1317" y="4334"/>
                        </a:lnTo>
                        <a:lnTo>
                          <a:pt x="2216" y="4041"/>
                        </a:lnTo>
                        <a:lnTo>
                          <a:pt x="9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4" name="Google Shape;15584;p148"/>
                  <p:cNvSpPr/>
                  <p:nvPr/>
                </p:nvSpPr>
                <p:spPr>
                  <a:xfrm>
                    <a:off x="7235214" y="2156120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774" y="0"/>
                        </a:moveTo>
                        <a:cubicBezTo>
                          <a:pt x="703" y="0"/>
                          <a:pt x="629" y="12"/>
                          <a:pt x="554" y="36"/>
                        </a:cubicBezTo>
                        <a:cubicBezTo>
                          <a:pt x="196" y="153"/>
                          <a:pt x="0" y="538"/>
                          <a:pt x="118" y="896"/>
                        </a:cubicBezTo>
                        <a:cubicBezTo>
                          <a:pt x="219" y="1203"/>
                          <a:pt x="493" y="1364"/>
                          <a:pt x="769" y="1364"/>
                        </a:cubicBezTo>
                        <a:cubicBezTo>
                          <a:pt x="1008" y="1364"/>
                          <a:pt x="1248" y="1242"/>
                          <a:pt x="1376" y="987"/>
                        </a:cubicBezTo>
                        <a:cubicBezTo>
                          <a:pt x="1614" y="516"/>
                          <a:pt x="1254" y="0"/>
                          <a:pt x="77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5" name="Google Shape;15585;p148"/>
                  <p:cNvSpPr/>
                  <p:nvPr/>
                </p:nvSpPr>
                <p:spPr>
                  <a:xfrm>
                    <a:off x="7212668" y="2163517"/>
                    <a:ext cx="40749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6" extrusionOk="0">
                        <a:moveTo>
                          <a:pt x="770" y="1"/>
                        </a:moveTo>
                        <a:cubicBezTo>
                          <a:pt x="700" y="1"/>
                          <a:pt x="628" y="12"/>
                          <a:pt x="554" y="36"/>
                        </a:cubicBezTo>
                        <a:cubicBezTo>
                          <a:pt x="196" y="154"/>
                          <a:pt x="0" y="538"/>
                          <a:pt x="118" y="897"/>
                        </a:cubicBezTo>
                        <a:cubicBezTo>
                          <a:pt x="216" y="1204"/>
                          <a:pt x="490" y="1366"/>
                          <a:pt x="765" y="1366"/>
                        </a:cubicBezTo>
                        <a:cubicBezTo>
                          <a:pt x="1003" y="1366"/>
                          <a:pt x="1242" y="1245"/>
                          <a:pt x="1369" y="994"/>
                        </a:cubicBezTo>
                        <a:cubicBezTo>
                          <a:pt x="1614" y="522"/>
                          <a:pt x="1248" y="1"/>
                          <a:pt x="7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6" name="Google Shape;15586;p148"/>
                  <p:cNvSpPr/>
                  <p:nvPr/>
                </p:nvSpPr>
                <p:spPr>
                  <a:xfrm>
                    <a:off x="7269778" y="2261932"/>
                    <a:ext cx="40749" cy="34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1" extrusionOk="0">
                        <a:moveTo>
                          <a:pt x="773" y="0"/>
                        </a:moveTo>
                        <a:cubicBezTo>
                          <a:pt x="702" y="0"/>
                          <a:pt x="629" y="11"/>
                          <a:pt x="554" y="36"/>
                        </a:cubicBezTo>
                        <a:cubicBezTo>
                          <a:pt x="196" y="146"/>
                          <a:pt x="0" y="531"/>
                          <a:pt x="117" y="889"/>
                        </a:cubicBezTo>
                        <a:cubicBezTo>
                          <a:pt x="218" y="1200"/>
                          <a:pt x="493" y="1361"/>
                          <a:pt x="768" y="1361"/>
                        </a:cubicBezTo>
                        <a:cubicBezTo>
                          <a:pt x="1008" y="1361"/>
                          <a:pt x="1248" y="1239"/>
                          <a:pt x="1375" y="987"/>
                        </a:cubicBezTo>
                        <a:cubicBezTo>
                          <a:pt x="1614" y="516"/>
                          <a:pt x="1254" y="0"/>
                          <a:pt x="7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7" name="Google Shape;15587;p148"/>
                  <p:cNvSpPr/>
                  <p:nvPr/>
                </p:nvSpPr>
                <p:spPr>
                  <a:xfrm>
                    <a:off x="7247055" y="2269178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772" y="0"/>
                        </a:moveTo>
                        <a:cubicBezTo>
                          <a:pt x="702" y="0"/>
                          <a:pt x="629" y="11"/>
                          <a:pt x="555" y="35"/>
                        </a:cubicBezTo>
                        <a:cubicBezTo>
                          <a:pt x="196" y="153"/>
                          <a:pt x="1" y="537"/>
                          <a:pt x="118" y="896"/>
                        </a:cubicBezTo>
                        <a:cubicBezTo>
                          <a:pt x="219" y="1206"/>
                          <a:pt x="493" y="1367"/>
                          <a:pt x="769" y="1367"/>
                        </a:cubicBezTo>
                        <a:cubicBezTo>
                          <a:pt x="1008" y="1367"/>
                          <a:pt x="1249" y="1245"/>
                          <a:pt x="1376" y="994"/>
                        </a:cubicBezTo>
                        <a:cubicBezTo>
                          <a:pt x="1615" y="522"/>
                          <a:pt x="1253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8" name="Google Shape;15588;p148"/>
                  <p:cNvSpPr/>
                  <p:nvPr/>
                </p:nvSpPr>
                <p:spPr>
                  <a:xfrm>
                    <a:off x="7177119" y="2021601"/>
                    <a:ext cx="55974" cy="109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28" extrusionOk="0">
                        <a:moveTo>
                          <a:pt x="900" y="0"/>
                        </a:moveTo>
                        <a:lnTo>
                          <a:pt x="1" y="287"/>
                        </a:lnTo>
                        <a:lnTo>
                          <a:pt x="1324" y="4328"/>
                        </a:lnTo>
                        <a:lnTo>
                          <a:pt x="2217" y="4034"/>
                        </a:lnTo>
                        <a:lnTo>
                          <a:pt x="9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9" name="Google Shape;15589;p148"/>
                  <p:cNvSpPr/>
                  <p:nvPr/>
                </p:nvSpPr>
                <p:spPr>
                  <a:xfrm>
                    <a:off x="7177624" y="1999459"/>
                    <a:ext cx="40749" cy="34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2" extrusionOk="0">
                        <a:moveTo>
                          <a:pt x="772" y="1"/>
                        </a:moveTo>
                        <a:cubicBezTo>
                          <a:pt x="701" y="1"/>
                          <a:pt x="628" y="12"/>
                          <a:pt x="554" y="36"/>
                        </a:cubicBezTo>
                        <a:cubicBezTo>
                          <a:pt x="196" y="147"/>
                          <a:pt x="0" y="538"/>
                          <a:pt x="118" y="897"/>
                        </a:cubicBezTo>
                        <a:cubicBezTo>
                          <a:pt x="218" y="1203"/>
                          <a:pt x="490" y="1362"/>
                          <a:pt x="763" y="1362"/>
                        </a:cubicBezTo>
                        <a:cubicBezTo>
                          <a:pt x="1002" y="1362"/>
                          <a:pt x="1241" y="1240"/>
                          <a:pt x="1369" y="988"/>
                        </a:cubicBezTo>
                        <a:cubicBezTo>
                          <a:pt x="1613" y="516"/>
                          <a:pt x="1249" y="1"/>
                          <a:pt x="7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0" name="Google Shape;15590;p148"/>
                  <p:cNvSpPr/>
                  <p:nvPr/>
                </p:nvSpPr>
                <p:spPr>
                  <a:xfrm>
                    <a:off x="7154902" y="2006882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772" y="0"/>
                        </a:moveTo>
                        <a:cubicBezTo>
                          <a:pt x="702" y="0"/>
                          <a:pt x="629" y="11"/>
                          <a:pt x="555" y="36"/>
                        </a:cubicBezTo>
                        <a:cubicBezTo>
                          <a:pt x="196" y="153"/>
                          <a:pt x="1" y="537"/>
                          <a:pt x="118" y="896"/>
                        </a:cubicBezTo>
                        <a:cubicBezTo>
                          <a:pt x="220" y="1204"/>
                          <a:pt x="495" y="1365"/>
                          <a:pt x="771" y="1365"/>
                        </a:cubicBezTo>
                        <a:cubicBezTo>
                          <a:pt x="1010" y="1365"/>
                          <a:pt x="1249" y="1244"/>
                          <a:pt x="1376" y="994"/>
                        </a:cubicBezTo>
                        <a:cubicBezTo>
                          <a:pt x="1615" y="522"/>
                          <a:pt x="1253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1" name="Google Shape;15591;p148"/>
                  <p:cNvSpPr/>
                  <p:nvPr/>
                </p:nvSpPr>
                <p:spPr>
                  <a:xfrm>
                    <a:off x="7212163" y="2105271"/>
                    <a:ext cx="40623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" h="1366" extrusionOk="0">
                        <a:moveTo>
                          <a:pt x="772" y="0"/>
                        </a:moveTo>
                        <a:cubicBezTo>
                          <a:pt x="702" y="0"/>
                          <a:pt x="629" y="12"/>
                          <a:pt x="555" y="36"/>
                        </a:cubicBezTo>
                        <a:cubicBezTo>
                          <a:pt x="196" y="153"/>
                          <a:pt x="1" y="538"/>
                          <a:pt x="118" y="896"/>
                        </a:cubicBezTo>
                        <a:cubicBezTo>
                          <a:pt x="216" y="1204"/>
                          <a:pt x="490" y="1365"/>
                          <a:pt x="766" y="1365"/>
                        </a:cubicBezTo>
                        <a:cubicBezTo>
                          <a:pt x="1004" y="1365"/>
                          <a:pt x="1243" y="1245"/>
                          <a:pt x="1370" y="994"/>
                        </a:cubicBezTo>
                        <a:cubicBezTo>
                          <a:pt x="1608" y="517"/>
                          <a:pt x="1248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2" name="Google Shape;15592;p148"/>
                  <p:cNvSpPr/>
                  <p:nvPr/>
                </p:nvSpPr>
                <p:spPr>
                  <a:xfrm>
                    <a:off x="7189465" y="2112517"/>
                    <a:ext cx="40749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8" extrusionOk="0">
                        <a:moveTo>
                          <a:pt x="770" y="0"/>
                        </a:moveTo>
                        <a:cubicBezTo>
                          <a:pt x="700" y="0"/>
                          <a:pt x="628" y="12"/>
                          <a:pt x="554" y="36"/>
                        </a:cubicBezTo>
                        <a:cubicBezTo>
                          <a:pt x="196" y="153"/>
                          <a:pt x="0" y="538"/>
                          <a:pt x="118" y="896"/>
                        </a:cubicBezTo>
                        <a:cubicBezTo>
                          <a:pt x="219" y="1206"/>
                          <a:pt x="491" y="1367"/>
                          <a:pt x="765" y="1367"/>
                        </a:cubicBezTo>
                        <a:cubicBezTo>
                          <a:pt x="1003" y="1367"/>
                          <a:pt x="1242" y="1246"/>
                          <a:pt x="1369" y="994"/>
                        </a:cubicBezTo>
                        <a:cubicBezTo>
                          <a:pt x="1614" y="522"/>
                          <a:pt x="1248" y="0"/>
                          <a:pt x="7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3" name="Google Shape;15593;p148"/>
                  <p:cNvSpPr/>
                  <p:nvPr/>
                </p:nvSpPr>
                <p:spPr>
                  <a:xfrm>
                    <a:off x="7270434" y="2309220"/>
                    <a:ext cx="45269" cy="3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428" extrusionOk="0">
                        <a:moveTo>
                          <a:pt x="978" y="1"/>
                        </a:moveTo>
                        <a:cubicBezTo>
                          <a:pt x="0" y="1"/>
                          <a:pt x="0" y="1428"/>
                          <a:pt x="978" y="1428"/>
                        </a:cubicBezTo>
                        <a:cubicBezTo>
                          <a:pt x="1792" y="1428"/>
                          <a:pt x="1792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4" name="Google Shape;15594;p148"/>
                  <p:cNvSpPr/>
                  <p:nvPr/>
                </p:nvSpPr>
                <p:spPr>
                  <a:xfrm>
                    <a:off x="7309921" y="2361054"/>
                    <a:ext cx="18229" cy="28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" h="1144" extrusionOk="0">
                        <a:moveTo>
                          <a:pt x="222" y="1"/>
                        </a:moveTo>
                        <a:cubicBezTo>
                          <a:pt x="128" y="1"/>
                          <a:pt x="36" y="51"/>
                          <a:pt x="20" y="157"/>
                        </a:cubicBezTo>
                        <a:cubicBezTo>
                          <a:pt x="0" y="287"/>
                          <a:pt x="0" y="418"/>
                          <a:pt x="13" y="548"/>
                        </a:cubicBezTo>
                        <a:cubicBezTo>
                          <a:pt x="26" y="692"/>
                          <a:pt x="33" y="867"/>
                          <a:pt x="105" y="991"/>
                        </a:cubicBezTo>
                        <a:cubicBezTo>
                          <a:pt x="161" y="1096"/>
                          <a:pt x="269" y="1143"/>
                          <a:pt x="379" y="1143"/>
                        </a:cubicBezTo>
                        <a:cubicBezTo>
                          <a:pt x="549" y="1143"/>
                          <a:pt x="722" y="1027"/>
                          <a:pt x="698" y="828"/>
                        </a:cubicBezTo>
                        <a:cubicBezTo>
                          <a:pt x="672" y="581"/>
                          <a:pt x="489" y="372"/>
                          <a:pt x="437" y="157"/>
                        </a:cubicBezTo>
                        <a:cubicBezTo>
                          <a:pt x="417" y="54"/>
                          <a:pt x="318" y="1"/>
                          <a:pt x="22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5" name="Google Shape;15595;p148"/>
                  <p:cNvSpPr/>
                  <p:nvPr/>
                </p:nvSpPr>
                <p:spPr>
                  <a:xfrm>
                    <a:off x="7285886" y="2374662"/>
                    <a:ext cx="22420" cy="27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" h="1082" extrusionOk="0">
                        <a:moveTo>
                          <a:pt x="200" y="0"/>
                        </a:moveTo>
                        <a:cubicBezTo>
                          <a:pt x="130" y="0"/>
                          <a:pt x="63" y="45"/>
                          <a:pt x="40" y="120"/>
                        </a:cubicBezTo>
                        <a:cubicBezTo>
                          <a:pt x="7" y="211"/>
                          <a:pt x="1" y="302"/>
                          <a:pt x="14" y="400"/>
                        </a:cubicBezTo>
                        <a:cubicBezTo>
                          <a:pt x="33" y="465"/>
                          <a:pt x="46" y="531"/>
                          <a:pt x="66" y="596"/>
                        </a:cubicBezTo>
                        <a:cubicBezTo>
                          <a:pt x="79" y="648"/>
                          <a:pt x="92" y="700"/>
                          <a:pt x="112" y="752"/>
                        </a:cubicBezTo>
                        <a:cubicBezTo>
                          <a:pt x="109" y="716"/>
                          <a:pt x="107" y="698"/>
                          <a:pt x="107" y="698"/>
                        </a:cubicBezTo>
                        <a:lnTo>
                          <a:pt x="107" y="698"/>
                        </a:lnTo>
                        <a:cubicBezTo>
                          <a:pt x="107" y="698"/>
                          <a:pt x="111" y="731"/>
                          <a:pt x="118" y="798"/>
                        </a:cubicBezTo>
                        <a:lnTo>
                          <a:pt x="157" y="882"/>
                        </a:lnTo>
                        <a:cubicBezTo>
                          <a:pt x="177" y="915"/>
                          <a:pt x="203" y="941"/>
                          <a:pt x="229" y="974"/>
                        </a:cubicBezTo>
                        <a:cubicBezTo>
                          <a:pt x="288" y="1048"/>
                          <a:pt x="380" y="1081"/>
                          <a:pt x="473" y="1081"/>
                        </a:cubicBezTo>
                        <a:cubicBezTo>
                          <a:pt x="575" y="1081"/>
                          <a:pt x="679" y="1042"/>
                          <a:pt x="744" y="974"/>
                        </a:cubicBezTo>
                        <a:cubicBezTo>
                          <a:pt x="861" y="856"/>
                          <a:pt x="887" y="674"/>
                          <a:pt x="802" y="531"/>
                        </a:cubicBezTo>
                        <a:cubicBezTo>
                          <a:pt x="777" y="480"/>
                          <a:pt x="744" y="437"/>
                          <a:pt x="700" y="406"/>
                        </a:cubicBezTo>
                        <a:lnTo>
                          <a:pt x="700" y="406"/>
                        </a:lnTo>
                        <a:cubicBezTo>
                          <a:pt x="701" y="404"/>
                          <a:pt x="696" y="398"/>
                          <a:pt x="685" y="387"/>
                        </a:cubicBezTo>
                        <a:cubicBezTo>
                          <a:pt x="646" y="342"/>
                          <a:pt x="607" y="302"/>
                          <a:pt x="574" y="257"/>
                        </a:cubicBezTo>
                        <a:cubicBezTo>
                          <a:pt x="535" y="205"/>
                          <a:pt x="490" y="153"/>
                          <a:pt x="437" y="107"/>
                        </a:cubicBezTo>
                        <a:cubicBezTo>
                          <a:pt x="392" y="68"/>
                          <a:pt x="340" y="35"/>
                          <a:pt x="281" y="22"/>
                        </a:cubicBezTo>
                        <a:cubicBezTo>
                          <a:pt x="255" y="7"/>
                          <a:pt x="227" y="0"/>
                          <a:pt x="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6" name="Google Shape;15596;p148"/>
                  <p:cNvSpPr/>
                  <p:nvPr/>
                </p:nvSpPr>
                <p:spPr>
                  <a:xfrm>
                    <a:off x="7105543" y="2516225"/>
                    <a:ext cx="61730" cy="5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2009" extrusionOk="0">
                        <a:moveTo>
                          <a:pt x="1304" y="1"/>
                        </a:moveTo>
                        <a:cubicBezTo>
                          <a:pt x="1" y="1"/>
                          <a:pt x="1" y="2008"/>
                          <a:pt x="1304" y="2008"/>
                        </a:cubicBezTo>
                        <a:cubicBezTo>
                          <a:pt x="2445" y="2008"/>
                          <a:pt x="2445" y="1"/>
                          <a:pt x="130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7" name="Google Shape;15597;p148"/>
                  <p:cNvSpPr/>
                  <p:nvPr/>
                </p:nvSpPr>
                <p:spPr>
                  <a:xfrm>
                    <a:off x="7097160" y="2738706"/>
                    <a:ext cx="45420" cy="34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9" h="1370" extrusionOk="0">
                        <a:moveTo>
                          <a:pt x="984" y="0"/>
                        </a:moveTo>
                        <a:cubicBezTo>
                          <a:pt x="0" y="0"/>
                          <a:pt x="0" y="1369"/>
                          <a:pt x="984" y="1369"/>
                        </a:cubicBezTo>
                        <a:cubicBezTo>
                          <a:pt x="1799" y="1369"/>
                          <a:pt x="1799" y="0"/>
                          <a:pt x="9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8" name="Google Shape;15598;p148"/>
                  <p:cNvSpPr/>
                  <p:nvPr/>
                </p:nvSpPr>
                <p:spPr>
                  <a:xfrm>
                    <a:off x="7108345" y="2784202"/>
                    <a:ext cx="50520" cy="2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1" h="916" extrusionOk="0">
                        <a:moveTo>
                          <a:pt x="566" y="1"/>
                        </a:moveTo>
                        <a:cubicBezTo>
                          <a:pt x="467" y="1"/>
                          <a:pt x="364" y="24"/>
                          <a:pt x="255" y="82"/>
                        </a:cubicBezTo>
                        <a:cubicBezTo>
                          <a:pt x="13" y="206"/>
                          <a:pt x="0" y="532"/>
                          <a:pt x="170" y="721"/>
                        </a:cubicBezTo>
                        <a:cubicBezTo>
                          <a:pt x="327" y="883"/>
                          <a:pt x="500" y="915"/>
                          <a:pt x="689" y="915"/>
                        </a:cubicBezTo>
                        <a:cubicBezTo>
                          <a:pt x="781" y="915"/>
                          <a:pt x="877" y="907"/>
                          <a:pt x="978" y="903"/>
                        </a:cubicBezTo>
                        <a:cubicBezTo>
                          <a:pt x="1115" y="890"/>
                          <a:pt x="1239" y="890"/>
                          <a:pt x="1382" y="890"/>
                        </a:cubicBezTo>
                        <a:cubicBezTo>
                          <a:pt x="1500" y="890"/>
                          <a:pt x="1623" y="859"/>
                          <a:pt x="1742" y="859"/>
                        </a:cubicBezTo>
                        <a:cubicBezTo>
                          <a:pt x="1768" y="859"/>
                          <a:pt x="1793" y="861"/>
                          <a:pt x="1819" y="864"/>
                        </a:cubicBezTo>
                        <a:cubicBezTo>
                          <a:pt x="1827" y="866"/>
                          <a:pt x="1836" y="867"/>
                          <a:pt x="1844" y="867"/>
                        </a:cubicBezTo>
                        <a:cubicBezTo>
                          <a:pt x="1946" y="867"/>
                          <a:pt x="2000" y="722"/>
                          <a:pt x="1903" y="662"/>
                        </a:cubicBezTo>
                        <a:cubicBezTo>
                          <a:pt x="1767" y="571"/>
                          <a:pt x="1669" y="440"/>
                          <a:pt x="1525" y="369"/>
                        </a:cubicBezTo>
                        <a:cubicBezTo>
                          <a:pt x="1408" y="304"/>
                          <a:pt x="1291" y="251"/>
                          <a:pt x="1173" y="193"/>
                        </a:cubicBezTo>
                        <a:cubicBezTo>
                          <a:pt x="959" y="97"/>
                          <a:pt x="769" y="1"/>
                          <a:pt x="56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9" name="Google Shape;15599;p148"/>
                  <p:cNvSpPr/>
                  <p:nvPr/>
                </p:nvSpPr>
                <p:spPr>
                  <a:xfrm>
                    <a:off x="6949715" y="2273849"/>
                    <a:ext cx="125581" cy="69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4" h="2771" extrusionOk="0">
                        <a:moveTo>
                          <a:pt x="2008" y="0"/>
                        </a:moveTo>
                        <a:cubicBezTo>
                          <a:pt x="1024" y="0"/>
                          <a:pt x="0" y="1141"/>
                          <a:pt x="880" y="1708"/>
                        </a:cubicBezTo>
                        <a:cubicBezTo>
                          <a:pt x="1760" y="2281"/>
                          <a:pt x="4973" y="2770"/>
                          <a:pt x="4973" y="2770"/>
                        </a:cubicBezTo>
                        <a:lnTo>
                          <a:pt x="4784" y="1056"/>
                        </a:lnTo>
                        <a:cubicBezTo>
                          <a:pt x="4133" y="1056"/>
                          <a:pt x="2992" y="0"/>
                          <a:pt x="200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00" name="Google Shape;15600;p148"/>
                  <p:cNvSpPr/>
                  <p:nvPr/>
                </p:nvSpPr>
                <p:spPr>
                  <a:xfrm>
                    <a:off x="7065551" y="2273849"/>
                    <a:ext cx="125758" cy="69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2771" extrusionOk="0">
                        <a:moveTo>
                          <a:pt x="2966" y="0"/>
                        </a:moveTo>
                        <a:cubicBezTo>
                          <a:pt x="1989" y="0"/>
                          <a:pt x="848" y="1056"/>
                          <a:pt x="196" y="1056"/>
                        </a:cubicBezTo>
                        <a:lnTo>
                          <a:pt x="1" y="2770"/>
                        </a:lnTo>
                        <a:cubicBezTo>
                          <a:pt x="1" y="2770"/>
                          <a:pt x="3214" y="2281"/>
                          <a:pt x="4094" y="1708"/>
                        </a:cubicBezTo>
                        <a:cubicBezTo>
                          <a:pt x="4980" y="1141"/>
                          <a:pt x="3950" y="0"/>
                          <a:pt x="29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5601" name="Google Shape;15601;p148"/>
                  <p:cNvGrpSpPr/>
                  <p:nvPr/>
                </p:nvGrpSpPr>
                <p:grpSpPr>
                  <a:xfrm>
                    <a:off x="6934567" y="1636703"/>
                    <a:ext cx="275980" cy="252450"/>
                    <a:chOff x="6934567" y="1636703"/>
                    <a:chExt cx="275980" cy="252450"/>
                  </a:xfrm>
                </p:grpSpPr>
                <p:sp>
                  <p:nvSpPr>
                    <p:cNvPr id="15602" name="Google Shape;15602;p148"/>
                    <p:cNvSpPr/>
                    <p:nvPr/>
                  </p:nvSpPr>
                  <p:spPr>
                    <a:xfrm>
                      <a:off x="6934567" y="1636703"/>
                      <a:ext cx="275980" cy="1973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31" h="7816" extrusionOk="0">
                          <a:moveTo>
                            <a:pt x="3014" y="3747"/>
                          </a:moveTo>
                          <a:cubicBezTo>
                            <a:pt x="3652" y="3747"/>
                            <a:pt x="4263" y="4241"/>
                            <a:pt x="4263" y="4986"/>
                          </a:cubicBezTo>
                          <a:cubicBezTo>
                            <a:pt x="4263" y="5671"/>
                            <a:pt x="3709" y="6225"/>
                            <a:pt x="3025" y="6225"/>
                          </a:cubicBezTo>
                          <a:cubicBezTo>
                            <a:pt x="1917" y="6225"/>
                            <a:pt x="1369" y="4889"/>
                            <a:pt x="2145" y="4113"/>
                          </a:cubicBezTo>
                          <a:cubicBezTo>
                            <a:pt x="2398" y="3860"/>
                            <a:pt x="2709" y="3747"/>
                            <a:pt x="3014" y="3747"/>
                          </a:cubicBezTo>
                          <a:close/>
                          <a:moveTo>
                            <a:pt x="7855" y="3747"/>
                          </a:moveTo>
                          <a:cubicBezTo>
                            <a:pt x="8491" y="3747"/>
                            <a:pt x="9099" y="4241"/>
                            <a:pt x="9099" y="4986"/>
                          </a:cubicBezTo>
                          <a:cubicBezTo>
                            <a:pt x="9099" y="5671"/>
                            <a:pt x="8545" y="6225"/>
                            <a:pt x="7867" y="6225"/>
                          </a:cubicBezTo>
                          <a:cubicBezTo>
                            <a:pt x="6759" y="6225"/>
                            <a:pt x="6205" y="4895"/>
                            <a:pt x="6988" y="4113"/>
                          </a:cubicBezTo>
                          <a:cubicBezTo>
                            <a:pt x="7241" y="3860"/>
                            <a:pt x="7551" y="3747"/>
                            <a:pt x="7855" y="3747"/>
                          </a:cubicBezTo>
                          <a:close/>
                          <a:moveTo>
                            <a:pt x="3866" y="1"/>
                          </a:moveTo>
                          <a:cubicBezTo>
                            <a:pt x="1728" y="1"/>
                            <a:pt x="1" y="1734"/>
                            <a:pt x="1" y="3865"/>
                          </a:cubicBezTo>
                          <a:lnTo>
                            <a:pt x="1" y="3950"/>
                          </a:lnTo>
                          <a:cubicBezTo>
                            <a:pt x="1" y="6081"/>
                            <a:pt x="1728" y="7815"/>
                            <a:pt x="3866" y="7815"/>
                          </a:cubicBezTo>
                          <a:lnTo>
                            <a:pt x="7066" y="7815"/>
                          </a:lnTo>
                          <a:cubicBezTo>
                            <a:pt x="9197" y="7815"/>
                            <a:pt x="10931" y="6081"/>
                            <a:pt x="10931" y="3950"/>
                          </a:cubicBezTo>
                          <a:lnTo>
                            <a:pt x="10931" y="3865"/>
                          </a:lnTo>
                          <a:cubicBezTo>
                            <a:pt x="10931" y="1734"/>
                            <a:pt x="9197" y="1"/>
                            <a:pt x="7066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03" name="Google Shape;15603;p148"/>
                    <p:cNvSpPr/>
                    <p:nvPr/>
                  </p:nvSpPr>
                  <p:spPr>
                    <a:xfrm>
                      <a:off x="7001700" y="1770817"/>
                      <a:ext cx="137927" cy="1183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63" h="4687" extrusionOk="0">
                          <a:moveTo>
                            <a:pt x="2810" y="391"/>
                          </a:moveTo>
                          <a:cubicBezTo>
                            <a:pt x="3149" y="391"/>
                            <a:pt x="3423" y="1128"/>
                            <a:pt x="3423" y="1467"/>
                          </a:cubicBezTo>
                          <a:cubicBezTo>
                            <a:pt x="3423" y="1806"/>
                            <a:pt x="3149" y="2079"/>
                            <a:pt x="2810" y="2079"/>
                          </a:cubicBezTo>
                          <a:cubicBezTo>
                            <a:pt x="2471" y="2079"/>
                            <a:pt x="2197" y="1806"/>
                            <a:pt x="2197" y="1467"/>
                          </a:cubicBezTo>
                          <a:cubicBezTo>
                            <a:pt x="2197" y="1128"/>
                            <a:pt x="2471" y="391"/>
                            <a:pt x="2810" y="391"/>
                          </a:cubicBezTo>
                          <a:close/>
                          <a:moveTo>
                            <a:pt x="1109" y="2607"/>
                          </a:moveTo>
                          <a:cubicBezTo>
                            <a:pt x="1331" y="2607"/>
                            <a:pt x="1506" y="2861"/>
                            <a:pt x="1526" y="3174"/>
                          </a:cubicBezTo>
                          <a:lnTo>
                            <a:pt x="685" y="3174"/>
                          </a:lnTo>
                          <a:cubicBezTo>
                            <a:pt x="705" y="2855"/>
                            <a:pt x="881" y="2607"/>
                            <a:pt x="1109" y="2607"/>
                          </a:cubicBezTo>
                          <a:close/>
                          <a:moveTo>
                            <a:pt x="4479" y="2607"/>
                          </a:moveTo>
                          <a:cubicBezTo>
                            <a:pt x="4700" y="2607"/>
                            <a:pt x="4883" y="2861"/>
                            <a:pt x="4902" y="3174"/>
                          </a:cubicBezTo>
                          <a:lnTo>
                            <a:pt x="4061" y="3174"/>
                          </a:lnTo>
                          <a:cubicBezTo>
                            <a:pt x="4074" y="2855"/>
                            <a:pt x="4257" y="2607"/>
                            <a:pt x="4479" y="2607"/>
                          </a:cubicBezTo>
                          <a:close/>
                          <a:moveTo>
                            <a:pt x="2230" y="2764"/>
                          </a:moveTo>
                          <a:cubicBezTo>
                            <a:pt x="2452" y="2764"/>
                            <a:pt x="2634" y="3018"/>
                            <a:pt x="2654" y="3331"/>
                          </a:cubicBezTo>
                          <a:lnTo>
                            <a:pt x="1813" y="3331"/>
                          </a:lnTo>
                          <a:cubicBezTo>
                            <a:pt x="1832" y="3011"/>
                            <a:pt x="2008" y="2764"/>
                            <a:pt x="2230" y="2764"/>
                          </a:cubicBezTo>
                          <a:close/>
                          <a:moveTo>
                            <a:pt x="3423" y="2764"/>
                          </a:moveTo>
                          <a:cubicBezTo>
                            <a:pt x="3644" y="2764"/>
                            <a:pt x="3820" y="3018"/>
                            <a:pt x="3840" y="3331"/>
                          </a:cubicBezTo>
                          <a:lnTo>
                            <a:pt x="2999" y="3331"/>
                          </a:lnTo>
                          <a:cubicBezTo>
                            <a:pt x="3019" y="3011"/>
                            <a:pt x="3201" y="2764"/>
                            <a:pt x="3423" y="2764"/>
                          </a:cubicBezTo>
                          <a:close/>
                          <a:moveTo>
                            <a:pt x="2334" y="0"/>
                          </a:moveTo>
                          <a:cubicBezTo>
                            <a:pt x="1044" y="0"/>
                            <a:pt x="1" y="1043"/>
                            <a:pt x="1" y="2334"/>
                          </a:cubicBezTo>
                          <a:lnTo>
                            <a:pt x="1" y="2353"/>
                          </a:lnTo>
                          <a:cubicBezTo>
                            <a:pt x="1" y="3637"/>
                            <a:pt x="1044" y="4686"/>
                            <a:pt x="2334" y="4686"/>
                          </a:cubicBezTo>
                          <a:lnTo>
                            <a:pt x="3129" y="4686"/>
                          </a:lnTo>
                          <a:cubicBezTo>
                            <a:pt x="4420" y="4686"/>
                            <a:pt x="5463" y="3637"/>
                            <a:pt x="5463" y="2353"/>
                          </a:cubicBezTo>
                          <a:lnTo>
                            <a:pt x="5463" y="2334"/>
                          </a:lnTo>
                          <a:cubicBezTo>
                            <a:pt x="5463" y="1043"/>
                            <a:pt x="4420" y="0"/>
                            <a:pt x="312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5604" name="Google Shape;15604;p148"/>
                    <p:cNvSpPr/>
                    <p:nvPr/>
                  </p:nvSpPr>
                  <p:spPr>
                    <a:xfrm>
                      <a:off x="7057168" y="1780689"/>
                      <a:ext cx="30802" cy="426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0" h="1689" extrusionOk="0">
                          <a:moveTo>
                            <a:pt x="606" y="0"/>
                          </a:moveTo>
                          <a:cubicBezTo>
                            <a:pt x="274" y="0"/>
                            <a:pt x="0" y="737"/>
                            <a:pt x="0" y="1076"/>
                          </a:cubicBezTo>
                          <a:cubicBezTo>
                            <a:pt x="0" y="1415"/>
                            <a:pt x="268" y="1688"/>
                            <a:pt x="606" y="1688"/>
                          </a:cubicBezTo>
                          <a:cubicBezTo>
                            <a:pt x="945" y="1688"/>
                            <a:pt x="1219" y="1415"/>
                            <a:pt x="1219" y="1076"/>
                          </a:cubicBezTo>
                          <a:cubicBezTo>
                            <a:pt x="1219" y="737"/>
                            <a:pt x="945" y="0"/>
                            <a:pt x="60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5605" name="Google Shape;15605;p148"/>
              <p:cNvSpPr/>
              <p:nvPr/>
            </p:nvSpPr>
            <p:spPr>
              <a:xfrm>
                <a:off x="6865944" y="1544979"/>
                <a:ext cx="406813" cy="325238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82" extrusionOk="0">
                    <a:moveTo>
                      <a:pt x="1005" y="8743"/>
                    </a:moveTo>
                    <a:cubicBezTo>
                      <a:pt x="1007" y="8847"/>
                      <a:pt x="1033" y="9013"/>
                      <a:pt x="1076" y="9219"/>
                    </a:cubicBezTo>
                    <a:lnTo>
                      <a:pt x="1076" y="9219"/>
                    </a:lnTo>
                    <a:cubicBezTo>
                      <a:pt x="1041" y="9039"/>
                      <a:pt x="1016" y="8878"/>
                      <a:pt x="1005" y="8743"/>
                    </a:cubicBezTo>
                    <a:close/>
                    <a:moveTo>
                      <a:pt x="8533" y="1"/>
                    </a:moveTo>
                    <a:cubicBezTo>
                      <a:pt x="7380" y="1"/>
                      <a:pt x="6099" y="275"/>
                      <a:pt x="4700" y="909"/>
                    </a:cubicBezTo>
                    <a:cubicBezTo>
                      <a:pt x="1" y="3034"/>
                      <a:pt x="1005" y="8743"/>
                      <a:pt x="1005" y="8743"/>
                    </a:cubicBezTo>
                    <a:cubicBezTo>
                      <a:pt x="946" y="6110"/>
                      <a:pt x="4042" y="3445"/>
                      <a:pt x="4042" y="3445"/>
                    </a:cubicBezTo>
                    <a:cubicBezTo>
                      <a:pt x="6225" y="4787"/>
                      <a:pt x="13538" y="6501"/>
                      <a:pt x="14209" y="6729"/>
                    </a:cubicBezTo>
                    <a:cubicBezTo>
                      <a:pt x="14551" y="6843"/>
                      <a:pt x="14772" y="11929"/>
                      <a:pt x="14749" y="12629"/>
                    </a:cubicBezTo>
                    <a:lnTo>
                      <a:pt x="14749" y="12629"/>
                    </a:lnTo>
                    <a:lnTo>
                      <a:pt x="15206" y="9551"/>
                    </a:lnTo>
                    <a:cubicBezTo>
                      <a:pt x="15206" y="9551"/>
                      <a:pt x="16112" y="6169"/>
                      <a:pt x="14437" y="3438"/>
                    </a:cubicBezTo>
                    <a:cubicBezTo>
                      <a:pt x="13261" y="1525"/>
                      <a:pt x="11252" y="1"/>
                      <a:pt x="8533" y="1"/>
                    </a:cubicBezTo>
                    <a:close/>
                    <a:moveTo>
                      <a:pt x="14749" y="12629"/>
                    </a:moveTo>
                    <a:lnTo>
                      <a:pt x="14737" y="12706"/>
                    </a:lnTo>
                    <a:cubicBezTo>
                      <a:pt x="14738" y="12707"/>
                      <a:pt x="14739" y="12708"/>
                      <a:pt x="14739" y="12708"/>
                    </a:cubicBezTo>
                    <a:cubicBezTo>
                      <a:pt x="14744" y="12708"/>
                      <a:pt x="14747" y="12680"/>
                      <a:pt x="14749" y="12629"/>
                    </a:cubicBezTo>
                    <a:close/>
                    <a:moveTo>
                      <a:pt x="1076" y="9219"/>
                    </a:moveTo>
                    <a:lnTo>
                      <a:pt x="1076" y="9219"/>
                    </a:lnTo>
                    <a:cubicBezTo>
                      <a:pt x="1330" y="10544"/>
                      <a:pt x="2113" y="12882"/>
                      <a:pt x="2113" y="12882"/>
                    </a:cubicBezTo>
                    <a:cubicBezTo>
                      <a:pt x="2113" y="12882"/>
                      <a:pt x="1321" y="10392"/>
                      <a:pt x="1076" y="9219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06" name="Google Shape;15606;p148"/>
          <p:cNvSpPr/>
          <p:nvPr/>
        </p:nvSpPr>
        <p:spPr>
          <a:xfrm>
            <a:off x="4964226" y="4326883"/>
            <a:ext cx="452864" cy="49056"/>
          </a:xfrm>
          <a:custGeom>
            <a:avLst/>
            <a:gdLst/>
            <a:ahLst/>
            <a:cxnLst/>
            <a:rect l="l" t="t" r="r" b="b"/>
            <a:pathLst>
              <a:path w="17937" h="1943" extrusionOk="0">
                <a:moveTo>
                  <a:pt x="8969" y="1"/>
                </a:moveTo>
                <a:cubicBezTo>
                  <a:pt x="4015" y="1"/>
                  <a:pt x="0" y="437"/>
                  <a:pt x="0" y="972"/>
                </a:cubicBezTo>
                <a:cubicBezTo>
                  <a:pt x="0" y="1506"/>
                  <a:pt x="4009" y="1943"/>
                  <a:pt x="8962" y="1943"/>
                </a:cubicBezTo>
                <a:cubicBezTo>
                  <a:pt x="13915" y="1943"/>
                  <a:pt x="17937" y="1506"/>
                  <a:pt x="17937" y="972"/>
                </a:cubicBezTo>
                <a:cubicBezTo>
                  <a:pt x="17937" y="437"/>
                  <a:pt x="13922" y="1"/>
                  <a:pt x="8969" y="1"/>
                </a:cubicBezTo>
                <a:close/>
              </a:path>
            </a:pathLst>
          </a:custGeom>
          <a:solidFill>
            <a:srgbClr val="778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7" name="Google Shape;15607;p148"/>
          <p:cNvSpPr/>
          <p:nvPr/>
        </p:nvSpPr>
        <p:spPr>
          <a:xfrm>
            <a:off x="4915019" y="3065442"/>
            <a:ext cx="550774" cy="1277927"/>
          </a:xfrm>
          <a:custGeom>
            <a:avLst/>
            <a:gdLst/>
            <a:ahLst/>
            <a:cxnLst/>
            <a:rect l="l" t="t" r="r" b="b"/>
            <a:pathLst>
              <a:path w="21815" h="50616" extrusionOk="0">
                <a:moveTo>
                  <a:pt x="3781" y="7802"/>
                </a:moveTo>
                <a:lnTo>
                  <a:pt x="3781" y="7834"/>
                </a:lnTo>
                <a:lnTo>
                  <a:pt x="3761" y="7834"/>
                </a:lnTo>
                <a:cubicBezTo>
                  <a:pt x="3768" y="7821"/>
                  <a:pt x="3774" y="7808"/>
                  <a:pt x="3781" y="7802"/>
                </a:cubicBezTo>
                <a:close/>
                <a:moveTo>
                  <a:pt x="10696" y="0"/>
                </a:moveTo>
                <a:cubicBezTo>
                  <a:pt x="6759" y="0"/>
                  <a:pt x="3566" y="3194"/>
                  <a:pt x="3566" y="7131"/>
                </a:cubicBezTo>
                <a:cubicBezTo>
                  <a:pt x="3566" y="7365"/>
                  <a:pt x="3579" y="7600"/>
                  <a:pt x="3611" y="7834"/>
                </a:cubicBezTo>
                <a:cubicBezTo>
                  <a:pt x="2979" y="7906"/>
                  <a:pt x="2555" y="8512"/>
                  <a:pt x="2712" y="9131"/>
                </a:cubicBezTo>
                <a:cubicBezTo>
                  <a:pt x="2829" y="9609"/>
                  <a:pt x="3258" y="9920"/>
                  <a:pt x="3720" y="9920"/>
                </a:cubicBezTo>
                <a:cubicBezTo>
                  <a:pt x="3850" y="9920"/>
                  <a:pt x="3984" y="9895"/>
                  <a:pt x="4113" y="9842"/>
                </a:cubicBezTo>
                <a:cubicBezTo>
                  <a:pt x="4843" y="12045"/>
                  <a:pt x="6688" y="13805"/>
                  <a:pt x="8754" y="14561"/>
                </a:cubicBezTo>
                <a:cubicBezTo>
                  <a:pt x="8799" y="14574"/>
                  <a:pt x="8891" y="14593"/>
                  <a:pt x="8891" y="14606"/>
                </a:cubicBezTo>
                <a:lnTo>
                  <a:pt x="8891" y="16627"/>
                </a:lnTo>
                <a:lnTo>
                  <a:pt x="5651" y="16627"/>
                </a:lnTo>
                <a:cubicBezTo>
                  <a:pt x="5651" y="16627"/>
                  <a:pt x="5645" y="16692"/>
                  <a:pt x="5632" y="16698"/>
                </a:cubicBezTo>
                <a:cubicBezTo>
                  <a:pt x="5052" y="16705"/>
                  <a:pt x="4543" y="17083"/>
                  <a:pt x="4367" y="17630"/>
                </a:cubicBezTo>
                <a:lnTo>
                  <a:pt x="216" y="33233"/>
                </a:lnTo>
                <a:cubicBezTo>
                  <a:pt x="1" y="33865"/>
                  <a:pt x="294" y="34563"/>
                  <a:pt x="900" y="34850"/>
                </a:cubicBezTo>
                <a:cubicBezTo>
                  <a:pt x="1081" y="34935"/>
                  <a:pt x="1273" y="34976"/>
                  <a:pt x="1462" y="34976"/>
                </a:cubicBezTo>
                <a:cubicBezTo>
                  <a:pt x="1906" y="34976"/>
                  <a:pt x="2335" y="34752"/>
                  <a:pt x="2582" y="34354"/>
                </a:cubicBezTo>
                <a:cubicBezTo>
                  <a:pt x="2652" y="34403"/>
                  <a:pt x="2730" y="34426"/>
                  <a:pt x="2808" y="34426"/>
                </a:cubicBezTo>
                <a:cubicBezTo>
                  <a:pt x="2988" y="34426"/>
                  <a:pt x="3162" y="34303"/>
                  <a:pt x="3207" y="34107"/>
                </a:cubicBezTo>
                <a:lnTo>
                  <a:pt x="3566" y="32529"/>
                </a:lnTo>
                <a:cubicBezTo>
                  <a:pt x="3611" y="32334"/>
                  <a:pt x="3481" y="32034"/>
                  <a:pt x="3305" y="31936"/>
                </a:cubicBezTo>
                <a:lnTo>
                  <a:pt x="6336" y="20948"/>
                </a:lnTo>
                <a:cubicBezTo>
                  <a:pt x="6336" y="22838"/>
                  <a:pt x="6388" y="26501"/>
                  <a:pt x="6453" y="30561"/>
                </a:cubicBezTo>
                <a:lnTo>
                  <a:pt x="6407" y="30561"/>
                </a:lnTo>
                <a:lnTo>
                  <a:pt x="6466" y="32353"/>
                </a:lnTo>
                <a:lnTo>
                  <a:pt x="6486" y="32353"/>
                </a:lnTo>
                <a:cubicBezTo>
                  <a:pt x="6622" y="40181"/>
                  <a:pt x="6805" y="48719"/>
                  <a:pt x="6805" y="48719"/>
                </a:cubicBezTo>
                <a:cubicBezTo>
                  <a:pt x="6805" y="48719"/>
                  <a:pt x="4517" y="49084"/>
                  <a:pt x="4517" y="50609"/>
                </a:cubicBezTo>
                <a:lnTo>
                  <a:pt x="8936" y="50609"/>
                </a:lnTo>
                <a:lnTo>
                  <a:pt x="10631" y="33422"/>
                </a:lnTo>
                <a:lnTo>
                  <a:pt x="10670" y="33448"/>
                </a:lnTo>
                <a:lnTo>
                  <a:pt x="11035" y="33448"/>
                </a:lnTo>
                <a:lnTo>
                  <a:pt x="11041" y="33442"/>
                </a:lnTo>
                <a:lnTo>
                  <a:pt x="12892" y="50616"/>
                </a:lnTo>
                <a:lnTo>
                  <a:pt x="17311" y="50616"/>
                </a:lnTo>
                <a:cubicBezTo>
                  <a:pt x="17311" y="49084"/>
                  <a:pt x="15024" y="48725"/>
                  <a:pt x="15024" y="48725"/>
                </a:cubicBezTo>
                <a:cubicBezTo>
                  <a:pt x="15024" y="48725"/>
                  <a:pt x="15193" y="40090"/>
                  <a:pt x="15317" y="32210"/>
                </a:cubicBezTo>
                <a:cubicBezTo>
                  <a:pt x="15323" y="31891"/>
                  <a:pt x="15356" y="30561"/>
                  <a:pt x="15356" y="30561"/>
                </a:cubicBezTo>
                <a:lnTo>
                  <a:pt x="15343" y="30561"/>
                </a:lnTo>
                <a:cubicBezTo>
                  <a:pt x="15408" y="26468"/>
                  <a:pt x="15454" y="22773"/>
                  <a:pt x="15454" y="20856"/>
                </a:cubicBezTo>
                <a:lnTo>
                  <a:pt x="18510" y="31917"/>
                </a:lnTo>
                <a:cubicBezTo>
                  <a:pt x="18308" y="31982"/>
                  <a:pt x="18159" y="32321"/>
                  <a:pt x="18204" y="32536"/>
                </a:cubicBezTo>
                <a:lnTo>
                  <a:pt x="18563" y="34107"/>
                </a:lnTo>
                <a:cubicBezTo>
                  <a:pt x="18608" y="34299"/>
                  <a:pt x="18775" y="34422"/>
                  <a:pt x="18959" y="34422"/>
                </a:cubicBezTo>
                <a:cubicBezTo>
                  <a:pt x="18987" y="34422"/>
                  <a:pt x="19016" y="34419"/>
                  <a:pt x="19045" y="34413"/>
                </a:cubicBezTo>
                <a:cubicBezTo>
                  <a:pt x="19110" y="34400"/>
                  <a:pt x="19169" y="34367"/>
                  <a:pt x="19221" y="34322"/>
                </a:cubicBezTo>
                <a:cubicBezTo>
                  <a:pt x="19463" y="34736"/>
                  <a:pt x="19901" y="34974"/>
                  <a:pt x="20355" y="34974"/>
                </a:cubicBezTo>
                <a:cubicBezTo>
                  <a:pt x="20537" y="34974"/>
                  <a:pt x="20721" y="34936"/>
                  <a:pt x="20896" y="34856"/>
                </a:cubicBezTo>
                <a:cubicBezTo>
                  <a:pt x="21515" y="34582"/>
                  <a:pt x="21815" y="33885"/>
                  <a:pt x="21606" y="33246"/>
                </a:cubicBezTo>
                <a:lnTo>
                  <a:pt x="17298" y="17663"/>
                </a:lnTo>
                <a:cubicBezTo>
                  <a:pt x="17122" y="17141"/>
                  <a:pt x="16659" y="16744"/>
                  <a:pt x="16145" y="16705"/>
                </a:cubicBezTo>
                <a:cubicBezTo>
                  <a:pt x="16132" y="16698"/>
                  <a:pt x="16119" y="16627"/>
                  <a:pt x="16119" y="16627"/>
                </a:cubicBezTo>
                <a:lnTo>
                  <a:pt x="12632" y="16627"/>
                </a:lnTo>
                <a:lnTo>
                  <a:pt x="12632" y="14704"/>
                </a:lnTo>
                <a:cubicBezTo>
                  <a:pt x="12632" y="14704"/>
                  <a:pt x="12651" y="14697"/>
                  <a:pt x="12664" y="14691"/>
                </a:cubicBezTo>
                <a:lnTo>
                  <a:pt x="12710" y="14684"/>
                </a:lnTo>
                <a:cubicBezTo>
                  <a:pt x="14900" y="14013"/>
                  <a:pt x="16920" y="12201"/>
                  <a:pt x="17702" y="9887"/>
                </a:cubicBezTo>
                <a:cubicBezTo>
                  <a:pt x="17781" y="9907"/>
                  <a:pt x="17865" y="9920"/>
                  <a:pt x="17950" y="9920"/>
                </a:cubicBezTo>
                <a:cubicBezTo>
                  <a:pt x="17954" y="9920"/>
                  <a:pt x="17958" y="9920"/>
                  <a:pt x="17962" y="9920"/>
                </a:cubicBezTo>
                <a:cubicBezTo>
                  <a:pt x="18517" y="9920"/>
                  <a:pt x="18973" y="9486"/>
                  <a:pt x="19006" y="8936"/>
                </a:cubicBezTo>
                <a:cubicBezTo>
                  <a:pt x="19038" y="8375"/>
                  <a:pt x="18621" y="7893"/>
                  <a:pt x="18067" y="7834"/>
                </a:cubicBezTo>
                <a:lnTo>
                  <a:pt x="18067" y="7828"/>
                </a:lnTo>
                <a:cubicBezTo>
                  <a:pt x="18067" y="7815"/>
                  <a:pt x="18054" y="7802"/>
                  <a:pt x="18054" y="7789"/>
                </a:cubicBezTo>
                <a:cubicBezTo>
                  <a:pt x="18048" y="6068"/>
                  <a:pt x="17644" y="4295"/>
                  <a:pt x="16692" y="2998"/>
                </a:cubicBezTo>
                <a:cubicBezTo>
                  <a:pt x="17663" y="2464"/>
                  <a:pt x="17781" y="1786"/>
                  <a:pt x="18159" y="1147"/>
                </a:cubicBezTo>
                <a:lnTo>
                  <a:pt x="18159" y="1147"/>
                </a:lnTo>
                <a:cubicBezTo>
                  <a:pt x="17946" y="1172"/>
                  <a:pt x="17731" y="1183"/>
                  <a:pt x="17515" y="1183"/>
                </a:cubicBezTo>
                <a:cubicBezTo>
                  <a:pt x="15275" y="1183"/>
                  <a:pt x="12901" y="0"/>
                  <a:pt x="10696" y="0"/>
                </a:cubicBezTo>
                <a:close/>
              </a:path>
            </a:pathLst>
          </a:custGeom>
          <a:solidFill>
            <a:srgbClr val="F2F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8" name="Google Shape;15608;p148"/>
          <p:cNvSpPr/>
          <p:nvPr/>
        </p:nvSpPr>
        <p:spPr>
          <a:xfrm>
            <a:off x="5177644" y="3411484"/>
            <a:ext cx="24869" cy="164260"/>
          </a:xfrm>
          <a:custGeom>
            <a:avLst/>
            <a:gdLst/>
            <a:ahLst/>
            <a:cxnLst/>
            <a:rect l="l" t="t" r="r" b="b"/>
            <a:pathLst>
              <a:path w="985" h="6506" extrusionOk="0">
                <a:moveTo>
                  <a:pt x="489" y="1"/>
                </a:moveTo>
                <a:cubicBezTo>
                  <a:pt x="222" y="1"/>
                  <a:pt x="1" y="222"/>
                  <a:pt x="1" y="490"/>
                </a:cubicBezTo>
                <a:cubicBezTo>
                  <a:pt x="1" y="646"/>
                  <a:pt x="72" y="789"/>
                  <a:pt x="196" y="887"/>
                </a:cubicBezTo>
                <a:cubicBezTo>
                  <a:pt x="72" y="978"/>
                  <a:pt x="1" y="1122"/>
                  <a:pt x="1" y="1278"/>
                </a:cubicBezTo>
                <a:cubicBezTo>
                  <a:pt x="1" y="1435"/>
                  <a:pt x="72" y="1578"/>
                  <a:pt x="196" y="1676"/>
                </a:cubicBezTo>
                <a:cubicBezTo>
                  <a:pt x="72" y="1767"/>
                  <a:pt x="1" y="1910"/>
                  <a:pt x="1" y="2067"/>
                </a:cubicBezTo>
                <a:cubicBezTo>
                  <a:pt x="1" y="2223"/>
                  <a:pt x="72" y="2367"/>
                  <a:pt x="196" y="2464"/>
                </a:cubicBezTo>
                <a:cubicBezTo>
                  <a:pt x="72" y="2556"/>
                  <a:pt x="1" y="2699"/>
                  <a:pt x="1" y="2855"/>
                </a:cubicBezTo>
                <a:cubicBezTo>
                  <a:pt x="1" y="3012"/>
                  <a:pt x="72" y="3155"/>
                  <a:pt x="196" y="3253"/>
                </a:cubicBezTo>
                <a:cubicBezTo>
                  <a:pt x="72" y="3344"/>
                  <a:pt x="1" y="3488"/>
                  <a:pt x="1" y="3644"/>
                </a:cubicBezTo>
                <a:cubicBezTo>
                  <a:pt x="1" y="3800"/>
                  <a:pt x="72" y="3944"/>
                  <a:pt x="196" y="4042"/>
                </a:cubicBezTo>
                <a:cubicBezTo>
                  <a:pt x="72" y="4133"/>
                  <a:pt x="1" y="4276"/>
                  <a:pt x="1" y="4433"/>
                </a:cubicBezTo>
                <a:cubicBezTo>
                  <a:pt x="1" y="4589"/>
                  <a:pt x="72" y="4732"/>
                  <a:pt x="196" y="4830"/>
                </a:cubicBezTo>
                <a:cubicBezTo>
                  <a:pt x="72" y="4921"/>
                  <a:pt x="1" y="5065"/>
                  <a:pt x="1" y="5221"/>
                </a:cubicBezTo>
                <a:cubicBezTo>
                  <a:pt x="1" y="5378"/>
                  <a:pt x="72" y="5521"/>
                  <a:pt x="196" y="5619"/>
                </a:cubicBezTo>
                <a:cubicBezTo>
                  <a:pt x="72" y="5710"/>
                  <a:pt x="1" y="5853"/>
                  <a:pt x="1" y="6010"/>
                </a:cubicBezTo>
                <a:cubicBezTo>
                  <a:pt x="1" y="6284"/>
                  <a:pt x="222" y="6499"/>
                  <a:pt x="489" y="6505"/>
                </a:cubicBezTo>
                <a:cubicBezTo>
                  <a:pt x="763" y="6505"/>
                  <a:pt x="985" y="6284"/>
                  <a:pt x="985" y="6010"/>
                </a:cubicBezTo>
                <a:cubicBezTo>
                  <a:pt x="985" y="5853"/>
                  <a:pt x="913" y="5710"/>
                  <a:pt x="783" y="5619"/>
                </a:cubicBezTo>
                <a:cubicBezTo>
                  <a:pt x="913" y="5521"/>
                  <a:pt x="985" y="5378"/>
                  <a:pt x="985" y="5221"/>
                </a:cubicBezTo>
                <a:cubicBezTo>
                  <a:pt x="985" y="5065"/>
                  <a:pt x="913" y="4921"/>
                  <a:pt x="783" y="4830"/>
                </a:cubicBezTo>
                <a:cubicBezTo>
                  <a:pt x="913" y="4732"/>
                  <a:pt x="985" y="4589"/>
                  <a:pt x="985" y="4433"/>
                </a:cubicBezTo>
                <a:cubicBezTo>
                  <a:pt x="985" y="4276"/>
                  <a:pt x="913" y="4133"/>
                  <a:pt x="783" y="4042"/>
                </a:cubicBezTo>
                <a:cubicBezTo>
                  <a:pt x="913" y="3944"/>
                  <a:pt x="985" y="3800"/>
                  <a:pt x="985" y="3644"/>
                </a:cubicBezTo>
                <a:cubicBezTo>
                  <a:pt x="985" y="3488"/>
                  <a:pt x="913" y="3344"/>
                  <a:pt x="783" y="3253"/>
                </a:cubicBezTo>
                <a:cubicBezTo>
                  <a:pt x="913" y="3155"/>
                  <a:pt x="985" y="3012"/>
                  <a:pt x="985" y="2855"/>
                </a:cubicBezTo>
                <a:cubicBezTo>
                  <a:pt x="985" y="2699"/>
                  <a:pt x="913" y="2556"/>
                  <a:pt x="783" y="2464"/>
                </a:cubicBezTo>
                <a:cubicBezTo>
                  <a:pt x="913" y="2367"/>
                  <a:pt x="985" y="2223"/>
                  <a:pt x="985" y="2067"/>
                </a:cubicBezTo>
                <a:cubicBezTo>
                  <a:pt x="985" y="1910"/>
                  <a:pt x="913" y="1767"/>
                  <a:pt x="783" y="1676"/>
                </a:cubicBezTo>
                <a:cubicBezTo>
                  <a:pt x="913" y="1578"/>
                  <a:pt x="985" y="1435"/>
                  <a:pt x="985" y="1278"/>
                </a:cubicBezTo>
                <a:cubicBezTo>
                  <a:pt x="985" y="1122"/>
                  <a:pt x="913" y="978"/>
                  <a:pt x="783" y="887"/>
                </a:cubicBezTo>
                <a:cubicBezTo>
                  <a:pt x="913" y="789"/>
                  <a:pt x="985" y="646"/>
                  <a:pt x="985" y="490"/>
                </a:cubicBezTo>
                <a:cubicBezTo>
                  <a:pt x="978" y="222"/>
                  <a:pt x="763" y="1"/>
                  <a:pt x="489" y="1"/>
                </a:cubicBezTo>
                <a:close/>
              </a:path>
            </a:pathLst>
          </a:custGeom>
          <a:solidFill>
            <a:srgbClr val="D4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9" name="Google Shape;15609;p148"/>
          <p:cNvSpPr/>
          <p:nvPr/>
        </p:nvSpPr>
        <p:spPr>
          <a:xfrm>
            <a:off x="5148685" y="3555774"/>
            <a:ext cx="80338" cy="55014"/>
          </a:xfrm>
          <a:custGeom>
            <a:avLst/>
            <a:gdLst/>
            <a:ahLst/>
            <a:cxnLst/>
            <a:rect l="l" t="t" r="r" b="b"/>
            <a:pathLst>
              <a:path w="3182" h="2179" extrusionOk="0">
                <a:moveTo>
                  <a:pt x="1586" y="1"/>
                </a:moveTo>
                <a:cubicBezTo>
                  <a:pt x="1449" y="1"/>
                  <a:pt x="1312" y="58"/>
                  <a:pt x="1213" y="171"/>
                </a:cubicBezTo>
                <a:cubicBezTo>
                  <a:pt x="1115" y="288"/>
                  <a:pt x="1069" y="445"/>
                  <a:pt x="1109" y="601"/>
                </a:cubicBezTo>
                <a:cubicBezTo>
                  <a:pt x="1094" y="600"/>
                  <a:pt x="1080" y="599"/>
                  <a:pt x="1066" y="599"/>
                </a:cubicBezTo>
                <a:cubicBezTo>
                  <a:pt x="925" y="599"/>
                  <a:pt x="793" y="658"/>
                  <a:pt x="698" y="764"/>
                </a:cubicBezTo>
                <a:cubicBezTo>
                  <a:pt x="594" y="881"/>
                  <a:pt x="555" y="1044"/>
                  <a:pt x="587" y="1194"/>
                </a:cubicBezTo>
                <a:cubicBezTo>
                  <a:pt x="574" y="1193"/>
                  <a:pt x="561" y="1193"/>
                  <a:pt x="548" y="1193"/>
                </a:cubicBezTo>
                <a:cubicBezTo>
                  <a:pt x="406" y="1193"/>
                  <a:pt x="273" y="1256"/>
                  <a:pt x="183" y="1364"/>
                </a:cubicBezTo>
                <a:cubicBezTo>
                  <a:pt x="1" y="1566"/>
                  <a:pt x="27" y="1879"/>
                  <a:pt x="229" y="2061"/>
                </a:cubicBezTo>
                <a:cubicBezTo>
                  <a:pt x="320" y="2133"/>
                  <a:pt x="437" y="2178"/>
                  <a:pt x="555" y="2178"/>
                </a:cubicBezTo>
                <a:cubicBezTo>
                  <a:pt x="698" y="2178"/>
                  <a:pt x="828" y="2113"/>
                  <a:pt x="926" y="2009"/>
                </a:cubicBezTo>
                <a:cubicBezTo>
                  <a:pt x="1024" y="1892"/>
                  <a:pt x="1069" y="1735"/>
                  <a:pt x="1037" y="1585"/>
                </a:cubicBezTo>
                <a:lnTo>
                  <a:pt x="1037" y="1585"/>
                </a:lnTo>
                <a:cubicBezTo>
                  <a:pt x="1044" y="1586"/>
                  <a:pt x="1052" y="1586"/>
                  <a:pt x="1059" y="1586"/>
                </a:cubicBezTo>
                <a:cubicBezTo>
                  <a:pt x="1202" y="1586"/>
                  <a:pt x="1348" y="1527"/>
                  <a:pt x="1441" y="1416"/>
                </a:cubicBezTo>
                <a:cubicBezTo>
                  <a:pt x="1545" y="1299"/>
                  <a:pt x="1584" y="1142"/>
                  <a:pt x="1552" y="986"/>
                </a:cubicBezTo>
                <a:lnTo>
                  <a:pt x="1617" y="986"/>
                </a:lnTo>
                <a:cubicBezTo>
                  <a:pt x="1623" y="1097"/>
                  <a:pt x="1663" y="1207"/>
                  <a:pt x="1741" y="1292"/>
                </a:cubicBezTo>
                <a:cubicBezTo>
                  <a:pt x="1830" y="1393"/>
                  <a:pt x="1963" y="1457"/>
                  <a:pt x="2105" y="1457"/>
                </a:cubicBezTo>
                <a:cubicBezTo>
                  <a:pt x="2118" y="1457"/>
                  <a:pt x="2132" y="1456"/>
                  <a:pt x="2145" y="1455"/>
                </a:cubicBezTo>
                <a:lnTo>
                  <a:pt x="2145" y="1455"/>
                </a:lnTo>
                <a:cubicBezTo>
                  <a:pt x="2112" y="1605"/>
                  <a:pt x="2158" y="1761"/>
                  <a:pt x="2256" y="1879"/>
                </a:cubicBezTo>
                <a:cubicBezTo>
                  <a:pt x="2354" y="1992"/>
                  <a:pt x="2492" y="2049"/>
                  <a:pt x="2629" y="2049"/>
                </a:cubicBezTo>
                <a:cubicBezTo>
                  <a:pt x="2744" y="2049"/>
                  <a:pt x="2860" y="2008"/>
                  <a:pt x="2953" y="1924"/>
                </a:cubicBezTo>
                <a:cubicBezTo>
                  <a:pt x="3162" y="1748"/>
                  <a:pt x="3181" y="1435"/>
                  <a:pt x="2999" y="1227"/>
                </a:cubicBezTo>
                <a:cubicBezTo>
                  <a:pt x="2903" y="1126"/>
                  <a:pt x="2770" y="1062"/>
                  <a:pt x="2633" y="1062"/>
                </a:cubicBezTo>
                <a:cubicBezTo>
                  <a:pt x="2620" y="1062"/>
                  <a:pt x="2607" y="1063"/>
                  <a:pt x="2595" y="1064"/>
                </a:cubicBezTo>
                <a:cubicBezTo>
                  <a:pt x="2621" y="914"/>
                  <a:pt x="2581" y="758"/>
                  <a:pt x="2477" y="640"/>
                </a:cubicBezTo>
                <a:cubicBezTo>
                  <a:pt x="2384" y="535"/>
                  <a:pt x="2243" y="470"/>
                  <a:pt x="2100" y="470"/>
                </a:cubicBezTo>
                <a:cubicBezTo>
                  <a:pt x="2093" y="470"/>
                  <a:pt x="2087" y="471"/>
                  <a:pt x="2080" y="471"/>
                </a:cubicBezTo>
                <a:cubicBezTo>
                  <a:pt x="2073" y="341"/>
                  <a:pt x="2014" y="210"/>
                  <a:pt x="1910" y="125"/>
                </a:cubicBezTo>
                <a:cubicBezTo>
                  <a:pt x="1818" y="42"/>
                  <a:pt x="1702" y="1"/>
                  <a:pt x="1586" y="1"/>
                </a:cubicBezTo>
                <a:close/>
              </a:path>
            </a:pathLst>
          </a:custGeom>
          <a:solidFill>
            <a:srgbClr val="D4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0" name="Google Shape;15610;p148"/>
          <p:cNvSpPr/>
          <p:nvPr/>
        </p:nvSpPr>
        <p:spPr>
          <a:xfrm>
            <a:off x="5088217" y="3540499"/>
            <a:ext cx="91093" cy="197536"/>
          </a:xfrm>
          <a:custGeom>
            <a:avLst/>
            <a:gdLst/>
            <a:ahLst/>
            <a:cxnLst/>
            <a:rect l="l" t="t" r="r" b="b"/>
            <a:pathLst>
              <a:path w="3608" h="7824" extrusionOk="0">
                <a:moveTo>
                  <a:pt x="2682" y="1"/>
                </a:moveTo>
                <a:lnTo>
                  <a:pt x="2682" y="7"/>
                </a:lnTo>
                <a:cubicBezTo>
                  <a:pt x="2128" y="7"/>
                  <a:pt x="890" y="2040"/>
                  <a:pt x="473" y="2790"/>
                </a:cubicBezTo>
                <a:cubicBezTo>
                  <a:pt x="62" y="3546"/>
                  <a:pt x="225" y="5078"/>
                  <a:pt x="173" y="5886"/>
                </a:cubicBezTo>
                <a:cubicBezTo>
                  <a:pt x="124" y="6645"/>
                  <a:pt x="0" y="7824"/>
                  <a:pt x="488" y="7824"/>
                </a:cubicBezTo>
                <a:cubicBezTo>
                  <a:pt x="519" y="7824"/>
                  <a:pt x="553" y="7819"/>
                  <a:pt x="590" y="7808"/>
                </a:cubicBezTo>
                <a:cubicBezTo>
                  <a:pt x="1196" y="7646"/>
                  <a:pt x="2200" y="6753"/>
                  <a:pt x="2780" y="6498"/>
                </a:cubicBezTo>
                <a:cubicBezTo>
                  <a:pt x="3354" y="6251"/>
                  <a:pt x="3380" y="5052"/>
                  <a:pt x="3328" y="4100"/>
                </a:cubicBezTo>
                <a:cubicBezTo>
                  <a:pt x="3269" y="3155"/>
                  <a:pt x="3608" y="229"/>
                  <a:pt x="2682" y="1"/>
                </a:cubicBezTo>
                <a:close/>
              </a:path>
            </a:pathLst>
          </a:custGeom>
          <a:solidFill>
            <a:srgbClr val="445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1" name="Google Shape;15611;p148"/>
          <p:cNvSpPr/>
          <p:nvPr/>
        </p:nvSpPr>
        <p:spPr>
          <a:xfrm>
            <a:off x="5201831" y="3540499"/>
            <a:ext cx="91118" cy="197536"/>
          </a:xfrm>
          <a:custGeom>
            <a:avLst/>
            <a:gdLst/>
            <a:ahLst/>
            <a:cxnLst/>
            <a:rect l="l" t="t" r="r" b="b"/>
            <a:pathLst>
              <a:path w="3609" h="7824" extrusionOk="0">
                <a:moveTo>
                  <a:pt x="920" y="1"/>
                </a:moveTo>
                <a:cubicBezTo>
                  <a:pt x="1" y="229"/>
                  <a:pt x="340" y="3155"/>
                  <a:pt x="281" y="4100"/>
                </a:cubicBezTo>
                <a:cubicBezTo>
                  <a:pt x="222" y="5052"/>
                  <a:pt x="255" y="6251"/>
                  <a:pt x="828" y="6498"/>
                </a:cubicBezTo>
                <a:cubicBezTo>
                  <a:pt x="1409" y="6753"/>
                  <a:pt x="2412" y="7646"/>
                  <a:pt x="3018" y="7808"/>
                </a:cubicBezTo>
                <a:cubicBezTo>
                  <a:pt x="3055" y="7819"/>
                  <a:pt x="3089" y="7824"/>
                  <a:pt x="3121" y="7824"/>
                </a:cubicBezTo>
                <a:cubicBezTo>
                  <a:pt x="3608" y="7824"/>
                  <a:pt x="3484" y="6645"/>
                  <a:pt x="3435" y="5886"/>
                </a:cubicBezTo>
                <a:cubicBezTo>
                  <a:pt x="3377" y="5078"/>
                  <a:pt x="3546" y="3546"/>
                  <a:pt x="3129" y="2790"/>
                </a:cubicBezTo>
                <a:cubicBezTo>
                  <a:pt x="2719" y="2040"/>
                  <a:pt x="1480" y="7"/>
                  <a:pt x="920" y="7"/>
                </a:cubicBezTo>
                <a:lnTo>
                  <a:pt x="920" y="1"/>
                </a:lnTo>
                <a:close/>
              </a:path>
            </a:pathLst>
          </a:custGeom>
          <a:solidFill>
            <a:srgbClr val="445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2" name="Google Shape;15612;p148"/>
          <p:cNvGrpSpPr/>
          <p:nvPr/>
        </p:nvGrpSpPr>
        <p:grpSpPr>
          <a:xfrm>
            <a:off x="996380" y="1542757"/>
            <a:ext cx="556859" cy="1310345"/>
            <a:chOff x="996380" y="1542757"/>
            <a:chExt cx="556859" cy="1310345"/>
          </a:xfrm>
        </p:grpSpPr>
        <p:sp>
          <p:nvSpPr>
            <p:cNvPr id="15613" name="Google Shape;15613;p148"/>
            <p:cNvSpPr/>
            <p:nvPr/>
          </p:nvSpPr>
          <p:spPr>
            <a:xfrm>
              <a:off x="1091487" y="1674397"/>
              <a:ext cx="366796" cy="342104"/>
            </a:xfrm>
            <a:custGeom>
              <a:avLst/>
              <a:gdLst/>
              <a:ahLst/>
              <a:cxnLst/>
              <a:rect l="l" t="t" r="r" b="b"/>
              <a:pathLst>
                <a:path w="14528" h="13550" extrusionOk="0">
                  <a:moveTo>
                    <a:pt x="2151" y="0"/>
                  </a:moveTo>
                  <a:cubicBezTo>
                    <a:pt x="958" y="0"/>
                    <a:pt x="0" y="958"/>
                    <a:pt x="0" y="2157"/>
                  </a:cubicBezTo>
                  <a:lnTo>
                    <a:pt x="0" y="11393"/>
                  </a:lnTo>
                  <a:cubicBezTo>
                    <a:pt x="0" y="12585"/>
                    <a:pt x="958" y="13550"/>
                    <a:pt x="2151" y="13550"/>
                  </a:cubicBezTo>
                  <a:lnTo>
                    <a:pt x="12371" y="13550"/>
                  </a:lnTo>
                  <a:cubicBezTo>
                    <a:pt x="13563" y="13550"/>
                    <a:pt x="14528" y="12585"/>
                    <a:pt x="14528" y="11393"/>
                  </a:cubicBezTo>
                  <a:lnTo>
                    <a:pt x="14528" y="2157"/>
                  </a:lnTo>
                  <a:cubicBezTo>
                    <a:pt x="14528" y="958"/>
                    <a:pt x="13563" y="0"/>
                    <a:pt x="1237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4" name="Google Shape;15614;p148"/>
            <p:cNvSpPr/>
            <p:nvPr/>
          </p:nvSpPr>
          <p:spPr>
            <a:xfrm>
              <a:off x="996380" y="1547529"/>
              <a:ext cx="556859" cy="1272651"/>
            </a:xfrm>
            <a:custGeom>
              <a:avLst/>
              <a:gdLst/>
              <a:ahLst/>
              <a:cxnLst/>
              <a:rect l="l" t="t" r="r" b="b"/>
              <a:pathLst>
                <a:path w="22056" h="50407" extrusionOk="0">
                  <a:moveTo>
                    <a:pt x="11028" y="0"/>
                  </a:moveTo>
                  <a:cubicBezTo>
                    <a:pt x="7052" y="0"/>
                    <a:pt x="3832" y="3226"/>
                    <a:pt x="3832" y="7202"/>
                  </a:cubicBezTo>
                  <a:lnTo>
                    <a:pt x="3832" y="7208"/>
                  </a:lnTo>
                  <a:cubicBezTo>
                    <a:pt x="3806" y="7208"/>
                    <a:pt x="3787" y="7202"/>
                    <a:pt x="3767" y="7202"/>
                  </a:cubicBezTo>
                  <a:cubicBezTo>
                    <a:pt x="3764" y="7202"/>
                    <a:pt x="3760" y="7202"/>
                    <a:pt x="3757" y="7202"/>
                  </a:cubicBezTo>
                  <a:cubicBezTo>
                    <a:pt x="3091" y="7202"/>
                    <a:pt x="2588" y="7811"/>
                    <a:pt x="2718" y="8466"/>
                  </a:cubicBezTo>
                  <a:cubicBezTo>
                    <a:pt x="2815" y="8983"/>
                    <a:pt x="3269" y="9322"/>
                    <a:pt x="3759" y="9322"/>
                  </a:cubicBezTo>
                  <a:cubicBezTo>
                    <a:pt x="3894" y="9322"/>
                    <a:pt x="4031" y="9297"/>
                    <a:pt x="4165" y="9242"/>
                  </a:cubicBezTo>
                  <a:cubicBezTo>
                    <a:pt x="4934" y="11569"/>
                    <a:pt x="6948" y="13413"/>
                    <a:pt x="9151" y="14104"/>
                  </a:cubicBezTo>
                  <a:lnTo>
                    <a:pt x="9151" y="16124"/>
                  </a:lnTo>
                  <a:lnTo>
                    <a:pt x="6863" y="16124"/>
                  </a:lnTo>
                  <a:cubicBezTo>
                    <a:pt x="6863" y="16124"/>
                    <a:pt x="6857" y="16170"/>
                    <a:pt x="6837" y="16183"/>
                  </a:cubicBezTo>
                  <a:cubicBezTo>
                    <a:pt x="6257" y="16183"/>
                    <a:pt x="5742" y="16561"/>
                    <a:pt x="5560" y="17109"/>
                  </a:cubicBezTo>
                  <a:lnTo>
                    <a:pt x="228" y="32861"/>
                  </a:lnTo>
                  <a:cubicBezTo>
                    <a:pt x="0" y="33559"/>
                    <a:pt x="372" y="34308"/>
                    <a:pt x="1069" y="34543"/>
                  </a:cubicBezTo>
                  <a:cubicBezTo>
                    <a:pt x="1208" y="34588"/>
                    <a:pt x="1349" y="34610"/>
                    <a:pt x="1488" y="34610"/>
                  </a:cubicBezTo>
                  <a:cubicBezTo>
                    <a:pt x="2045" y="34610"/>
                    <a:pt x="2563" y="34261"/>
                    <a:pt x="2750" y="33702"/>
                  </a:cubicBezTo>
                  <a:lnTo>
                    <a:pt x="2926" y="33187"/>
                  </a:lnTo>
                  <a:lnTo>
                    <a:pt x="3507" y="33428"/>
                  </a:lnTo>
                  <a:cubicBezTo>
                    <a:pt x="3507" y="33428"/>
                    <a:pt x="4008" y="32412"/>
                    <a:pt x="3467" y="31577"/>
                  </a:cubicBezTo>
                  <a:lnTo>
                    <a:pt x="6733" y="21925"/>
                  </a:lnTo>
                  <a:lnTo>
                    <a:pt x="6733" y="21925"/>
                  </a:lnTo>
                  <a:cubicBezTo>
                    <a:pt x="6733" y="27706"/>
                    <a:pt x="5951" y="29172"/>
                    <a:pt x="5951" y="32366"/>
                  </a:cubicBezTo>
                  <a:cubicBezTo>
                    <a:pt x="5951" y="35560"/>
                    <a:pt x="7860" y="48497"/>
                    <a:pt x="7860" y="48497"/>
                  </a:cubicBezTo>
                  <a:lnTo>
                    <a:pt x="5553" y="50407"/>
                  </a:lnTo>
                  <a:lnTo>
                    <a:pt x="10018" y="50407"/>
                  </a:lnTo>
                  <a:lnTo>
                    <a:pt x="10761" y="31630"/>
                  </a:lnTo>
                  <a:lnTo>
                    <a:pt x="11145" y="31630"/>
                  </a:lnTo>
                  <a:lnTo>
                    <a:pt x="11888" y="50407"/>
                  </a:lnTo>
                  <a:lnTo>
                    <a:pt x="16353" y="50407"/>
                  </a:lnTo>
                  <a:lnTo>
                    <a:pt x="14039" y="48497"/>
                  </a:lnTo>
                  <a:cubicBezTo>
                    <a:pt x="14039" y="48497"/>
                    <a:pt x="15949" y="34171"/>
                    <a:pt x="15949" y="31590"/>
                  </a:cubicBezTo>
                  <a:cubicBezTo>
                    <a:pt x="15949" y="29003"/>
                    <a:pt x="15290" y="27680"/>
                    <a:pt x="15290" y="21821"/>
                  </a:cubicBezTo>
                  <a:lnTo>
                    <a:pt x="15290" y="21821"/>
                  </a:lnTo>
                  <a:lnTo>
                    <a:pt x="18595" y="31584"/>
                  </a:lnTo>
                  <a:cubicBezTo>
                    <a:pt x="18047" y="32418"/>
                    <a:pt x="18556" y="33435"/>
                    <a:pt x="18556" y="33435"/>
                  </a:cubicBezTo>
                  <a:lnTo>
                    <a:pt x="19129" y="33187"/>
                  </a:lnTo>
                  <a:lnTo>
                    <a:pt x="19312" y="33702"/>
                  </a:lnTo>
                  <a:cubicBezTo>
                    <a:pt x="19494" y="34259"/>
                    <a:pt x="20009" y="34613"/>
                    <a:pt x="20564" y="34613"/>
                  </a:cubicBezTo>
                  <a:cubicBezTo>
                    <a:pt x="20704" y="34613"/>
                    <a:pt x="20846" y="34590"/>
                    <a:pt x="20987" y="34543"/>
                  </a:cubicBezTo>
                  <a:cubicBezTo>
                    <a:pt x="21684" y="34315"/>
                    <a:pt x="22056" y="33565"/>
                    <a:pt x="21827" y="32868"/>
                  </a:cubicBezTo>
                  <a:lnTo>
                    <a:pt x="16496" y="17128"/>
                  </a:lnTo>
                  <a:cubicBezTo>
                    <a:pt x="16333" y="16613"/>
                    <a:pt x="15877" y="16242"/>
                    <a:pt x="15336" y="16190"/>
                  </a:cubicBezTo>
                  <a:cubicBezTo>
                    <a:pt x="15323" y="16170"/>
                    <a:pt x="15310" y="16150"/>
                    <a:pt x="15303" y="16131"/>
                  </a:cubicBezTo>
                  <a:lnTo>
                    <a:pt x="12905" y="16131"/>
                  </a:lnTo>
                  <a:lnTo>
                    <a:pt x="12905" y="14104"/>
                  </a:lnTo>
                  <a:cubicBezTo>
                    <a:pt x="15101" y="13413"/>
                    <a:pt x="17102" y="11595"/>
                    <a:pt x="17884" y="9281"/>
                  </a:cubicBezTo>
                  <a:cubicBezTo>
                    <a:pt x="17972" y="9303"/>
                    <a:pt x="18060" y="9313"/>
                    <a:pt x="18146" y="9313"/>
                  </a:cubicBezTo>
                  <a:cubicBezTo>
                    <a:pt x="18649" y="9313"/>
                    <a:pt x="19099" y="8957"/>
                    <a:pt x="19188" y="8434"/>
                  </a:cubicBezTo>
                  <a:cubicBezTo>
                    <a:pt x="19286" y="7828"/>
                    <a:pt x="18849" y="7261"/>
                    <a:pt x="18230" y="7215"/>
                  </a:cubicBezTo>
                  <a:lnTo>
                    <a:pt x="18230" y="7202"/>
                  </a:lnTo>
                  <a:cubicBezTo>
                    <a:pt x="18230" y="3226"/>
                    <a:pt x="15010" y="0"/>
                    <a:pt x="11028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5" name="Google Shape;15615;p148"/>
            <p:cNvSpPr/>
            <p:nvPr/>
          </p:nvSpPr>
          <p:spPr>
            <a:xfrm>
              <a:off x="1046067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61" y="1"/>
                    <a:pt x="0" y="437"/>
                    <a:pt x="0" y="978"/>
                  </a:cubicBezTo>
                  <a:cubicBezTo>
                    <a:pt x="0" y="1519"/>
                    <a:pt x="4061" y="1956"/>
                    <a:pt x="9060" y="1956"/>
                  </a:cubicBezTo>
                  <a:cubicBezTo>
                    <a:pt x="14065" y="1956"/>
                    <a:pt x="18119" y="1519"/>
                    <a:pt x="18119" y="978"/>
                  </a:cubicBezTo>
                  <a:cubicBezTo>
                    <a:pt x="18119" y="437"/>
                    <a:pt x="14065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6" name="Google Shape;15616;p148"/>
            <p:cNvSpPr/>
            <p:nvPr/>
          </p:nvSpPr>
          <p:spPr>
            <a:xfrm>
              <a:off x="1067780" y="1542757"/>
              <a:ext cx="406813" cy="325163"/>
            </a:xfrm>
            <a:custGeom>
              <a:avLst/>
              <a:gdLst/>
              <a:ahLst/>
              <a:cxnLst/>
              <a:rect l="l" t="t" r="r" b="b"/>
              <a:pathLst>
                <a:path w="16113" h="12879" extrusionOk="0">
                  <a:moveTo>
                    <a:pt x="1004" y="8740"/>
                  </a:moveTo>
                  <a:cubicBezTo>
                    <a:pt x="1007" y="8824"/>
                    <a:pt x="1025" y="8949"/>
                    <a:pt x="1055" y="9103"/>
                  </a:cubicBezTo>
                  <a:lnTo>
                    <a:pt x="1055" y="9103"/>
                  </a:lnTo>
                  <a:cubicBezTo>
                    <a:pt x="1031" y="8968"/>
                    <a:pt x="1014" y="8846"/>
                    <a:pt x="1004" y="8740"/>
                  </a:cubicBezTo>
                  <a:close/>
                  <a:moveTo>
                    <a:pt x="8531" y="0"/>
                  </a:moveTo>
                  <a:cubicBezTo>
                    <a:pt x="7378" y="0"/>
                    <a:pt x="6098" y="274"/>
                    <a:pt x="4700" y="906"/>
                  </a:cubicBezTo>
                  <a:cubicBezTo>
                    <a:pt x="1" y="3031"/>
                    <a:pt x="1004" y="8740"/>
                    <a:pt x="1004" y="8740"/>
                  </a:cubicBezTo>
                  <a:cubicBezTo>
                    <a:pt x="952" y="6113"/>
                    <a:pt x="4048" y="3448"/>
                    <a:pt x="4048" y="3448"/>
                  </a:cubicBezTo>
                  <a:cubicBezTo>
                    <a:pt x="6225" y="4790"/>
                    <a:pt x="13544" y="6504"/>
                    <a:pt x="14216" y="6726"/>
                  </a:cubicBezTo>
                  <a:cubicBezTo>
                    <a:pt x="14557" y="6840"/>
                    <a:pt x="14772" y="11921"/>
                    <a:pt x="14749" y="12624"/>
                  </a:cubicBezTo>
                  <a:lnTo>
                    <a:pt x="14749" y="12624"/>
                  </a:lnTo>
                  <a:lnTo>
                    <a:pt x="15206" y="9548"/>
                  </a:lnTo>
                  <a:cubicBezTo>
                    <a:pt x="15206" y="9548"/>
                    <a:pt x="16112" y="6166"/>
                    <a:pt x="14437" y="3441"/>
                  </a:cubicBezTo>
                  <a:cubicBezTo>
                    <a:pt x="13261" y="1523"/>
                    <a:pt x="11251" y="0"/>
                    <a:pt x="8531" y="0"/>
                  </a:cubicBezTo>
                  <a:close/>
                  <a:moveTo>
                    <a:pt x="14749" y="12624"/>
                  </a:moveTo>
                  <a:lnTo>
                    <a:pt x="14737" y="12703"/>
                  </a:lnTo>
                  <a:cubicBezTo>
                    <a:pt x="14738" y="12704"/>
                    <a:pt x="14739" y="12705"/>
                    <a:pt x="14739" y="12705"/>
                  </a:cubicBezTo>
                  <a:cubicBezTo>
                    <a:pt x="14744" y="12705"/>
                    <a:pt x="14747" y="12677"/>
                    <a:pt x="14749" y="12624"/>
                  </a:cubicBezTo>
                  <a:close/>
                  <a:moveTo>
                    <a:pt x="1055" y="9103"/>
                  </a:moveTo>
                  <a:cubicBezTo>
                    <a:pt x="1283" y="10402"/>
                    <a:pt x="2112" y="12879"/>
                    <a:pt x="2112" y="12879"/>
                  </a:cubicBezTo>
                  <a:cubicBezTo>
                    <a:pt x="2112" y="12879"/>
                    <a:pt x="1272" y="10220"/>
                    <a:pt x="1055" y="9103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7" name="Google Shape;15617;p148"/>
          <p:cNvGrpSpPr/>
          <p:nvPr/>
        </p:nvGrpSpPr>
        <p:grpSpPr>
          <a:xfrm>
            <a:off x="998349" y="3064858"/>
            <a:ext cx="550774" cy="1310345"/>
            <a:chOff x="998349" y="3050689"/>
            <a:chExt cx="550774" cy="1310345"/>
          </a:xfrm>
        </p:grpSpPr>
        <p:sp>
          <p:nvSpPr>
            <p:cNvPr id="15618" name="Google Shape;15618;p148"/>
            <p:cNvSpPr/>
            <p:nvPr/>
          </p:nvSpPr>
          <p:spPr>
            <a:xfrm>
              <a:off x="998349" y="3072250"/>
              <a:ext cx="550774" cy="1256366"/>
            </a:xfrm>
            <a:custGeom>
              <a:avLst/>
              <a:gdLst/>
              <a:ahLst/>
              <a:cxnLst/>
              <a:rect l="l" t="t" r="r" b="b"/>
              <a:pathLst>
                <a:path w="21815" h="49762" extrusionOk="0">
                  <a:moveTo>
                    <a:pt x="10917" y="0"/>
                  </a:moveTo>
                  <a:cubicBezTo>
                    <a:pt x="7039" y="0"/>
                    <a:pt x="3872" y="3096"/>
                    <a:pt x="3787" y="6974"/>
                  </a:cubicBezTo>
                  <a:lnTo>
                    <a:pt x="3787" y="6981"/>
                  </a:lnTo>
                  <a:cubicBezTo>
                    <a:pt x="3767" y="6981"/>
                    <a:pt x="3748" y="6974"/>
                    <a:pt x="3728" y="6974"/>
                  </a:cubicBezTo>
                  <a:cubicBezTo>
                    <a:pt x="3064" y="6974"/>
                    <a:pt x="2568" y="7574"/>
                    <a:pt x="2692" y="8219"/>
                  </a:cubicBezTo>
                  <a:cubicBezTo>
                    <a:pt x="2789" y="8730"/>
                    <a:pt x="3235" y="9069"/>
                    <a:pt x="3718" y="9069"/>
                  </a:cubicBezTo>
                  <a:cubicBezTo>
                    <a:pt x="3851" y="9069"/>
                    <a:pt x="3987" y="9043"/>
                    <a:pt x="4119" y="8988"/>
                  </a:cubicBezTo>
                  <a:cubicBezTo>
                    <a:pt x="4882" y="11302"/>
                    <a:pt x="6876" y="13120"/>
                    <a:pt x="9060" y="13811"/>
                  </a:cubicBezTo>
                  <a:lnTo>
                    <a:pt x="9060" y="15773"/>
                  </a:lnTo>
                  <a:lnTo>
                    <a:pt x="5651" y="15773"/>
                  </a:lnTo>
                  <a:cubicBezTo>
                    <a:pt x="5651" y="15773"/>
                    <a:pt x="5644" y="15838"/>
                    <a:pt x="5625" y="15845"/>
                  </a:cubicBezTo>
                  <a:cubicBezTo>
                    <a:pt x="5051" y="15851"/>
                    <a:pt x="4543" y="16223"/>
                    <a:pt x="4361" y="16770"/>
                  </a:cubicBezTo>
                  <a:lnTo>
                    <a:pt x="215" y="32379"/>
                  </a:lnTo>
                  <a:cubicBezTo>
                    <a:pt x="0" y="33012"/>
                    <a:pt x="294" y="33703"/>
                    <a:pt x="900" y="33989"/>
                  </a:cubicBezTo>
                  <a:cubicBezTo>
                    <a:pt x="1081" y="34076"/>
                    <a:pt x="1273" y="34117"/>
                    <a:pt x="1464" y="34117"/>
                  </a:cubicBezTo>
                  <a:cubicBezTo>
                    <a:pt x="1903" y="34117"/>
                    <a:pt x="2331" y="33896"/>
                    <a:pt x="2581" y="33500"/>
                  </a:cubicBezTo>
                  <a:cubicBezTo>
                    <a:pt x="2620" y="33527"/>
                    <a:pt x="2672" y="33553"/>
                    <a:pt x="2725" y="33559"/>
                  </a:cubicBezTo>
                  <a:cubicBezTo>
                    <a:pt x="2756" y="33567"/>
                    <a:pt x="2787" y="33570"/>
                    <a:pt x="2817" y="33570"/>
                  </a:cubicBezTo>
                  <a:cubicBezTo>
                    <a:pt x="2998" y="33570"/>
                    <a:pt x="3162" y="33443"/>
                    <a:pt x="3207" y="33259"/>
                  </a:cubicBezTo>
                  <a:lnTo>
                    <a:pt x="3565" y="31682"/>
                  </a:lnTo>
                  <a:cubicBezTo>
                    <a:pt x="3604" y="31487"/>
                    <a:pt x="3481" y="31180"/>
                    <a:pt x="3298" y="31089"/>
                  </a:cubicBezTo>
                  <a:lnTo>
                    <a:pt x="6329" y="20094"/>
                  </a:lnTo>
                  <a:cubicBezTo>
                    <a:pt x="6329" y="25823"/>
                    <a:pt x="6798" y="47872"/>
                    <a:pt x="6798" y="47872"/>
                  </a:cubicBezTo>
                  <a:cubicBezTo>
                    <a:pt x="6798" y="47872"/>
                    <a:pt x="4517" y="48230"/>
                    <a:pt x="4517" y="49762"/>
                  </a:cubicBezTo>
                  <a:lnTo>
                    <a:pt x="8936" y="49762"/>
                  </a:lnTo>
                  <a:lnTo>
                    <a:pt x="10643" y="32425"/>
                  </a:lnTo>
                  <a:lnTo>
                    <a:pt x="11021" y="32425"/>
                  </a:lnTo>
                  <a:lnTo>
                    <a:pt x="12892" y="49762"/>
                  </a:lnTo>
                  <a:lnTo>
                    <a:pt x="17311" y="49762"/>
                  </a:lnTo>
                  <a:cubicBezTo>
                    <a:pt x="17311" y="48230"/>
                    <a:pt x="15023" y="47872"/>
                    <a:pt x="15023" y="47872"/>
                  </a:cubicBezTo>
                  <a:cubicBezTo>
                    <a:pt x="15023" y="47872"/>
                    <a:pt x="15453" y="25797"/>
                    <a:pt x="15453" y="19996"/>
                  </a:cubicBezTo>
                  <a:lnTo>
                    <a:pt x="18510" y="31063"/>
                  </a:lnTo>
                  <a:cubicBezTo>
                    <a:pt x="18302" y="31128"/>
                    <a:pt x="18152" y="31467"/>
                    <a:pt x="18204" y="31676"/>
                  </a:cubicBezTo>
                  <a:lnTo>
                    <a:pt x="18556" y="33253"/>
                  </a:lnTo>
                  <a:cubicBezTo>
                    <a:pt x="18599" y="33450"/>
                    <a:pt x="18775" y="33569"/>
                    <a:pt x="18955" y="33569"/>
                  </a:cubicBezTo>
                  <a:cubicBezTo>
                    <a:pt x="19048" y="33569"/>
                    <a:pt x="19143" y="33537"/>
                    <a:pt x="19221" y="33468"/>
                  </a:cubicBezTo>
                  <a:cubicBezTo>
                    <a:pt x="19463" y="33883"/>
                    <a:pt x="19902" y="34118"/>
                    <a:pt x="20357" y="34118"/>
                  </a:cubicBezTo>
                  <a:cubicBezTo>
                    <a:pt x="20538" y="34118"/>
                    <a:pt x="20721" y="34080"/>
                    <a:pt x="20896" y="34002"/>
                  </a:cubicBezTo>
                  <a:cubicBezTo>
                    <a:pt x="21508" y="33722"/>
                    <a:pt x="21815" y="33025"/>
                    <a:pt x="21600" y="32386"/>
                  </a:cubicBezTo>
                  <a:lnTo>
                    <a:pt x="17291" y="16803"/>
                  </a:lnTo>
                  <a:cubicBezTo>
                    <a:pt x="17122" y="16281"/>
                    <a:pt x="16653" y="15884"/>
                    <a:pt x="16138" y="15845"/>
                  </a:cubicBezTo>
                  <a:cubicBezTo>
                    <a:pt x="16125" y="15831"/>
                    <a:pt x="16112" y="15766"/>
                    <a:pt x="16112" y="15766"/>
                  </a:cubicBezTo>
                  <a:lnTo>
                    <a:pt x="12794" y="15766"/>
                  </a:lnTo>
                  <a:lnTo>
                    <a:pt x="12794" y="13805"/>
                  </a:lnTo>
                  <a:cubicBezTo>
                    <a:pt x="14958" y="13114"/>
                    <a:pt x="16933" y="11315"/>
                    <a:pt x="17702" y="9034"/>
                  </a:cubicBezTo>
                  <a:cubicBezTo>
                    <a:pt x="17780" y="9053"/>
                    <a:pt x="17865" y="9066"/>
                    <a:pt x="17950" y="9066"/>
                  </a:cubicBezTo>
                  <a:cubicBezTo>
                    <a:pt x="18510" y="9066"/>
                    <a:pt x="18966" y="8630"/>
                    <a:pt x="18992" y="8069"/>
                  </a:cubicBezTo>
                  <a:cubicBezTo>
                    <a:pt x="19019" y="7515"/>
                    <a:pt x="18601" y="7033"/>
                    <a:pt x="18047" y="6987"/>
                  </a:cubicBezTo>
                  <a:lnTo>
                    <a:pt x="18047" y="6974"/>
                  </a:lnTo>
                  <a:cubicBezTo>
                    <a:pt x="17963" y="3096"/>
                    <a:pt x="14795" y="0"/>
                    <a:pt x="1091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9" name="Google Shape;15619;p148"/>
            <p:cNvSpPr/>
            <p:nvPr/>
          </p:nvSpPr>
          <p:spPr>
            <a:xfrm>
              <a:off x="1047380" y="4311978"/>
              <a:ext cx="453041" cy="49056"/>
            </a:xfrm>
            <a:custGeom>
              <a:avLst/>
              <a:gdLst/>
              <a:ahLst/>
              <a:cxnLst/>
              <a:rect l="l" t="t" r="r" b="b"/>
              <a:pathLst>
                <a:path w="17944" h="1943" extrusionOk="0">
                  <a:moveTo>
                    <a:pt x="8969" y="0"/>
                  </a:moveTo>
                  <a:cubicBezTo>
                    <a:pt x="4015" y="0"/>
                    <a:pt x="1" y="437"/>
                    <a:pt x="1" y="972"/>
                  </a:cubicBezTo>
                  <a:cubicBezTo>
                    <a:pt x="1" y="1506"/>
                    <a:pt x="4015" y="1943"/>
                    <a:pt x="8969" y="1943"/>
                  </a:cubicBezTo>
                  <a:cubicBezTo>
                    <a:pt x="13922" y="1943"/>
                    <a:pt x="17943" y="1506"/>
                    <a:pt x="17943" y="972"/>
                  </a:cubicBezTo>
                  <a:cubicBezTo>
                    <a:pt x="17943" y="437"/>
                    <a:pt x="13922" y="0"/>
                    <a:pt x="896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0" name="Google Shape;15620;p148"/>
            <p:cNvSpPr/>
            <p:nvPr/>
          </p:nvSpPr>
          <p:spPr>
            <a:xfrm>
              <a:off x="1329091" y="3076164"/>
              <a:ext cx="124748" cy="171203"/>
            </a:xfrm>
            <a:custGeom>
              <a:avLst/>
              <a:gdLst/>
              <a:ahLst/>
              <a:cxnLst/>
              <a:rect l="l" t="t" r="r" b="b"/>
              <a:pathLst>
                <a:path w="4941" h="6781" extrusionOk="0">
                  <a:moveTo>
                    <a:pt x="414" y="1"/>
                  </a:moveTo>
                  <a:cubicBezTo>
                    <a:pt x="336" y="1"/>
                    <a:pt x="205" y="9"/>
                    <a:pt x="1" y="28"/>
                  </a:cubicBezTo>
                  <a:cubicBezTo>
                    <a:pt x="138" y="38"/>
                    <a:pt x="273" y="53"/>
                    <a:pt x="404" y="72"/>
                  </a:cubicBezTo>
                  <a:lnTo>
                    <a:pt x="404" y="72"/>
                  </a:lnTo>
                  <a:cubicBezTo>
                    <a:pt x="513" y="32"/>
                    <a:pt x="568" y="1"/>
                    <a:pt x="414" y="1"/>
                  </a:cubicBezTo>
                  <a:close/>
                  <a:moveTo>
                    <a:pt x="404" y="72"/>
                  </a:moveTo>
                  <a:cubicBezTo>
                    <a:pt x="264" y="122"/>
                    <a:pt x="34" y="187"/>
                    <a:pt x="40" y="217"/>
                  </a:cubicBezTo>
                  <a:cubicBezTo>
                    <a:pt x="124" y="289"/>
                    <a:pt x="196" y="380"/>
                    <a:pt x="248" y="484"/>
                  </a:cubicBezTo>
                  <a:cubicBezTo>
                    <a:pt x="1174" y="2179"/>
                    <a:pt x="2516" y="3606"/>
                    <a:pt x="3690" y="5138"/>
                  </a:cubicBezTo>
                  <a:cubicBezTo>
                    <a:pt x="4107" y="5679"/>
                    <a:pt x="4524" y="6226"/>
                    <a:pt x="4941" y="6780"/>
                  </a:cubicBezTo>
                  <a:cubicBezTo>
                    <a:pt x="4928" y="3740"/>
                    <a:pt x="3704" y="549"/>
                    <a:pt x="404" y="72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1" name="Google Shape;15621;p148"/>
            <p:cNvSpPr/>
            <p:nvPr/>
          </p:nvSpPr>
          <p:spPr>
            <a:xfrm>
              <a:off x="1088508" y="3050689"/>
              <a:ext cx="368311" cy="203899"/>
            </a:xfrm>
            <a:custGeom>
              <a:avLst/>
              <a:gdLst/>
              <a:ahLst/>
              <a:cxnLst/>
              <a:rect l="l" t="t" r="r" b="b"/>
              <a:pathLst>
                <a:path w="14588" h="8076" extrusionOk="0">
                  <a:moveTo>
                    <a:pt x="7125" y="1"/>
                  </a:moveTo>
                  <a:cubicBezTo>
                    <a:pt x="3188" y="1"/>
                    <a:pt x="1" y="3194"/>
                    <a:pt x="1" y="7131"/>
                  </a:cubicBezTo>
                  <a:cubicBezTo>
                    <a:pt x="1" y="7444"/>
                    <a:pt x="20" y="7763"/>
                    <a:pt x="73" y="8076"/>
                  </a:cubicBezTo>
                  <a:cubicBezTo>
                    <a:pt x="340" y="7509"/>
                    <a:pt x="731" y="6987"/>
                    <a:pt x="1109" y="6512"/>
                  </a:cubicBezTo>
                  <a:cubicBezTo>
                    <a:pt x="1989" y="5397"/>
                    <a:pt x="3032" y="4524"/>
                    <a:pt x="4459" y="4217"/>
                  </a:cubicBezTo>
                  <a:cubicBezTo>
                    <a:pt x="6134" y="3859"/>
                    <a:pt x="7874" y="3976"/>
                    <a:pt x="9569" y="3826"/>
                  </a:cubicBezTo>
                  <a:cubicBezTo>
                    <a:pt x="14053" y="3409"/>
                    <a:pt x="13942" y="2230"/>
                    <a:pt x="14587" y="1148"/>
                  </a:cubicBezTo>
                  <a:lnTo>
                    <a:pt x="14587" y="1148"/>
                  </a:lnTo>
                  <a:cubicBezTo>
                    <a:pt x="14378" y="1171"/>
                    <a:pt x="14167" y="1181"/>
                    <a:pt x="13955" y="1181"/>
                  </a:cubicBezTo>
                  <a:cubicBezTo>
                    <a:pt x="11713" y="1181"/>
                    <a:pt x="9340" y="1"/>
                    <a:pt x="71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2" name="Google Shape;15622;p148"/>
          <p:cNvGrpSpPr/>
          <p:nvPr/>
        </p:nvGrpSpPr>
        <p:grpSpPr>
          <a:xfrm>
            <a:off x="7660912" y="1542757"/>
            <a:ext cx="557515" cy="1310345"/>
            <a:chOff x="7660912" y="1542757"/>
            <a:chExt cx="557515" cy="1310345"/>
          </a:xfrm>
        </p:grpSpPr>
        <p:sp>
          <p:nvSpPr>
            <p:cNvPr id="15623" name="Google Shape;15623;p148"/>
            <p:cNvSpPr/>
            <p:nvPr/>
          </p:nvSpPr>
          <p:spPr>
            <a:xfrm>
              <a:off x="7711255" y="2803693"/>
              <a:ext cx="457485" cy="49409"/>
            </a:xfrm>
            <a:custGeom>
              <a:avLst/>
              <a:gdLst/>
              <a:ahLst/>
              <a:cxnLst/>
              <a:rect l="l" t="t" r="r" b="b"/>
              <a:pathLst>
                <a:path w="18120" h="1957" extrusionOk="0">
                  <a:moveTo>
                    <a:pt x="9060" y="1"/>
                  </a:moveTo>
                  <a:cubicBezTo>
                    <a:pt x="4055" y="1"/>
                    <a:pt x="1" y="437"/>
                    <a:pt x="1" y="978"/>
                  </a:cubicBezTo>
                  <a:cubicBezTo>
                    <a:pt x="1" y="1519"/>
                    <a:pt x="4055" y="1956"/>
                    <a:pt x="9060" y="1956"/>
                  </a:cubicBezTo>
                  <a:cubicBezTo>
                    <a:pt x="14059" y="1956"/>
                    <a:pt x="18120" y="1519"/>
                    <a:pt x="18120" y="978"/>
                  </a:cubicBezTo>
                  <a:cubicBezTo>
                    <a:pt x="18120" y="437"/>
                    <a:pt x="14059" y="1"/>
                    <a:pt x="9060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24" name="Google Shape;15624;p148"/>
            <p:cNvGrpSpPr/>
            <p:nvPr/>
          </p:nvGrpSpPr>
          <p:grpSpPr>
            <a:xfrm>
              <a:off x="7660912" y="1542757"/>
              <a:ext cx="557515" cy="1277423"/>
              <a:chOff x="7660912" y="1542757"/>
              <a:chExt cx="557515" cy="1277423"/>
            </a:xfrm>
          </p:grpSpPr>
          <p:sp>
            <p:nvSpPr>
              <p:cNvPr id="15625" name="Google Shape;15625;p148"/>
              <p:cNvSpPr/>
              <p:nvPr/>
            </p:nvSpPr>
            <p:spPr>
              <a:xfrm>
                <a:off x="7756524" y="1674397"/>
                <a:ext cx="366796" cy="342104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13550" extrusionOk="0">
                    <a:moveTo>
                      <a:pt x="2157" y="0"/>
                    </a:moveTo>
                    <a:cubicBezTo>
                      <a:pt x="965" y="0"/>
                      <a:pt x="0" y="958"/>
                      <a:pt x="0" y="2157"/>
                    </a:cubicBezTo>
                    <a:lnTo>
                      <a:pt x="0" y="11393"/>
                    </a:lnTo>
                    <a:cubicBezTo>
                      <a:pt x="0" y="12585"/>
                      <a:pt x="965" y="13550"/>
                      <a:pt x="2157" y="13550"/>
                    </a:cubicBezTo>
                    <a:lnTo>
                      <a:pt x="12377" y="13550"/>
                    </a:lnTo>
                    <a:cubicBezTo>
                      <a:pt x="13570" y="13550"/>
                      <a:pt x="14528" y="12585"/>
                      <a:pt x="14528" y="11393"/>
                    </a:cubicBezTo>
                    <a:lnTo>
                      <a:pt x="14528" y="2157"/>
                    </a:lnTo>
                    <a:cubicBezTo>
                      <a:pt x="14528" y="958"/>
                      <a:pt x="13570" y="0"/>
                      <a:pt x="12377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6" name="Google Shape;15626;p148"/>
              <p:cNvGrpSpPr/>
              <p:nvPr/>
            </p:nvGrpSpPr>
            <p:grpSpPr>
              <a:xfrm>
                <a:off x="7660912" y="1547529"/>
                <a:ext cx="557515" cy="1272651"/>
                <a:chOff x="7660912" y="1547529"/>
                <a:chExt cx="557515" cy="1272651"/>
              </a:xfrm>
            </p:grpSpPr>
            <p:sp>
              <p:nvSpPr>
                <p:cNvPr id="15627" name="Google Shape;15627;p148"/>
                <p:cNvSpPr/>
                <p:nvPr/>
              </p:nvSpPr>
              <p:spPr>
                <a:xfrm>
                  <a:off x="7660912" y="1547529"/>
                  <a:ext cx="557515" cy="1272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82" h="50407" extrusionOk="0">
                      <a:moveTo>
                        <a:pt x="11054" y="0"/>
                      </a:moveTo>
                      <a:cubicBezTo>
                        <a:pt x="7078" y="0"/>
                        <a:pt x="3852" y="3226"/>
                        <a:pt x="3852" y="7202"/>
                      </a:cubicBezTo>
                      <a:lnTo>
                        <a:pt x="3852" y="7208"/>
                      </a:lnTo>
                      <a:cubicBezTo>
                        <a:pt x="3833" y="7208"/>
                        <a:pt x="3813" y="7202"/>
                        <a:pt x="3787" y="7202"/>
                      </a:cubicBezTo>
                      <a:cubicBezTo>
                        <a:pt x="3784" y="7202"/>
                        <a:pt x="3780" y="7202"/>
                        <a:pt x="3777" y="7202"/>
                      </a:cubicBezTo>
                      <a:cubicBezTo>
                        <a:pt x="3117" y="7202"/>
                        <a:pt x="2615" y="7811"/>
                        <a:pt x="2738" y="8466"/>
                      </a:cubicBezTo>
                      <a:cubicBezTo>
                        <a:pt x="2840" y="8983"/>
                        <a:pt x="3291" y="9322"/>
                        <a:pt x="3779" y="9322"/>
                      </a:cubicBezTo>
                      <a:cubicBezTo>
                        <a:pt x="3914" y="9322"/>
                        <a:pt x="4051" y="9297"/>
                        <a:pt x="4185" y="9242"/>
                      </a:cubicBezTo>
                      <a:cubicBezTo>
                        <a:pt x="4954" y="11569"/>
                        <a:pt x="6968" y="13413"/>
                        <a:pt x="9177" y="14104"/>
                      </a:cubicBezTo>
                      <a:lnTo>
                        <a:pt x="9177" y="16124"/>
                      </a:lnTo>
                      <a:lnTo>
                        <a:pt x="6889" y="16124"/>
                      </a:lnTo>
                      <a:cubicBezTo>
                        <a:pt x="6889" y="16124"/>
                        <a:pt x="6876" y="16170"/>
                        <a:pt x="6863" y="16183"/>
                      </a:cubicBezTo>
                      <a:cubicBezTo>
                        <a:pt x="6277" y="16183"/>
                        <a:pt x="5762" y="16561"/>
                        <a:pt x="5586" y="17109"/>
                      </a:cubicBezTo>
                      <a:lnTo>
                        <a:pt x="255" y="32861"/>
                      </a:lnTo>
                      <a:cubicBezTo>
                        <a:pt x="0" y="33565"/>
                        <a:pt x="378" y="34334"/>
                        <a:pt x="1082" y="34569"/>
                      </a:cubicBezTo>
                      <a:cubicBezTo>
                        <a:pt x="1222" y="34615"/>
                        <a:pt x="1364" y="34637"/>
                        <a:pt x="1504" y="34637"/>
                      </a:cubicBezTo>
                      <a:cubicBezTo>
                        <a:pt x="2072" y="34637"/>
                        <a:pt x="2599" y="34273"/>
                        <a:pt x="2777" y="33702"/>
                      </a:cubicBezTo>
                      <a:lnTo>
                        <a:pt x="2953" y="33187"/>
                      </a:lnTo>
                      <a:lnTo>
                        <a:pt x="3526" y="33428"/>
                      </a:lnTo>
                      <a:cubicBezTo>
                        <a:pt x="3526" y="33428"/>
                        <a:pt x="4035" y="32412"/>
                        <a:pt x="3494" y="31577"/>
                      </a:cubicBezTo>
                      <a:lnTo>
                        <a:pt x="6759" y="21925"/>
                      </a:lnTo>
                      <a:lnTo>
                        <a:pt x="6759" y="21925"/>
                      </a:lnTo>
                      <a:cubicBezTo>
                        <a:pt x="6759" y="27706"/>
                        <a:pt x="5977" y="29172"/>
                        <a:pt x="5977" y="32366"/>
                      </a:cubicBezTo>
                      <a:cubicBezTo>
                        <a:pt x="5977" y="35560"/>
                        <a:pt x="7887" y="48497"/>
                        <a:pt x="7887" y="48497"/>
                      </a:cubicBezTo>
                      <a:lnTo>
                        <a:pt x="5573" y="50407"/>
                      </a:lnTo>
                      <a:lnTo>
                        <a:pt x="10037" y="50407"/>
                      </a:lnTo>
                      <a:lnTo>
                        <a:pt x="10787" y="31630"/>
                      </a:lnTo>
                      <a:lnTo>
                        <a:pt x="11165" y="31630"/>
                      </a:lnTo>
                      <a:lnTo>
                        <a:pt x="11914" y="50407"/>
                      </a:lnTo>
                      <a:lnTo>
                        <a:pt x="16372" y="50407"/>
                      </a:lnTo>
                      <a:lnTo>
                        <a:pt x="14065" y="48497"/>
                      </a:lnTo>
                      <a:cubicBezTo>
                        <a:pt x="14065" y="48497"/>
                        <a:pt x="15975" y="34171"/>
                        <a:pt x="15975" y="31590"/>
                      </a:cubicBezTo>
                      <a:cubicBezTo>
                        <a:pt x="15975" y="29003"/>
                        <a:pt x="15317" y="27680"/>
                        <a:pt x="15317" y="21821"/>
                      </a:cubicBezTo>
                      <a:lnTo>
                        <a:pt x="15317" y="21821"/>
                      </a:lnTo>
                      <a:lnTo>
                        <a:pt x="18615" y="31584"/>
                      </a:lnTo>
                      <a:cubicBezTo>
                        <a:pt x="18074" y="32418"/>
                        <a:pt x="18575" y="33435"/>
                        <a:pt x="18575" y="33435"/>
                      </a:cubicBezTo>
                      <a:lnTo>
                        <a:pt x="19155" y="33187"/>
                      </a:lnTo>
                      <a:lnTo>
                        <a:pt x="19331" y="33709"/>
                      </a:lnTo>
                      <a:cubicBezTo>
                        <a:pt x="19514" y="34266"/>
                        <a:pt x="20029" y="34619"/>
                        <a:pt x="20584" y="34619"/>
                      </a:cubicBezTo>
                      <a:cubicBezTo>
                        <a:pt x="20724" y="34619"/>
                        <a:pt x="20866" y="34597"/>
                        <a:pt x="21006" y="34549"/>
                      </a:cubicBezTo>
                      <a:cubicBezTo>
                        <a:pt x="21704" y="34321"/>
                        <a:pt x="22082" y="33572"/>
                        <a:pt x="21854" y="32874"/>
                      </a:cubicBezTo>
                      <a:lnTo>
                        <a:pt x="21854" y="32868"/>
                      </a:lnTo>
                      <a:lnTo>
                        <a:pt x="16522" y="17128"/>
                      </a:lnTo>
                      <a:cubicBezTo>
                        <a:pt x="16353" y="16613"/>
                        <a:pt x="15897" y="16242"/>
                        <a:pt x="15356" y="16190"/>
                      </a:cubicBezTo>
                      <a:cubicBezTo>
                        <a:pt x="15343" y="16170"/>
                        <a:pt x="15336" y="16150"/>
                        <a:pt x="15330" y="16131"/>
                      </a:cubicBezTo>
                      <a:lnTo>
                        <a:pt x="12931" y="16131"/>
                      </a:lnTo>
                      <a:lnTo>
                        <a:pt x="12931" y="14104"/>
                      </a:lnTo>
                      <a:cubicBezTo>
                        <a:pt x="15121" y="13413"/>
                        <a:pt x="17129" y="11595"/>
                        <a:pt x="17904" y="9281"/>
                      </a:cubicBezTo>
                      <a:cubicBezTo>
                        <a:pt x="17989" y="9301"/>
                        <a:pt x="18074" y="9314"/>
                        <a:pt x="18158" y="9314"/>
                      </a:cubicBezTo>
                      <a:cubicBezTo>
                        <a:pt x="18725" y="9314"/>
                        <a:pt x="19188" y="8870"/>
                        <a:pt x="19214" y="8310"/>
                      </a:cubicBezTo>
                      <a:cubicBezTo>
                        <a:pt x="19240" y="7743"/>
                        <a:pt x="18817" y="7261"/>
                        <a:pt x="18256" y="7215"/>
                      </a:cubicBezTo>
                      <a:lnTo>
                        <a:pt x="18256" y="7202"/>
                      </a:lnTo>
                      <a:cubicBezTo>
                        <a:pt x="18256" y="3226"/>
                        <a:pt x="15030" y="0"/>
                        <a:pt x="11054" y="0"/>
                      </a:cubicBezTo>
                      <a:close/>
                    </a:path>
                  </a:pathLst>
                </a:custGeom>
                <a:solidFill>
                  <a:srgbClr val="F2F4F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628" name="Google Shape;15628;p148"/>
                <p:cNvGrpSpPr/>
                <p:nvPr/>
              </p:nvGrpSpPr>
              <p:grpSpPr>
                <a:xfrm>
                  <a:off x="7873243" y="2256453"/>
                  <a:ext cx="129570" cy="89679"/>
                  <a:chOff x="7873243" y="2256453"/>
                  <a:chExt cx="129570" cy="89679"/>
                </a:xfrm>
              </p:grpSpPr>
              <p:sp>
                <p:nvSpPr>
                  <p:cNvPr id="15629" name="Google Shape;15629;p148"/>
                  <p:cNvSpPr/>
                  <p:nvPr/>
                </p:nvSpPr>
                <p:spPr>
                  <a:xfrm>
                    <a:off x="7960877" y="2272687"/>
                    <a:ext cx="36079" cy="22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9" h="881" extrusionOk="0">
                        <a:moveTo>
                          <a:pt x="7" y="1"/>
                        </a:moveTo>
                        <a:cubicBezTo>
                          <a:pt x="7" y="7"/>
                          <a:pt x="7" y="14"/>
                          <a:pt x="7" y="20"/>
                        </a:cubicBezTo>
                        <a:cubicBezTo>
                          <a:pt x="7" y="33"/>
                          <a:pt x="1" y="53"/>
                          <a:pt x="1" y="66"/>
                        </a:cubicBezTo>
                        <a:cubicBezTo>
                          <a:pt x="14" y="72"/>
                          <a:pt x="33" y="79"/>
                          <a:pt x="47" y="85"/>
                        </a:cubicBezTo>
                        <a:cubicBezTo>
                          <a:pt x="209" y="164"/>
                          <a:pt x="340" y="307"/>
                          <a:pt x="477" y="418"/>
                        </a:cubicBezTo>
                        <a:cubicBezTo>
                          <a:pt x="535" y="470"/>
                          <a:pt x="600" y="516"/>
                          <a:pt x="666" y="555"/>
                        </a:cubicBezTo>
                        <a:lnTo>
                          <a:pt x="666" y="568"/>
                        </a:lnTo>
                        <a:cubicBezTo>
                          <a:pt x="666" y="737"/>
                          <a:pt x="842" y="881"/>
                          <a:pt x="1050" y="881"/>
                        </a:cubicBezTo>
                        <a:cubicBezTo>
                          <a:pt x="1259" y="881"/>
                          <a:pt x="1428" y="744"/>
                          <a:pt x="1428" y="568"/>
                        </a:cubicBezTo>
                        <a:cubicBezTo>
                          <a:pt x="1428" y="398"/>
                          <a:pt x="1259" y="255"/>
                          <a:pt x="1050" y="255"/>
                        </a:cubicBezTo>
                        <a:cubicBezTo>
                          <a:pt x="1044" y="255"/>
                          <a:pt x="1039" y="255"/>
                          <a:pt x="1033" y="255"/>
                        </a:cubicBezTo>
                        <a:cubicBezTo>
                          <a:pt x="890" y="255"/>
                          <a:pt x="761" y="332"/>
                          <a:pt x="692" y="457"/>
                        </a:cubicBezTo>
                        <a:cubicBezTo>
                          <a:pt x="620" y="418"/>
                          <a:pt x="555" y="372"/>
                          <a:pt x="496" y="320"/>
                        </a:cubicBezTo>
                        <a:cubicBezTo>
                          <a:pt x="425" y="261"/>
                          <a:pt x="353" y="203"/>
                          <a:pt x="281" y="144"/>
                        </a:cubicBezTo>
                        <a:cubicBezTo>
                          <a:pt x="203" y="79"/>
                          <a:pt x="105" y="33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0" name="Google Shape;15630;p148"/>
                  <p:cNvSpPr/>
                  <p:nvPr/>
                </p:nvSpPr>
                <p:spPr>
                  <a:xfrm>
                    <a:off x="7879278" y="2272687"/>
                    <a:ext cx="36053" cy="22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8" h="881" extrusionOk="0">
                        <a:moveTo>
                          <a:pt x="1421" y="1"/>
                        </a:moveTo>
                        <a:lnTo>
                          <a:pt x="1421" y="1"/>
                        </a:lnTo>
                        <a:cubicBezTo>
                          <a:pt x="1317" y="33"/>
                          <a:pt x="1225" y="79"/>
                          <a:pt x="1141" y="144"/>
                        </a:cubicBezTo>
                        <a:cubicBezTo>
                          <a:pt x="1069" y="203"/>
                          <a:pt x="1004" y="261"/>
                          <a:pt x="932" y="320"/>
                        </a:cubicBezTo>
                        <a:cubicBezTo>
                          <a:pt x="867" y="372"/>
                          <a:pt x="802" y="418"/>
                          <a:pt x="730" y="457"/>
                        </a:cubicBezTo>
                        <a:cubicBezTo>
                          <a:pt x="667" y="332"/>
                          <a:pt x="539" y="255"/>
                          <a:pt x="396" y="255"/>
                        </a:cubicBezTo>
                        <a:cubicBezTo>
                          <a:pt x="390" y="255"/>
                          <a:pt x="384" y="255"/>
                          <a:pt x="378" y="255"/>
                        </a:cubicBezTo>
                        <a:cubicBezTo>
                          <a:pt x="170" y="255"/>
                          <a:pt x="0" y="398"/>
                          <a:pt x="0" y="568"/>
                        </a:cubicBezTo>
                        <a:cubicBezTo>
                          <a:pt x="0" y="744"/>
                          <a:pt x="170" y="881"/>
                          <a:pt x="378" y="881"/>
                        </a:cubicBezTo>
                        <a:cubicBezTo>
                          <a:pt x="587" y="881"/>
                          <a:pt x="756" y="737"/>
                          <a:pt x="756" y="568"/>
                        </a:cubicBezTo>
                        <a:cubicBezTo>
                          <a:pt x="756" y="561"/>
                          <a:pt x="756" y="555"/>
                          <a:pt x="756" y="555"/>
                        </a:cubicBezTo>
                        <a:cubicBezTo>
                          <a:pt x="828" y="516"/>
                          <a:pt x="893" y="470"/>
                          <a:pt x="952" y="418"/>
                        </a:cubicBezTo>
                        <a:cubicBezTo>
                          <a:pt x="1089" y="307"/>
                          <a:pt x="1219" y="164"/>
                          <a:pt x="1375" y="85"/>
                        </a:cubicBezTo>
                        <a:lnTo>
                          <a:pt x="1428" y="66"/>
                        </a:lnTo>
                        <a:cubicBezTo>
                          <a:pt x="1421" y="53"/>
                          <a:pt x="1421" y="33"/>
                          <a:pt x="1421" y="20"/>
                        </a:cubicBezTo>
                        <a:cubicBezTo>
                          <a:pt x="1414" y="14"/>
                          <a:pt x="1414" y="7"/>
                          <a:pt x="1421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1" name="Google Shape;15631;p148"/>
                  <p:cNvSpPr/>
                  <p:nvPr/>
                </p:nvSpPr>
                <p:spPr>
                  <a:xfrm>
                    <a:off x="7873243" y="2256453"/>
                    <a:ext cx="129570" cy="896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32" h="3552" extrusionOk="0">
                        <a:moveTo>
                          <a:pt x="2566" y="0"/>
                        </a:moveTo>
                        <a:cubicBezTo>
                          <a:pt x="2118" y="0"/>
                          <a:pt x="1670" y="152"/>
                          <a:pt x="1380" y="455"/>
                        </a:cubicBezTo>
                        <a:cubicBezTo>
                          <a:pt x="1310" y="528"/>
                          <a:pt x="1265" y="592"/>
                          <a:pt x="1161" y="592"/>
                        </a:cubicBezTo>
                        <a:cubicBezTo>
                          <a:pt x="1052" y="592"/>
                          <a:pt x="879" y="521"/>
                          <a:pt x="545" y="318"/>
                        </a:cubicBezTo>
                        <a:cubicBezTo>
                          <a:pt x="492" y="283"/>
                          <a:pt x="375" y="229"/>
                          <a:pt x="271" y="229"/>
                        </a:cubicBezTo>
                        <a:cubicBezTo>
                          <a:pt x="123" y="229"/>
                          <a:pt x="1" y="337"/>
                          <a:pt x="115" y="761"/>
                        </a:cubicBezTo>
                        <a:cubicBezTo>
                          <a:pt x="115" y="761"/>
                          <a:pt x="226" y="1224"/>
                          <a:pt x="252" y="1295"/>
                        </a:cubicBezTo>
                        <a:cubicBezTo>
                          <a:pt x="252" y="1295"/>
                          <a:pt x="285" y="1106"/>
                          <a:pt x="526" y="937"/>
                        </a:cubicBezTo>
                        <a:cubicBezTo>
                          <a:pt x="526" y="937"/>
                          <a:pt x="154" y="755"/>
                          <a:pt x="317" y="526"/>
                        </a:cubicBezTo>
                        <a:cubicBezTo>
                          <a:pt x="372" y="454"/>
                          <a:pt x="420" y="427"/>
                          <a:pt x="465" y="427"/>
                        </a:cubicBezTo>
                        <a:cubicBezTo>
                          <a:pt x="562" y="427"/>
                          <a:pt x="648" y="549"/>
                          <a:pt x="754" y="611"/>
                        </a:cubicBezTo>
                        <a:cubicBezTo>
                          <a:pt x="851" y="662"/>
                          <a:pt x="960" y="757"/>
                          <a:pt x="1121" y="757"/>
                        </a:cubicBezTo>
                        <a:cubicBezTo>
                          <a:pt x="1230" y="757"/>
                          <a:pt x="1362" y="714"/>
                          <a:pt x="1530" y="585"/>
                        </a:cubicBezTo>
                        <a:cubicBezTo>
                          <a:pt x="1554" y="567"/>
                          <a:pt x="1582" y="546"/>
                          <a:pt x="1605" y="546"/>
                        </a:cubicBezTo>
                        <a:cubicBezTo>
                          <a:pt x="1648" y="546"/>
                          <a:pt x="1677" y="622"/>
                          <a:pt x="1647" y="937"/>
                        </a:cubicBezTo>
                        <a:cubicBezTo>
                          <a:pt x="1595" y="1458"/>
                          <a:pt x="2045" y="1700"/>
                          <a:pt x="2071" y="1797"/>
                        </a:cubicBezTo>
                        <a:cubicBezTo>
                          <a:pt x="2103" y="1889"/>
                          <a:pt x="1810" y="2182"/>
                          <a:pt x="1895" y="2560"/>
                        </a:cubicBezTo>
                        <a:cubicBezTo>
                          <a:pt x="1973" y="2938"/>
                          <a:pt x="2273" y="3179"/>
                          <a:pt x="2318" y="3375"/>
                        </a:cubicBezTo>
                        <a:cubicBezTo>
                          <a:pt x="2362" y="3538"/>
                          <a:pt x="2369" y="3551"/>
                          <a:pt x="2370" y="3551"/>
                        </a:cubicBezTo>
                        <a:cubicBezTo>
                          <a:pt x="2370" y="3551"/>
                          <a:pt x="2370" y="3551"/>
                          <a:pt x="2370" y="3551"/>
                        </a:cubicBezTo>
                        <a:lnTo>
                          <a:pt x="2761" y="3551"/>
                        </a:lnTo>
                        <a:cubicBezTo>
                          <a:pt x="2761" y="3551"/>
                          <a:pt x="2761" y="3551"/>
                          <a:pt x="2762" y="3551"/>
                        </a:cubicBezTo>
                        <a:cubicBezTo>
                          <a:pt x="2763" y="3551"/>
                          <a:pt x="2770" y="3538"/>
                          <a:pt x="2814" y="3375"/>
                        </a:cubicBezTo>
                        <a:cubicBezTo>
                          <a:pt x="2866" y="3179"/>
                          <a:pt x="3166" y="2925"/>
                          <a:pt x="3244" y="2547"/>
                        </a:cubicBezTo>
                        <a:cubicBezTo>
                          <a:pt x="3322" y="2169"/>
                          <a:pt x="3035" y="1882"/>
                          <a:pt x="3061" y="1791"/>
                        </a:cubicBezTo>
                        <a:cubicBezTo>
                          <a:pt x="3094" y="1693"/>
                          <a:pt x="3544" y="1452"/>
                          <a:pt x="3491" y="931"/>
                        </a:cubicBezTo>
                        <a:cubicBezTo>
                          <a:pt x="3462" y="620"/>
                          <a:pt x="3490" y="543"/>
                          <a:pt x="3533" y="543"/>
                        </a:cubicBezTo>
                        <a:cubicBezTo>
                          <a:pt x="3557" y="543"/>
                          <a:pt x="3584" y="565"/>
                          <a:pt x="3609" y="585"/>
                        </a:cubicBezTo>
                        <a:cubicBezTo>
                          <a:pt x="3774" y="711"/>
                          <a:pt x="3905" y="753"/>
                          <a:pt x="4013" y="753"/>
                        </a:cubicBezTo>
                        <a:cubicBezTo>
                          <a:pt x="4174" y="753"/>
                          <a:pt x="4284" y="659"/>
                          <a:pt x="4378" y="605"/>
                        </a:cubicBezTo>
                        <a:cubicBezTo>
                          <a:pt x="4489" y="547"/>
                          <a:pt x="4572" y="429"/>
                          <a:pt x="4668" y="429"/>
                        </a:cubicBezTo>
                        <a:cubicBezTo>
                          <a:pt x="4713" y="429"/>
                          <a:pt x="4760" y="455"/>
                          <a:pt x="4815" y="526"/>
                        </a:cubicBezTo>
                        <a:cubicBezTo>
                          <a:pt x="4984" y="748"/>
                          <a:pt x="4612" y="931"/>
                          <a:pt x="4612" y="931"/>
                        </a:cubicBezTo>
                        <a:cubicBezTo>
                          <a:pt x="4749" y="1022"/>
                          <a:pt x="4841" y="1165"/>
                          <a:pt x="4873" y="1328"/>
                        </a:cubicBezTo>
                        <a:cubicBezTo>
                          <a:pt x="4932" y="1146"/>
                          <a:pt x="4977" y="950"/>
                          <a:pt x="5017" y="761"/>
                        </a:cubicBezTo>
                        <a:cubicBezTo>
                          <a:pt x="5131" y="337"/>
                          <a:pt x="5011" y="229"/>
                          <a:pt x="4864" y="229"/>
                        </a:cubicBezTo>
                        <a:cubicBezTo>
                          <a:pt x="4760" y="229"/>
                          <a:pt x="4643" y="283"/>
                          <a:pt x="4586" y="318"/>
                        </a:cubicBezTo>
                        <a:cubicBezTo>
                          <a:pt x="4253" y="521"/>
                          <a:pt x="4081" y="592"/>
                          <a:pt x="3973" y="592"/>
                        </a:cubicBezTo>
                        <a:cubicBezTo>
                          <a:pt x="3870" y="592"/>
                          <a:pt x="3825" y="528"/>
                          <a:pt x="3752" y="455"/>
                        </a:cubicBezTo>
                        <a:cubicBezTo>
                          <a:pt x="3462" y="152"/>
                          <a:pt x="3014" y="0"/>
                          <a:pt x="2566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2" name="Google Shape;15632;p148"/>
                  <p:cNvSpPr/>
                  <p:nvPr/>
                </p:nvSpPr>
                <p:spPr>
                  <a:xfrm>
                    <a:off x="7916947" y="2261351"/>
                    <a:ext cx="42163" cy="811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0" h="3214" extrusionOk="0">
                        <a:moveTo>
                          <a:pt x="841" y="0"/>
                        </a:moveTo>
                        <a:cubicBezTo>
                          <a:pt x="692" y="7"/>
                          <a:pt x="548" y="26"/>
                          <a:pt x="405" y="59"/>
                        </a:cubicBezTo>
                        <a:cubicBezTo>
                          <a:pt x="268" y="104"/>
                          <a:pt x="131" y="163"/>
                          <a:pt x="1" y="241"/>
                        </a:cubicBezTo>
                        <a:cubicBezTo>
                          <a:pt x="14" y="248"/>
                          <a:pt x="20" y="261"/>
                          <a:pt x="33" y="267"/>
                        </a:cubicBezTo>
                        <a:cubicBezTo>
                          <a:pt x="111" y="365"/>
                          <a:pt x="125" y="508"/>
                          <a:pt x="92" y="769"/>
                        </a:cubicBezTo>
                        <a:cubicBezTo>
                          <a:pt x="72" y="893"/>
                          <a:pt x="98" y="1017"/>
                          <a:pt x="164" y="1128"/>
                        </a:cubicBezTo>
                        <a:cubicBezTo>
                          <a:pt x="222" y="1212"/>
                          <a:pt x="294" y="1297"/>
                          <a:pt x="372" y="1369"/>
                        </a:cubicBezTo>
                        <a:cubicBezTo>
                          <a:pt x="437" y="1414"/>
                          <a:pt x="483" y="1480"/>
                          <a:pt x="516" y="1551"/>
                        </a:cubicBezTo>
                        <a:cubicBezTo>
                          <a:pt x="548" y="1649"/>
                          <a:pt x="503" y="1740"/>
                          <a:pt x="444" y="1851"/>
                        </a:cubicBezTo>
                        <a:cubicBezTo>
                          <a:pt x="379" y="1981"/>
                          <a:pt x="300" y="2144"/>
                          <a:pt x="340" y="2327"/>
                        </a:cubicBezTo>
                        <a:cubicBezTo>
                          <a:pt x="385" y="2509"/>
                          <a:pt x="470" y="2679"/>
                          <a:pt x="587" y="2822"/>
                        </a:cubicBezTo>
                        <a:cubicBezTo>
                          <a:pt x="659" y="2920"/>
                          <a:pt x="724" y="3031"/>
                          <a:pt x="763" y="3148"/>
                        </a:cubicBezTo>
                        <a:cubicBezTo>
                          <a:pt x="770" y="3174"/>
                          <a:pt x="776" y="3207"/>
                          <a:pt x="783" y="3207"/>
                        </a:cubicBezTo>
                        <a:lnTo>
                          <a:pt x="894" y="3213"/>
                        </a:lnTo>
                        <a:cubicBezTo>
                          <a:pt x="900" y="3213"/>
                          <a:pt x="907" y="3174"/>
                          <a:pt x="907" y="3155"/>
                        </a:cubicBezTo>
                        <a:cubicBezTo>
                          <a:pt x="952" y="3037"/>
                          <a:pt x="1011" y="2926"/>
                          <a:pt x="1089" y="2829"/>
                        </a:cubicBezTo>
                        <a:cubicBezTo>
                          <a:pt x="1200" y="2679"/>
                          <a:pt x="1285" y="2509"/>
                          <a:pt x="1337" y="2327"/>
                        </a:cubicBezTo>
                        <a:cubicBezTo>
                          <a:pt x="1376" y="2144"/>
                          <a:pt x="1291" y="1981"/>
                          <a:pt x="1226" y="1851"/>
                        </a:cubicBezTo>
                        <a:cubicBezTo>
                          <a:pt x="1174" y="1740"/>
                          <a:pt x="1128" y="1649"/>
                          <a:pt x="1161" y="1551"/>
                        </a:cubicBezTo>
                        <a:cubicBezTo>
                          <a:pt x="1187" y="1480"/>
                          <a:pt x="1239" y="1414"/>
                          <a:pt x="1298" y="1369"/>
                        </a:cubicBezTo>
                        <a:cubicBezTo>
                          <a:pt x="1382" y="1297"/>
                          <a:pt x="1454" y="1212"/>
                          <a:pt x="1513" y="1128"/>
                        </a:cubicBezTo>
                        <a:cubicBezTo>
                          <a:pt x="1578" y="1017"/>
                          <a:pt x="1597" y="893"/>
                          <a:pt x="1584" y="769"/>
                        </a:cubicBezTo>
                        <a:cubicBezTo>
                          <a:pt x="1545" y="508"/>
                          <a:pt x="1558" y="358"/>
                          <a:pt x="1643" y="267"/>
                        </a:cubicBezTo>
                        <a:cubicBezTo>
                          <a:pt x="1650" y="261"/>
                          <a:pt x="1663" y="248"/>
                          <a:pt x="1669" y="241"/>
                        </a:cubicBezTo>
                        <a:cubicBezTo>
                          <a:pt x="1545" y="163"/>
                          <a:pt x="1408" y="104"/>
                          <a:pt x="1265" y="59"/>
                        </a:cubicBezTo>
                        <a:cubicBezTo>
                          <a:pt x="1128" y="26"/>
                          <a:pt x="985" y="7"/>
                          <a:pt x="841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633" name="Google Shape;15633;p148"/>
              <p:cNvSpPr/>
              <p:nvPr/>
            </p:nvSpPr>
            <p:spPr>
              <a:xfrm>
                <a:off x="7732994" y="1542757"/>
                <a:ext cx="406788" cy="325163"/>
              </a:xfrm>
              <a:custGeom>
                <a:avLst/>
                <a:gdLst/>
                <a:ahLst/>
                <a:cxnLst/>
                <a:rect l="l" t="t" r="r" b="b"/>
                <a:pathLst>
                  <a:path w="16112" h="12879" extrusionOk="0">
                    <a:moveTo>
                      <a:pt x="1004" y="8740"/>
                    </a:moveTo>
                    <a:cubicBezTo>
                      <a:pt x="1006" y="8846"/>
                      <a:pt x="1032" y="9014"/>
                      <a:pt x="1076" y="9224"/>
                    </a:cubicBezTo>
                    <a:lnTo>
                      <a:pt x="1076" y="9224"/>
                    </a:lnTo>
                    <a:cubicBezTo>
                      <a:pt x="1041" y="9041"/>
                      <a:pt x="1016" y="8876"/>
                      <a:pt x="1004" y="8740"/>
                    </a:cubicBezTo>
                    <a:close/>
                    <a:moveTo>
                      <a:pt x="8529" y="0"/>
                    </a:moveTo>
                    <a:cubicBezTo>
                      <a:pt x="7377" y="0"/>
                      <a:pt x="6098" y="274"/>
                      <a:pt x="4699" y="906"/>
                    </a:cubicBezTo>
                    <a:cubicBezTo>
                      <a:pt x="0" y="3031"/>
                      <a:pt x="1004" y="8740"/>
                      <a:pt x="1004" y="8740"/>
                    </a:cubicBezTo>
                    <a:cubicBezTo>
                      <a:pt x="945" y="6113"/>
                      <a:pt x="4041" y="3448"/>
                      <a:pt x="4041" y="3448"/>
                    </a:cubicBezTo>
                    <a:cubicBezTo>
                      <a:pt x="6224" y="4790"/>
                      <a:pt x="13537" y="6504"/>
                      <a:pt x="14208" y="6726"/>
                    </a:cubicBezTo>
                    <a:cubicBezTo>
                      <a:pt x="14550" y="6840"/>
                      <a:pt x="14771" y="11926"/>
                      <a:pt x="14748" y="12625"/>
                    </a:cubicBezTo>
                    <a:lnTo>
                      <a:pt x="14748" y="12625"/>
                    </a:lnTo>
                    <a:lnTo>
                      <a:pt x="15206" y="9548"/>
                    </a:lnTo>
                    <a:cubicBezTo>
                      <a:pt x="15206" y="9548"/>
                      <a:pt x="16111" y="6166"/>
                      <a:pt x="14436" y="3441"/>
                    </a:cubicBezTo>
                    <a:cubicBezTo>
                      <a:pt x="13255" y="1523"/>
                      <a:pt x="11248" y="0"/>
                      <a:pt x="8529" y="0"/>
                    </a:cubicBezTo>
                    <a:close/>
                    <a:moveTo>
                      <a:pt x="14748" y="12625"/>
                    </a:moveTo>
                    <a:lnTo>
                      <a:pt x="14736" y="12703"/>
                    </a:lnTo>
                    <a:cubicBezTo>
                      <a:pt x="14737" y="12704"/>
                      <a:pt x="14738" y="12705"/>
                      <a:pt x="14739" y="12705"/>
                    </a:cubicBezTo>
                    <a:cubicBezTo>
                      <a:pt x="14743" y="12705"/>
                      <a:pt x="14746" y="12677"/>
                      <a:pt x="14748" y="12625"/>
                    </a:cubicBezTo>
                    <a:close/>
                    <a:moveTo>
                      <a:pt x="1076" y="9224"/>
                    </a:moveTo>
                    <a:lnTo>
                      <a:pt x="1076" y="9224"/>
                    </a:lnTo>
                    <a:cubicBezTo>
                      <a:pt x="1331" y="10550"/>
                      <a:pt x="2105" y="12879"/>
                      <a:pt x="2105" y="12879"/>
                    </a:cubicBezTo>
                    <a:cubicBezTo>
                      <a:pt x="2105" y="12879"/>
                      <a:pt x="1321" y="10401"/>
                      <a:pt x="1076" y="9224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634" name="Google Shape;15634;p148"/>
          <p:cNvSpPr/>
          <p:nvPr/>
        </p:nvSpPr>
        <p:spPr>
          <a:xfrm>
            <a:off x="7712417" y="4326148"/>
            <a:ext cx="452864" cy="49056"/>
          </a:xfrm>
          <a:custGeom>
            <a:avLst/>
            <a:gdLst/>
            <a:ahLst/>
            <a:cxnLst/>
            <a:rect l="l" t="t" r="r" b="b"/>
            <a:pathLst>
              <a:path w="17937" h="1943" extrusionOk="0">
                <a:moveTo>
                  <a:pt x="8969" y="0"/>
                </a:moveTo>
                <a:cubicBezTo>
                  <a:pt x="4015" y="0"/>
                  <a:pt x="0" y="437"/>
                  <a:pt x="0" y="972"/>
                </a:cubicBezTo>
                <a:cubicBezTo>
                  <a:pt x="0" y="1506"/>
                  <a:pt x="4015" y="1943"/>
                  <a:pt x="8969" y="1943"/>
                </a:cubicBezTo>
                <a:cubicBezTo>
                  <a:pt x="13922" y="1943"/>
                  <a:pt x="17937" y="1506"/>
                  <a:pt x="17937" y="972"/>
                </a:cubicBezTo>
                <a:cubicBezTo>
                  <a:pt x="17937" y="437"/>
                  <a:pt x="13922" y="0"/>
                  <a:pt x="8969" y="0"/>
                </a:cubicBezTo>
                <a:close/>
              </a:path>
            </a:pathLst>
          </a:custGeom>
          <a:solidFill>
            <a:srgbClr val="778C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5" name="Google Shape;15635;p148"/>
          <p:cNvGrpSpPr/>
          <p:nvPr/>
        </p:nvGrpSpPr>
        <p:grpSpPr>
          <a:xfrm>
            <a:off x="7665988" y="3067429"/>
            <a:ext cx="550774" cy="1277927"/>
            <a:chOff x="7665988" y="3067429"/>
            <a:chExt cx="550774" cy="1277927"/>
          </a:xfrm>
        </p:grpSpPr>
        <p:sp>
          <p:nvSpPr>
            <p:cNvPr id="15636" name="Google Shape;15636;p148"/>
            <p:cNvSpPr/>
            <p:nvPr/>
          </p:nvSpPr>
          <p:spPr>
            <a:xfrm>
              <a:off x="7665988" y="3067429"/>
              <a:ext cx="550774" cy="1277927"/>
            </a:xfrm>
            <a:custGeom>
              <a:avLst/>
              <a:gdLst/>
              <a:ahLst/>
              <a:cxnLst/>
              <a:rect l="l" t="t" r="r" b="b"/>
              <a:pathLst>
                <a:path w="21815" h="50616" extrusionOk="0">
                  <a:moveTo>
                    <a:pt x="3781" y="7802"/>
                  </a:moveTo>
                  <a:lnTo>
                    <a:pt x="3781" y="7834"/>
                  </a:lnTo>
                  <a:lnTo>
                    <a:pt x="3761" y="7834"/>
                  </a:lnTo>
                  <a:cubicBezTo>
                    <a:pt x="3768" y="7821"/>
                    <a:pt x="3774" y="7808"/>
                    <a:pt x="3781" y="7802"/>
                  </a:cubicBezTo>
                  <a:close/>
                  <a:moveTo>
                    <a:pt x="10696" y="0"/>
                  </a:moveTo>
                  <a:cubicBezTo>
                    <a:pt x="6759" y="0"/>
                    <a:pt x="3566" y="3194"/>
                    <a:pt x="3566" y="7131"/>
                  </a:cubicBezTo>
                  <a:cubicBezTo>
                    <a:pt x="3566" y="7365"/>
                    <a:pt x="3579" y="7600"/>
                    <a:pt x="3611" y="7834"/>
                  </a:cubicBezTo>
                  <a:cubicBezTo>
                    <a:pt x="2979" y="7906"/>
                    <a:pt x="2555" y="8512"/>
                    <a:pt x="2712" y="9131"/>
                  </a:cubicBezTo>
                  <a:cubicBezTo>
                    <a:pt x="2829" y="9609"/>
                    <a:pt x="3258" y="9920"/>
                    <a:pt x="3720" y="9920"/>
                  </a:cubicBezTo>
                  <a:cubicBezTo>
                    <a:pt x="3850" y="9920"/>
                    <a:pt x="3984" y="9895"/>
                    <a:pt x="4113" y="9842"/>
                  </a:cubicBezTo>
                  <a:cubicBezTo>
                    <a:pt x="4843" y="12045"/>
                    <a:pt x="6688" y="13805"/>
                    <a:pt x="8754" y="14561"/>
                  </a:cubicBezTo>
                  <a:cubicBezTo>
                    <a:pt x="8799" y="14574"/>
                    <a:pt x="8891" y="14593"/>
                    <a:pt x="8891" y="14606"/>
                  </a:cubicBezTo>
                  <a:lnTo>
                    <a:pt x="8891" y="16627"/>
                  </a:lnTo>
                  <a:lnTo>
                    <a:pt x="5651" y="16627"/>
                  </a:lnTo>
                  <a:cubicBezTo>
                    <a:pt x="5651" y="16627"/>
                    <a:pt x="5645" y="16692"/>
                    <a:pt x="5632" y="16698"/>
                  </a:cubicBezTo>
                  <a:cubicBezTo>
                    <a:pt x="5052" y="16705"/>
                    <a:pt x="4543" y="17083"/>
                    <a:pt x="4367" y="17630"/>
                  </a:cubicBezTo>
                  <a:lnTo>
                    <a:pt x="216" y="33233"/>
                  </a:lnTo>
                  <a:cubicBezTo>
                    <a:pt x="1" y="33865"/>
                    <a:pt x="294" y="34563"/>
                    <a:pt x="900" y="34850"/>
                  </a:cubicBezTo>
                  <a:cubicBezTo>
                    <a:pt x="1081" y="34935"/>
                    <a:pt x="1273" y="34976"/>
                    <a:pt x="1462" y="34976"/>
                  </a:cubicBezTo>
                  <a:cubicBezTo>
                    <a:pt x="1906" y="34976"/>
                    <a:pt x="2335" y="34752"/>
                    <a:pt x="2582" y="34354"/>
                  </a:cubicBezTo>
                  <a:cubicBezTo>
                    <a:pt x="2652" y="34403"/>
                    <a:pt x="2730" y="34426"/>
                    <a:pt x="2808" y="34426"/>
                  </a:cubicBezTo>
                  <a:cubicBezTo>
                    <a:pt x="2988" y="34426"/>
                    <a:pt x="3162" y="34303"/>
                    <a:pt x="3207" y="34107"/>
                  </a:cubicBezTo>
                  <a:lnTo>
                    <a:pt x="3566" y="32529"/>
                  </a:lnTo>
                  <a:cubicBezTo>
                    <a:pt x="3611" y="32334"/>
                    <a:pt x="3481" y="32034"/>
                    <a:pt x="3305" y="31936"/>
                  </a:cubicBezTo>
                  <a:lnTo>
                    <a:pt x="6336" y="20948"/>
                  </a:lnTo>
                  <a:cubicBezTo>
                    <a:pt x="6336" y="22838"/>
                    <a:pt x="6388" y="26501"/>
                    <a:pt x="6453" y="30561"/>
                  </a:cubicBezTo>
                  <a:lnTo>
                    <a:pt x="6407" y="30561"/>
                  </a:lnTo>
                  <a:lnTo>
                    <a:pt x="6466" y="32353"/>
                  </a:lnTo>
                  <a:lnTo>
                    <a:pt x="6486" y="32353"/>
                  </a:lnTo>
                  <a:cubicBezTo>
                    <a:pt x="6622" y="40181"/>
                    <a:pt x="6805" y="48719"/>
                    <a:pt x="6805" y="48719"/>
                  </a:cubicBezTo>
                  <a:cubicBezTo>
                    <a:pt x="6805" y="48719"/>
                    <a:pt x="4517" y="49084"/>
                    <a:pt x="4517" y="50609"/>
                  </a:cubicBezTo>
                  <a:lnTo>
                    <a:pt x="8936" y="50609"/>
                  </a:lnTo>
                  <a:lnTo>
                    <a:pt x="10631" y="33422"/>
                  </a:lnTo>
                  <a:lnTo>
                    <a:pt x="10670" y="33448"/>
                  </a:lnTo>
                  <a:lnTo>
                    <a:pt x="11035" y="33448"/>
                  </a:lnTo>
                  <a:lnTo>
                    <a:pt x="11041" y="33442"/>
                  </a:lnTo>
                  <a:lnTo>
                    <a:pt x="12892" y="50616"/>
                  </a:lnTo>
                  <a:lnTo>
                    <a:pt x="17311" y="50616"/>
                  </a:lnTo>
                  <a:cubicBezTo>
                    <a:pt x="17311" y="49084"/>
                    <a:pt x="15024" y="48725"/>
                    <a:pt x="15024" y="48725"/>
                  </a:cubicBezTo>
                  <a:cubicBezTo>
                    <a:pt x="15024" y="48725"/>
                    <a:pt x="15193" y="40090"/>
                    <a:pt x="15317" y="32210"/>
                  </a:cubicBezTo>
                  <a:cubicBezTo>
                    <a:pt x="15323" y="31891"/>
                    <a:pt x="15356" y="30561"/>
                    <a:pt x="15356" y="30561"/>
                  </a:cubicBezTo>
                  <a:lnTo>
                    <a:pt x="15343" y="30561"/>
                  </a:lnTo>
                  <a:cubicBezTo>
                    <a:pt x="15408" y="26468"/>
                    <a:pt x="15454" y="22773"/>
                    <a:pt x="15454" y="20856"/>
                  </a:cubicBezTo>
                  <a:lnTo>
                    <a:pt x="18510" y="31917"/>
                  </a:lnTo>
                  <a:cubicBezTo>
                    <a:pt x="18308" y="31982"/>
                    <a:pt x="18159" y="32321"/>
                    <a:pt x="18204" y="32536"/>
                  </a:cubicBezTo>
                  <a:lnTo>
                    <a:pt x="18563" y="34107"/>
                  </a:lnTo>
                  <a:cubicBezTo>
                    <a:pt x="18608" y="34299"/>
                    <a:pt x="18775" y="34422"/>
                    <a:pt x="18959" y="34422"/>
                  </a:cubicBezTo>
                  <a:cubicBezTo>
                    <a:pt x="18987" y="34422"/>
                    <a:pt x="19016" y="34419"/>
                    <a:pt x="19045" y="34413"/>
                  </a:cubicBezTo>
                  <a:cubicBezTo>
                    <a:pt x="19110" y="34400"/>
                    <a:pt x="19169" y="34367"/>
                    <a:pt x="19221" y="34322"/>
                  </a:cubicBezTo>
                  <a:cubicBezTo>
                    <a:pt x="19463" y="34736"/>
                    <a:pt x="19901" y="34974"/>
                    <a:pt x="20355" y="34974"/>
                  </a:cubicBezTo>
                  <a:cubicBezTo>
                    <a:pt x="20537" y="34974"/>
                    <a:pt x="20721" y="34936"/>
                    <a:pt x="20896" y="34856"/>
                  </a:cubicBezTo>
                  <a:cubicBezTo>
                    <a:pt x="21515" y="34582"/>
                    <a:pt x="21815" y="33885"/>
                    <a:pt x="21606" y="33246"/>
                  </a:cubicBezTo>
                  <a:lnTo>
                    <a:pt x="17298" y="17663"/>
                  </a:lnTo>
                  <a:cubicBezTo>
                    <a:pt x="17122" y="17141"/>
                    <a:pt x="16659" y="16744"/>
                    <a:pt x="16145" y="16705"/>
                  </a:cubicBezTo>
                  <a:cubicBezTo>
                    <a:pt x="16132" y="16698"/>
                    <a:pt x="16119" y="16627"/>
                    <a:pt x="16119" y="16627"/>
                  </a:cubicBezTo>
                  <a:lnTo>
                    <a:pt x="12632" y="16627"/>
                  </a:lnTo>
                  <a:lnTo>
                    <a:pt x="12632" y="14704"/>
                  </a:lnTo>
                  <a:cubicBezTo>
                    <a:pt x="12632" y="14704"/>
                    <a:pt x="12651" y="14697"/>
                    <a:pt x="12664" y="14691"/>
                  </a:cubicBezTo>
                  <a:lnTo>
                    <a:pt x="12710" y="14684"/>
                  </a:lnTo>
                  <a:cubicBezTo>
                    <a:pt x="14900" y="14013"/>
                    <a:pt x="16920" y="12201"/>
                    <a:pt x="17702" y="9887"/>
                  </a:cubicBezTo>
                  <a:cubicBezTo>
                    <a:pt x="17781" y="9907"/>
                    <a:pt x="17865" y="9920"/>
                    <a:pt x="17950" y="9920"/>
                  </a:cubicBezTo>
                  <a:cubicBezTo>
                    <a:pt x="17954" y="9920"/>
                    <a:pt x="17958" y="9920"/>
                    <a:pt x="17962" y="9920"/>
                  </a:cubicBezTo>
                  <a:cubicBezTo>
                    <a:pt x="18517" y="9920"/>
                    <a:pt x="18973" y="9486"/>
                    <a:pt x="19006" y="8936"/>
                  </a:cubicBezTo>
                  <a:cubicBezTo>
                    <a:pt x="19038" y="8375"/>
                    <a:pt x="18621" y="7893"/>
                    <a:pt x="18067" y="7834"/>
                  </a:cubicBezTo>
                  <a:lnTo>
                    <a:pt x="18067" y="7828"/>
                  </a:lnTo>
                  <a:cubicBezTo>
                    <a:pt x="18067" y="7815"/>
                    <a:pt x="18054" y="7802"/>
                    <a:pt x="18054" y="7789"/>
                  </a:cubicBezTo>
                  <a:cubicBezTo>
                    <a:pt x="18048" y="6068"/>
                    <a:pt x="17644" y="4295"/>
                    <a:pt x="16692" y="2998"/>
                  </a:cubicBezTo>
                  <a:cubicBezTo>
                    <a:pt x="17663" y="2464"/>
                    <a:pt x="17781" y="1786"/>
                    <a:pt x="18159" y="1147"/>
                  </a:cubicBezTo>
                  <a:lnTo>
                    <a:pt x="18159" y="1147"/>
                  </a:lnTo>
                  <a:cubicBezTo>
                    <a:pt x="17946" y="1172"/>
                    <a:pt x="17731" y="1183"/>
                    <a:pt x="17515" y="1183"/>
                  </a:cubicBezTo>
                  <a:cubicBezTo>
                    <a:pt x="15275" y="1183"/>
                    <a:pt x="12901" y="0"/>
                    <a:pt x="10696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37" name="Google Shape;15637;p148"/>
            <p:cNvGrpSpPr/>
            <p:nvPr/>
          </p:nvGrpSpPr>
          <p:grpSpPr>
            <a:xfrm>
              <a:off x="7893590" y="3786407"/>
              <a:ext cx="93163" cy="118840"/>
              <a:chOff x="7890614" y="3772237"/>
              <a:chExt cx="93163" cy="118840"/>
            </a:xfrm>
          </p:grpSpPr>
          <p:sp>
            <p:nvSpPr>
              <p:cNvPr id="15638" name="Google Shape;15638;p148"/>
              <p:cNvSpPr/>
              <p:nvPr/>
            </p:nvSpPr>
            <p:spPr>
              <a:xfrm>
                <a:off x="7954717" y="3788017"/>
                <a:ext cx="8988" cy="4963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1966" extrusionOk="0">
                    <a:moveTo>
                      <a:pt x="278" y="0"/>
                    </a:moveTo>
                    <a:cubicBezTo>
                      <a:pt x="249" y="0"/>
                      <a:pt x="218" y="20"/>
                      <a:pt x="212" y="54"/>
                    </a:cubicBezTo>
                    <a:lnTo>
                      <a:pt x="69" y="692"/>
                    </a:lnTo>
                    <a:cubicBezTo>
                      <a:pt x="30" y="888"/>
                      <a:pt x="4" y="1090"/>
                      <a:pt x="4" y="1292"/>
                    </a:cubicBezTo>
                    <a:lnTo>
                      <a:pt x="4" y="1892"/>
                    </a:lnTo>
                    <a:cubicBezTo>
                      <a:pt x="0" y="1941"/>
                      <a:pt x="38" y="1965"/>
                      <a:pt x="75" y="1965"/>
                    </a:cubicBezTo>
                    <a:cubicBezTo>
                      <a:pt x="113" y="1965"/>
                      <a:pt x="150" y="1941"/>
                      <a:pt x="147" y="1892"/>
                    </a:cubicBezTo>
                    <a:lnTo>
                      <a:pt x="147" y="1292"/>
                    </a:lnTo>
                    <a:cubicBezTo>
                      <a:pt x="147" y="1097"/>
                      <a:pt x="167" y="908"/>
                      <a:pt x="206" y="719"/>
                    </a:cubicBezTo>
                    <a:lnTo>
                      <a:pt x="349" y="86"/>
                    </a:lnTo>
                    <a:cubicBezTo>
                      <a:pt x="356" y="47"/>
                      <a:pt x="330" y="8"/>
                      <a:pt x="291" y="2"/>
                    </a:cubicBezTo>
                    <a:cubicBezTo>
                      <a:pt x="286" y="1"/>
                      <a:pt x="282" y="0"/>
                      <a:pt x="27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9" name="Google Shape;15639;p148"/>
              <p:cNvSpPr/>
              <p:nvPr/>
            </p:nvSpPr>
            <p:spPr>
              <a:xfrm>
                <a:off x="7910862" y="3788017"/>
                <a:ext cx="8736" cy="4940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957" extrusionOk="0">
                    <a:moveTo>
                      <a:pt x="74" y="0"/>
                    </a:moveTo>
                    <a:cubicBezTo>
                      <a:pt x="69" y="0"/>
                      <a:pt x="64" y="1"/>
                      <a:pt x="59" y="2"/>
                    </a:cubicBezTo>
                    <a:cubicBezTo>
                      <a:pt x="20" y="8"/>
                      <a:pt x="1" y="47"/>
                      <a:pt x="7" y="86"/>
                    </a:cubicBezTo>
                    <a:lnTo>
                      <a:pt x="144" y="719"/>
                    </a:lnTo>
                    <a:cubicBezTo>
                      <a:pt x="190" y="908"/>
                      <a:pt x="209" y="1097"/>
                      <a:pt x="209" y="1292"/>
                    </a:cubicBezTo>
                    <a:lnTo>
                      <a:pt x="209" y="1892"/>
                    </a:lnTo>
                    <a:cubicBezTo>
                      <a:pt x="209" y="1924"/>
                      <a:pt x="235" y="1957"/>
                      <a:pt x="274" y="1957"/>
                    </a:cubicBezTo>
                    <a:cubicBezTo>
                      <a:pt x="313" y="1957"/>
                      <a:pt x="346" y="1924"/>
                      <a:pt x="346" y="1892"/>
                    </a:cubicBezTo>
                    <a:lnTo>
                      <a:pt x="346" y="1292"/>
                    </a:lnTo>
                    <a:cubicBezTo>
                      <a:pt x="346" y="1090"/>
                      <a:pt x="326" y="888"/>
                      <a:pt x="281" y="692"/>
                    </a:cubicBezTo>
                    <a:lnTo>
                      <a:pt x="137" y="54"/>
                    </a:lnTo>
                    <a:cubicBezTo>
                      <a:pt x="132" y="20"/>
                      <a:pt x="106" y="0"/>
                      <a:pt x="7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0" name="Google Shape;15640;p148"/>
              <p:cNvSpPr/>
              <p:nvPr/>
            </p:nvSpPr>
            <p:spPr>
              <a:xfrm>
                <a:off x="7901647" y="3841693"/>
                <a:ext cx="29161" cy="38023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506" extrusionOk="0">
                    <a:moveTo>
                      <a:pt x="574" y="0"/>
                    </a:moveTo>
                    <a:cubicBezTo>
                      <a:pt x="261" y="0"/>
                      <a:pt x="1" y="339"/>
                      <a:pt x="1" y="756"/>
                    </a:cubicBezTo>
                    <a:cubicBezTo>
                      <a:pt x="1" y="1167"/>
                      <a:pt x="261" y="1506"/>
                      <a:pt x="574" y="1506"/>
                    </a:cubicBezTo>
                    <a:cubicBezTo>
                      <a:pt x="893" y="1506"/>
                      <a:pt x="1154" y="1167"/>
                      <a:pt x="1154" y="756"/>
                    </a:cubicBezTo>
                    <a:cubicBezTo>
                      <a:pt x="1154" y="339"/>
                      <a:pt x="893" y="0"/>
                      <a:pt x="574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1" name="Google Shape;15641;p148"/>
              <p:cNvSpPr/>
              <p:nvPr/>
            </p:nvSpPr>
            <p:spPr>
              <a:xfrm>
                <a:off x="7943785" y="3841693"/>
                <a:ext cx="29136" cy="38023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506" extrusionOk="0">
                    <a:moveTo>
                      <a:pt x="580" y="0"/>
                    </a:moveTo>
                    <a:cubicBezTo>
                      <a:pt x="261" y="0"/>
                      <a:pt x="0" y="339"/>
                      <a:pt x="0" y="756"/>
                    </a:cubicBezTo>
                    <a:cubicBezTo>
                      <a:pt x="0" y="1167"/>
                      <a:pt x="261" y="1506"/>
                      <a:pt x="580" y="1506"/>
                    </a:cubicBezTo>
                    <a:cubicBezTo>
                      <a:pt x="899" y="1506"/>
                      <a:pt x="1154" y="1167"/>
                      <a:pt x="1154" y="756"/>
                    </a:cubicBezTo>
                    <a:cubicBezTo>
                      <a:pt x="1154" y="339"/>
                      <a:pt x="899" y="0"/>
                      <a:pt x="58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2" name="Google Shape;15642;p148"/>
              <p:cNvSpPr/>
              <p:nvPr/>
            </p:nvSpPr>
            <p:spPr>
              <a:xfrm>
                <a:off x="7916139" y="3833462"/>
                <a:ext cx="42315" cy="5761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282" extrusionOk="0">
                    <a:moveTo>
                      <a:pt x="33" y="0"/>
                    </a:moveTo>
                    <a:cubicBezTo>
                      <a:pt x="13" y="0"/>
                      <a:pt x="0" y="20"/>
                      <a:pt x="0" y="40"/>
                    </a:cubicBezTo>
                    <a:lnTo>
                      <a:pt x="0" y="274"/>
                    </a:lnTo>
                    <a:cubicBezTo>
                      <a:pt x="0" y="496"/>
                      <a:pt x="72" y="711"/>
                      <a:pt x="202" y="887"/>
                    </a:cubicBezTo>
                    <a:cubicBezTo>
                      <a:pt x="372" y="1102"/>
                      <a:pt x="463" y="1369"/>
                      <a:pt x="463" y="1643"/>
                    </a:cubicBezTo>
                    <a:lnTo>
                      <a:pt x="463" y="2242"/>
                    </a:lnTo>
                    <a:cubicBezTo>
                      <a:pt x="463" y="2262"/>
                      <a:pt x="476" y="2282"/>
                      <a:pt x="495" y="2282"/>
                    </a:cubicBezTo>
                    <a:lnTo>
                      <a:pt x="1173" y="2282"/>
                    </a:lnTo>
                    <a:cubicBezTo>
                      <a:pt x="1193" y="2282"/>
                      <a:pt x="1212" y="2262"/>
                      <a:pt x="1206" y="2242"/>
                    </a:cubicBezTo>
                    <a:lnTo>
                      <a:pt x="1206" y="1643"/>
                    </a:lnTo>
                    <a:cubicBezTo>
                      <a:pt x="1206" y="1369"/>
                      <a:pt x="1297" y="1102"/>
                      <a:pt x="1467" y="887"/>
                    </a:cubicBezTo>
                    <a:cubicBezTo>
                      <a:pt x="1603" y="711"/>
                      <a:pt x="1675" y="496"/>
                      <a:pt x="1675" y="274"/>
                    </a:cubicBezTo>
                    <a:lnTo>
                      <a:pt x="1675" y="40"/>
                    </a:lnTo>
                    <a:cubicBezTo>
                      <a:pt x="1675" y="20"/>
                      <a:pt x="1656" y="0"/>
                      <a:pt x="1636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3" name="Google Shape;15643;p148"/>
              <p:cNvSpPr/>
              <p:nvPr/>
            </p:nvSpPr>
            <p:spPr>
              <a:xfrm>
                <a:off x="7890614" y="3772237"/>
                <a:ext cx="23884" cy="3491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383" extrusionOk="0">
                    <a:moveTo>
                      <a:pt x="477" y="1"/>
                    </a:moveTo>
                    <a:cubicBezTo>
                      <a:pt x="216" y="1"/>
                      <a:pt x="1" y="314"/>
                      <a:pt x="1" y="692"/>
                    </a:cubicBezTo>
                    <a:cubicBezTo>
                      <a:pt x="1" y="1076"/>
                      <a:pt x="216" y="1383"/>
                      <a:pt x="477" y="1383"/>
                    </a:cubicBezTo>
                    <a:cubicBezTo>
                      <a:pt x="737" y="1383"/>
                      <a:pt x="946" y="1076"/>
                      <a:pt x="946" y="692"/>
                    </a:cubicBezTo>
                    <a:cubicBezTo>
                      <a:pt x="946" y="314"/>
                      <a:pt x="737" y="1"/>
                      <a:pt x="47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4" name="Google Shape;15644;p148"/>
              <p:cNvSpPr/>
              <p:nvPr/>
            </p:nvSpPr>
            <p:spPr>
              <a:xfrm>
                <a:off x="7959893" y="3772237"/>
                <a:ext cx="23884" cy="34917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383" extrusionOk="0">
                    <a:moveTo>
                      <a:pt x="477" y="1"/>
                    </a:moveTo>
                    <a:cubicBezTo>
                      <a:pt x="216" y="1"/>
                      <a:pt x="1" y="314"/>
                      <a:pt x="1" y="692"/>
                    </a:cubicBezTo>
                    <a:cubicBezTo>
                      <a:pt x="1" y="1076"/>
                      <a:pt x="216" y="1383"/>
                      <a:pt x="477" y="1383"/>
                    </a:cubicBezTo>
                    <a:cubicBezTo>
                      <a:pt x="737" y="1383"/>
                      <a:pt x="946" y="1076"/>
                      <a:pt x="946" y="692"/>
                    </a:cubicBezTo>
                    <a:cubicBezTo>
                      <a:pt x="946" y="314"/>
                      <a:pt x="737" y="1"/>
                      <a:pt x="47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"/>
          <p:cNvSpPr txBox="1">
            <a:spLocks noGrp="1"/>
          </p:cNvSpPr>
          <p:nvPr>
            <p:ph type="subTitle" idx="1"/>
          </p:nvPr>
        </p:nvSpPr>
        <p:spPr>
          <a:xfrm>
            <a:off x="714300" y="1206800"/>
            <a:ext cx="77154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sz="1600" b="1" dirty="0">
                <a:latin typeface="+mj-lt"/>
              </a:rPr>
              <a:t>Lorem Ipsum</a:t>
            </a:r>
            <a:r>
              <a:rPr lang="en-GB" sz="1600" b="1" dirty="0">
                <a:latin typeface="+mj-lt"/>
              </a:rPr>
              <a:t> </a:t>
            </a:r>
            <a:endParaRPr lang="ro-RO" sz="1600" b="1" dirty="0">
              <a:latin typeface="+mj-lt"/>
            </a:endParaRPr>
          </a:p>
          <a:p>
            <a:r>
              <a:rPr lang="ro-RO" sz="1600" b="1" dirty="0">
                <a:latin typeface="+mj-lt"/>
              </a:rPr>
              <a:t>"Neque porro quisquam est qui dolorem ipsum quia dolor sit amet, consectetur, adipisci velit...“</a:t>
            </a:r>
            <a:endParaRPr lang="en-GB" sz="1600" b="1" dirty="0">
              <a:latin typeface="+mj-lt"/>
            </a:endParaRPr>
          </a:p>
          <a:p>
            <a:r>
              <a:rPr lang="ro-RO" sz="1600" b="1" dirty="0">
                <a:latin typeface="+mj-lt"/>
              </a:rPr>
              <a:t>Lorem Ipsum</a:t>
            </a:r>
          </a:p>
          <a:p>
            <a:r>
              <a:rPr lang="ro-RO" sz="1600" b="1" dirty="0">
                <a:latin typeface="+mj-lt"/>
              </a:rPr>
              <a:t>"Neque porro quisquam est qui dolorem ipsum quia dolor sit amet, consectetur, adipisci velit..."</a:t>
            </a:r>
          </a:p>
          <a:p>
            <a:endParaRPr lang="en-GB" sz="1600" b="1" dirty="0">
              <a:latin typeface="+mj-lt"/>
            </a:endParaRPr>
          </a:p>
          <a:p>
            <a:r>
              <a:rPr lang="ro-RO" sz="1600" b="1" dirty="0">
                <a:latin typeface="+mj-lt"/>
              </a:rPr>
              <a:t>Lorem Ipsum</a:t>
            </a:r>
          </a:p>
          <a:p>
            <a:r>
              <a:rPr lang="ro-RO" sz="1600" b="1" dirty="0">
                <a:latin typeface="+mj-lt"/>
              </a:rPr>
              <a:t>"Neque porro quisquam est qui dolorem ipsum quia dolor sit amet, consectetur, adipisci velit..."</a:t>
            </a:r>
          </a:p>
          <a:p>
            <a:endParaRPr lang="en-GB" sz="1600" b="1" dirty="0">
              <a:latin typeface="+mj-lt"/>
            </a:endParaRPr>
          </a:p>
          <a:p>
            <a:r>
              <a:rPr lang="ro-RO" sz="1600" b="1" dirty="0">
                <a:latin typeface="+mj-lt"/>
              </a:rPr>
              <a:t>Lorem Ipsum</a:t>
            </a:r>
          </a:p>
          <a:p>
            <a:r>
              <a:rPr lang="ro-RO" sz="1600" b="1" dirty="0">
                <a:latin typeface="+mj-lt"/>
              </a:rPr>
              <a:t>"Neque porro quisquam est qui dolorem ipsum quia dolor sit amet, consectetur, adipisci velit..."</a:t>
            </a:r>
          </a:p>
          <a:p>
            <a:endParaRPr lang="ro-RO" sz="1600" b="1" dirty="0">
              <a:latin typeface="+mj-lt"/>
            </a:endParaRPr>
          </a:p>
        </p:txBody>
      </p:sp>
      <p:sp>
        <p:nvSpPr>
          <p:cNvPr id="673" name="Google Shape;673;p59"/>
          <p:cNvSpPr txBox="1">
            <a:spLocks noGrp="1"/>
          </p:cNvSpPr>
          <p:nvPr>
            <p:ph type="title"/>
          </p:nvPr>
        </p:nvSpPr>
        <p:spPr>
          <a:xfrm>
            <a:off x="714300" y="540850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Continut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0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Tabel</a:t>
            </a:r>
            <a:endParaRPr dirty="0">
              <a:latin typeface="+mj-lt"/>
            </a:endParaRPr>
          </a:p>
        </p:txBody>
      </p:sp>
      <p:sp>
        <p:nvSpPr>
          <p:cNvPr id="679" name="Google Shape;679;p60"/>
          <p:cNvSpPr txBox="1">
            <a:spLocks noGrp="1"/>
          </p:cNvSpPr>
          <p:nvPr>
            <p:ph type="title" idx="2"/>
          </p:nvPr>
        </p:nvSpPr>
        <p:spPr>
          <a:xfrm>
            <a:off x="1662000" y="1536850"/>
            <a:ext cx="2667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680" name="Google Shape;680;p60"/>
          <p:cNvSpPr txBox="1">
            <a:spLocks noGrp="1"/>
          </p:cNvSpPr>
          <p:nvPr>
            <p:ph type="title" idx="3"/>
          </p:nvPr>
        </p:nvSpPr>
        <p:spPr>
          <a:xfrm>
            <a:off x="766875" y="15869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01.</a:t>
            </a:r>
            <a:endParaRPr dirty="0">
              <a:latin typeface="+mj-lt"/>
            </a:endParaRPr>
          </a:p>
        </p:txBody>
      </p:sp>
      <p:sp>
        <p:nvSpPr>
          <p:cNvPr id="681" name="Google Shape;681;p60"/>
          <p:cNvSpPr txBox="1">
            <a:spLocks noGrp="1"/>
          </p:cNvSpPr>
          <p:nvPr>
            <p:ph type="subTitle" idx="1"/>
          </p:nvPr>
        </p:nvSpPr>
        <p:spPr>
          <a:xfrm>
            <a:off x="1662000" y="19335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682" name="Google Shape;682;p60"/>
          <p:cNvSpPr txBox="1">
            <a:spLocks noGrp="1"/>
          </p:cNvSpPr>
          <p:nvPr>
            <p:ph type="title" idx="4"/>
          </p:nvPr>
        </p:nvSpPr>
        <p:spPr>
          <a:xfrm>
            <a:off x="1662000" y="3098950"/>
            <a:ext cx="2667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683" name="Google Shape;683;p60"/>
          <p:cNvSpPr txBox="1">
            <a:spLocks noGrp="1"/>
          </p:cNvSpPr>
          <p:nvPr>
            <p:ph type="title" idx="5"/>
          </p:nvPr>
        </p:nvSpPr>
        <p:spPr>
          <a:xfrm>
            <a:off x="766725" y="31490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03.</a:t>
            </a:r>
            <a:endParaRPr dirty="0">
              <a:latin typeface="+mj-lt"/>
            </a:endParaRPr>
          </a:p>
        </p:txBody>
      </p:sp>
      <p:sp>
        <p:nvSpPr>
          <p:cNvPr id="684" name="Google Shape;684;p60"/>
          <p:cNvSpPr txBox="1">
            <a:spLocks noGrp="1"/>
          </p:cNvSpPr>
          <p:nvPr>
            <p:ph type="subTitle" idx="6"/>
          </p:nvPr>
        </p:nvSpPr>
        <p:spPr>
          <a:xfrm>
            <a:off x="1662000" y="34956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685" name="Google Shape;685;p60"/>
          <p:cNvSpPr txBox="1">
            <a:spLocks noGrp="1"/>
          </p:cNvSpPr>
          <p:nvPr>
            <p:ph type="title" idx="7"/>
          </p:nvPr>
        </p:nvSpPr>
        <p:spPr>
          <a:xfrm>
            <a:off x="5652975" y="1536850"/>
            <a:ext cx="2724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686" name="Google Shape;686;p60"/>
          <p:cNvSpPr txBox="1">
            <a:spLocks noGrp="1"/>
          </p:cNvSpPr>
          <p:nvPr>
            <p:ph type="title" idx="8"/>
          </p:nvPr>
        </p:nvSpPr>
        <p:spPr>
          <a:xfrm>
            <a:off x="4757625" y="15869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02.</a:t>
            </a:r>
            <a:endParaRPr dirty="0">
              <a:latin typeface="+mj-lt"/>
            </a:endParaRPr>
          </a:p>
        </p:txBody>
      </p:sp>
      <p:sp>
        <p:nvSpPr>
          <p:cNvPr id="687" name="Google Shape;687;p60"/>
          <p:cNvSpPr txBox="1">
            <a:spLocks noGrp="1"/>
          </p:cNvSpPr>
          <p:nvPr>
            <p:ph type="subTitle" idx="9"/>
          </p:nvPr>
        </p:nvSpPr>
        <p:spPr>
          <a:xfrm>
            <a:off x="5652975" y="19335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688" name="Google Shape;688;p60"/>
          <p:cNvSpPr txBox="1">
            <a:spLocks noGrp="1"/>
          </p:cNvSpPr>
          <p:nvPr>
            <p:ph type="title" idx="13"/>
          </p:nvPr>
        </p:nvSpPr>
        <p:spPr>
          <a:xfrm>
            <a:off x="5652975" y="3098950"/>
            <a:ext cx="2724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689" name="Google Shape;689;p60"/>
          <p:cNvSpPr txBox="1">
            <a:spLocks noGrp="1"/>
          </p:cNvSpPr>
          <p:nvPr>
            <p:ph type="title" idx="14"/>
          </p:nvPr>
        </p:nvSpPr>
        <p:spPr>
          <a:xfrm>
            <a:off x="4757700" y="3149025"/>
            <a:ext cx="9048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04.</a:t>
            </a:r>
            <a:endParaRPr dirty="0">
              <a:latin typeface="+mj-lt"/>
            </a:endParaRPr>
          </a:p>
        </p:txBody>
      </p:sp>
      <p:sp>
        <p:nvSpPr>
          <p:cNvPr id="690" name="Google Shape;690;p60"/>
          <p:cNvSpPr txBox="1">
            <a:spLocks noGrp="1"/>
          </p:cNvSpPr>
          <p:nvPr>
            <p:ph type="subTitle" idx="15"/>
          </p:nvPr>
        </p:nvSpPr>
        <p:spPr>
          <a:xfrm>
            <a:off x="5652975" y="3495675"/>
            <a:ext cx="22767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grpSp>
        <p:nvGrpSpPr>
          <p:cNvPr id="691" name="Google Shape;691;p60"/>
          <p:cNvGrpSpPr/>
          <p:nvPr/>
        </p:nvGrpSpPr>
        <p:grpSpPr>
          <a:xfrm>
            <a:off x="-25" y="0"/>
            <a:ext cx="9144020" cy="342900"/>
            <a:chOff x="-25" y="0"/>
            <a:chExt cx="9144020" cy="342900"/>
          </a:xfrm>
        </p:grpSpPr>
        <p:sp>
          <p:nvSpPr>
            <p:cNvPr id="692" name="Google Shape;692;p60"/>
            <p:cNvSpPr/>
            <p:nvPr/>
          </p:nvSpPr>
          <p:spPr>
            <a:xfrm>
              <a:off x="-25" y="0"/>
              <a:ext cx="9144020" cy="342900"/>
            </a:xfrm>
            <a:custGeom>
              <a:avLst/>
              <a:gdLst/>
              <a:ahLst/>
              <a:cxnLst/>
              <a:rect l="l" t="t" r="r" b="b"/>
              <a:pathLst>
                <a:path w="43778" h="1407" extrusionOk="0">
                  <a:moveTo>
                    <a:pt x="0" y="0"/>
                  </a:moveTo>
                  <a:lnTo>
                    <a:pt x="0" y="1406"/>
                  </a:lnTo>
                  <a:lnTo>
                    <a:pt x="43777" y="1406"/>
                  </a:lnTo>
                  <a:lnTo>
                    <a:pt x="43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93" name="Google Shape;693;p60"/>
            <p:cNvGrpSpPr/>
            <p:nvPr/>
          </p:nvGrpSpPr>
          <p:grpSpPr>
            <a:xfrm>
              <a:off x="215975" y="111150"/>
              <a:ext cx="642950" cy="120600"/>
              <a:chOff x="215975" y="152625"/>
              <a:chExt cx="642950" cy="120600"/>
            </a:xfrm>
          </p:grpSpPr>
          <p:sp>
            <p:nvSpPr>
              <p:cNvPr id="694" name="Google Shape;694;p60"/>
              <p:cNvSpPr/>
              <p:nvPr/>
            </p:nvSpPr>
            <p:spPr>
              <a:xfrm>
                <a:off x="215975" y="152625"/>
                <a:ext cx="120600" cy="120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5" name="Google Shape;695;p60"/>
              <p:cNvSpPr/>
              <p:nvPr/>
            </p:nvSpPr>
            <p:spPr>
              <a:xfrm>
                <a:off x="477150" y="152625"/>
                <a:ext cx="120600" cy="120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6" name="Google Shape;696;p60"/>
              <p:cNvSpPr/>
              <p:nvPr/>
            </p:nvSpPr>
            <p:spPr>
              <a:xfrm>
                <a:off x="738325" y="152625"/>
                <a:ext cx="120600" cy="120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62"/>
          <p:cNvSpPr txBox="1">
            <a:spLocks noGrp="1"/>
          </p:cNvSpPr>
          <p:nvPr>
            <p:ph type="title"/>
          </p:nvPr>
        </p:nvSpPr>
        <p:spPr>
          <a:xfrm>
            <a:off x="4189800" y="1398513"/>
            <a:ext cx="4239900" cy="84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Introducere</a:t>
            </a:r>
            <a:endParaRPr dirty="0">
              <a:latin typeface="+mj-lt"/>
            </a:endParaRPr>
          </a:p>
        </p:txBody>
      </p:sp>
      <p:sp>
        <p:nvSpPr>
          <p:cNvPr id="719" name="Google Shape;719;p62"/>
          <p:cNvSpPr txBox="1">
            <a:spLocks noGrp="1"/>
          </p:cNvSpPr>
          <p:nvPr>
            <p:ph type="subTitle" idx="1"/>
          </p:nvPr>
        </p:nvSpPr>
        <p:spPr>
          <a:xfrm>
            <a:off x="5016225" y="2368275"/>
            <a:ext cx="3422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+mj-lt"/>
              </a:rPr>
              <a:t>Lorem Ipsum</a:t>
            </a:r>
          </a:p>
          <a:p>
            <a:r>
              <a:rPr lang="en-US" b="1" dirty="0">
                <a:latin typeface="+mj-lt"/>
              </a:rPr>
              <a:t>"</a:t>
            </a:r>
            <a:r>
              <a:rPr lang="en-US" b="1" dirty="0" err="1">
                <a:latin typeface="+mj-lt"/>
              </a:rPr>
              <a:t>Neque</a:t>
            </a:r>
            <a:r>
              <a:rPr lang="en-US" b="1" dirty="0">
                <a:latin typeface="+mj-lt"/>
              </a:rPr>
              <a:t> porro </a:t>
            </a:r>
            <a:r>
              <a:rPr lang="en-US" b="1" dirty="0" err="1">
                <a:latin typeface="+mj-lt"/>
              </a:rPr>
              <a:t>quisquam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est</a:t>
            </a:r>
            <a:r>
              <a:rPr lang="en-US" b="1" dirty="0">
                <a:latin typeface="+mj-lt"/>
              </a:rPr>
              <a:t> qui </a:t>
            </a:r>
            <a:r>
              <a:rPr lang="en-US" b="1" dirty="0" err="1">
                <a:latin typeface="+mj-lt"/>
              </a:rPr>
              <a:t>dolorem</a:t>
            </a:r>
            <a:r>
              <a:rPr lang="en-US" b="1" dirty="0">
                <a:latin typeface="+mj-lt"/>
              </a:rPr>
              <a:t> ipsum </a:t>
            </a:r>
            <a:r>
              <a:rPr lang="en-US" b="1" dirty="0" err="1">
                <a:latin typeface="+mj-lt"/>
              </a:rPr>
              <a:t>quia</a:t>
            </a:r>
            <a:r>
              <a:rPr lang="en-US" b="1" dirty="0">
                <a:latin typeface="+mj-lt"/>
              </a:rPr>
              <a:t> dolor sit </a:t>
            </a:r>
            <a:r>
              <a:rPr lang="en-US" b="1" dirty="0" err="1">
                <a:latin typeface="+mj-lt"/>
              </a:rPr>
              <a:t>amet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consectetur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adipisci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velit</a:t>
            </a:r>
            <a:r>
              <a:rPr lang="en-US" b="1" dirty="0">
                <a:latin typeface="+mj-lt"/>
              </a:rPr>
              <a:t>..."</a:t>
            </a:r>
          </a:p>
          <a:p>
            <a:r>
              <a:rPr lang="en-US" b="1" dirty="0">
                <a:latin typeface="+mj-lt"/>
              </a:rPr>
              <a:t>"There is no one who loves pain itself, who seeks after it and wants to have it, simply because it is pain..."</a:t>
            </a:r>
          </a:p>
        </p:txBody>
      </p:sp>
      <p:grpSp>
        <p:nvGrpSpPr>
          <p:cNvPr id="720" name="Google Shape;720;p62"/>
          <p:cNvGrpSpPr/>
          <p:nvPr/>
        </p:nvGrpSpPr>
        <p:grpSpPr>
          <a:xfrm>
            <a:off x="1018213" y="1215850"/>
            <a:ext cx="3246799" cy="3041690"/>
            <a:chOff x="521725" y="1038225"/>
            <a:chExt cx="3436494" cy="3219401"/>
          </a:xfrm>
        </p:grpSpPr>
        <p:sp>
          <p:nvSpPr>
            <p:cNvPr id="721" name="Google Shape;721;p62"/>
            <p:cNvSpPr/>
            <p:nvPr/>
          </p:nvSpPr>
          <p:spPr>
            <a:xfrm>
              <a:off x="563515" y="1095454"/>
              <a:ext cx="3278187" cy="3162172"/>
            </a:xfrm>
            <a:custGeom>
              <a:avLst/>
              <a:gdLst/>
              <a:ahLst/>
              <a:cxnLst/>
              <a:rect l="l" t="t" r="r" b="b"/>
              <a:pathLst>
                <a:path w="67307" h="64925" extrusionOk="0">
                  <a:moveTo>
                    <a:pt x="34846" y="1"/>
                  </a:moveTo>
                  <a:cubicBezTo>
                    <a:pt x="25205" y="1"/>
                    <a:pt x="15833" y="4313"/>
                    <a:pt x="9547" y="12127"/>
                  </a:cubicBezTo>
                  <a:cubicBezTo>
                    <a:pt x="913" y="22861"/>
                    <a:pt x="0" y="37867"/>
                    <a:pt x="7266" y="49568"/>
                  </a:cubicBezTo>
                  <a:cubicBezTo>
                    <a:pt x="13264" y="59254"/>
                    <a:pt x="23790" y="64924"/>
                    <a:pt x="34858" y="64924"/>
                  </a:cubicBezTo>
                  <a:cubicBezTo>
                    <a:pt x="37162" y="64924"/>
                    <a:pt x="39489" y="64679"/>
                    <a:pt x="41804" y="64172"/>
                  </a:cubicBezTo>
                  <a:lnTo>
                    <a:pt x="42060" y="64099"/>
                  </a:lnTo>
                  <a:cubicBezTo>
                    <a:pt x="56828" y="60740"/>
                    <a:pt x="67306" y="47615"/>
                    <a:pt x="67306" y="32463"/>
                  </a:cubicBezTo>
                  <a:cubicBezTo>
                    <a:pt x="67306" y="18699"/>
                    <a:pt x="58617" y="6413"/>
                    <a:pt x="45619" y="1849"/>
                  </a:cubicBezTo>
                  <a:cubicBezTo>
                    <a:pt x="42089" y="603"/>
                    <a:pt x="38449" y="1"/>
                    <a:pt x="34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2" name="Google Shape;722;p62"/>
            <p:cNvSpPr/>
            <p:nvPr/>
          </p:nvSpPr>
          <p:spPr>
            <a:xfrm>
              <a:off x="521725" y="1038225"/>
              <a:ext cx="872258" cy="1788642"/>
            </a:xfrm>
            <a:custGeom>
              <a:avLst/>
              <a:gdLst/>
              <a:ahLst/>
              <a:cxnLst/>
              <a:rect l="l" t="t" r="r" b="b"/>
              <a:pathLst>
                <a:path w="17909" h="36724" extrusionOk="0">
                  <a:moveTo>
                    <a:pt x="11026" y="1"/>
                  </a:moveTo>
                  <a:cubicBezTo>
                    <a:pt x="8744" y="1"/>
                    <a:pt x="6214" y="1084"/>
                    <a:pt x="4272" y="3116"/>
                  </a:cubicBezTo>
                  <a:cubicBezTo>
                    <a:pt x="2592" y="4850"/>
                    <a:pt x="0" y="8793"/>
                    <a:pt x="1351" y="15602"/>
                  </a:cubicBezTo>
                  <a:cubicBezTo>
                    <a:pt x="1880" y="18340"/>
                    <a:pt x="2994" y="21188"/>
                    <a:pt x="4655" y="24182"/>
                  </a:cubicBezTo>
                  <a:cubicBezTo>
                    <a:pt x="6608" y="27669"/>
                    <a:pt x="9310" y="31320"/>
                    <a:pt x="12779" y="35117"/>
                  </a:cubicBezTo>
                  <a:cubicBezTo>
                    <a:pt x="13144" y="35518"/>
                    <a:pt x="13527" y="35938"/>
                    <a:pt x="13929" y="36358"/>
                  </a:cubicBezTo>
                  <a:lnTo>
                    <a:pt x="14275" y="36723"/>
                  </a:lnTo>
                  <a:lnTo>
                    <a:pt x="14622" y="36395"/>
                  </a:lnTo>
                  <a:lnTo>
                    <a:pt x="14969" y="36048"/>
                  </a:lnTo>
                  <a:cubicBezTo>
                    <a:pt x="14841" y="35920"/>
                    <a:pt x="14714" y="35792"/>
                    <a:pt x="14604" y="35665"/>
                  </a:cubicBezTo>
                  <a:cubicBezTo>
                    <a:pt x="14202" y="35263"/>
                    <a:pt x="13819" y="34861"/>
                    <a:pt x="13454" y="34441"/>
                  </a:cubicBezTo>
                  <a:cubicBezTo>
                    <a:pt x="9639" y="30261"/>
                    <a:pt x="6919" y="26391"/>
                    <a:pt x="5075" y="22904"/>
                  </a:cubicBezTo>
                  <a:cubicBezTo>
                    <a:pt x="365" y="13977"/>
                    <a:pt x="1442" y="7424"/>
                    <a:pt x="4965" y="3773"/>
                  </a:cubicBezTo>
                  <a:cubicBezTo>
                    <a:pt x="6704" y="1955"/>
                    <a:pt x="9022" y="960"/>
                    <a:pt x="11064" y="960"/>
                  </a:cubicBezTo>
                  <a:cubicBezTo>
                    <a:pt x="12281" y="960"/>
                    <a:pt x="13400" y="1314"/>
                    <a:pt x="14239" y="2057"/>
                  </a:cubicBezTo>
                  <a:cubicBezTo>
                    <a:pt x="15736" y="3353"/>
                    <a:pt x="16740" y="5124"/>
                    <a:pt x="17050" y="7077"/>
                  </a:cubicBezTo>
                  <a:cubicBezTo>
                    <a:pt x="17342" y="6895"/>
                    <a:pt x="17616" y="6694"/>
                    <a:pt x="17908" y="6511"/>
                  </a:cubicBezTo>
                  <a:cubicBezTo>
                    <a:pt x="17488" y="4503"/>
                    <a:pt x="16411" y="2678"/>
                    <a:pt x="14860" y="1345"/>
                  </a:cubicBezTo>
                  <a:cubicBezTo>
                    <a:pt x="13825" y="437"/>
                    <a:pt x="12475" y="1"/>
                    <a:pt x="11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3" name="Google Shape;723;p62"/>
            <p:cNvSpPr/>
            <p:nvPr/>
          </p:nvSpPr>
          <p:spPr>
            <a:xfrm>
              <a:off x="1124511" y="2702356"/>
              <a:ext cx="142316" cy="141439"/>
            </a:xfrm>
            <a:custGeom>
              <a:avLst/>
              <a:gdLst/>
              <a:ahLst/>
              <a:cxnLst/>
              <a:rect l="l" t="t" r="r" b="b"/>
              <a:pathLst>
                <a:path w="2922" h="2904" extrusionOk="0">
                  <a:moveTo>
                    <a:pt x="1388" y="1"/>
                  </a:moveTo>
                  <a:lnTo>
                    <a:pt x="1078" y="293"/>
                  </a:lnTo>
                  <a:lnTo>
                    <a:pt x="384" y="950"/>
                  </a:lnTo>
                  <a:lnTo>
                    <a:pt x="1" y="1315"/>
                  </a:lnTo>
                  <a:cubicBezTo>
                    <a:pt x="421" y="1753"/>
                    <a:pt x="841" y="2191"/>
                    <a:pt x="1279" y="2629"/>
                  </a:cubicBezTo>
                  <a:lnTo>
                    <a:pt x="1571" y="2903"/>
                  </a:lnTo>
                  <a:lnTo>
                    <a:pt x="2246" y="2228"/>
                  </a:lnTo>
                  <a:lnTo>
                    <a:pt x="2575" y="1881"/>
                  </a:lnTo>
                  <a:lnTo>
                    <a:pt x="2922" y="1552"/>
                  </a:lnTo>
                  <a:cubicBezTo>
                    <a:pt x="2812" y="1443"/>
                    <a:pt x="2721" y="1351"/>
                    <a:pt x="2611" y="1242"/>
                  </a:cubicBezTo>
                  <a:cubicBezTo>
                    <a:pt x="2192" y="822"/>
                    <a:pt x="1790" y="402"/>
                    <a:pt x="1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4" name="Google Shape;724;p62"/>
            <p:cNvSpPr/>
            <p:nvPr/>
          </p:nvSpPr>
          <p:spPr>
            <a:xfrm>
              <a:off x="1127628" y="2741223"/>
              <a:ext cx="392611" cy="327833"/>
            </a:xfrm>
            <a:custGeom>
              <a:avLst/>
              <a:gdLst/>
              <a:ahLst/>
              <a:cxnLst/>
              <a:rect l="l" t="t" r="r" b="b"/>
              <a:pathLst>
                <a:path w="8061" h="6731" extrusionOk="0">
                  <a:moveTo>
                    <a:pt x="4231" y="1"/>
                  </a:moveTo>
                  <a:cubicBezTo>
                    <a:pt x="3739" y="1"/>
                    <a:pt x="3239" y="108"/>
                    <a:pt x="2767" y="334"/>
                  </a:cubicBezTo>
                  <a:cubicBezTo>
                    <a:pt x="2693" y="371"/>
                    <a:pt x="2620" y="426"/>
                    <a:pt x="2547" y="462"/>
                  </a:cubicBezTo>
                  <a:cubicBezTo>
                    <a:pt x="2401" y="535"/>
                    <a:pt x="2274" y="626"/>
                    <a:pt x="2146" y="718"/>
                  </a:cubicBezTo>
                  <a:cubicBezTo>
                    <a:pt x="1890" y="919"/>
                    <a:pt x="1671" y="1138"/>
                    <a:pt x="1489" y="1411"/>
                  </a:cubicBezTo>
                  <a:cubicBezTo>
                    <a:pt x="1379" y="1539"/>
                    <a:pt x="1288" y="1685"/>
                    <a:pt x="1215" y="1831"/>
                  </a:cubicBezTo>
                  <a:cubicBezTo>
                    <a:pt x="1" y="4199"/>
                    <a:pt x="1852" y="6730"/>
                    <a:pt x="4179" y="6730"/>
                  </a:cubicBezTo>
                  <a:cubicBezTo>
                    <a:pt x="4651" y="6730"/>
                    <a:pt x="5143" y="6626"/>
                    <a:pt x="5633" y="6395"/>
                  </a:cubicBezTo>
                  <a:lnTo>
                    <a:pt x="5633" y="6413"/>
                  </a:lnTo>
                  <a:cubicBezTo>
                    <a:pt x="7330" y="5628"/>
                    <a:pt x="8060" y="3602"/>
                    <a:pt x="7276" y="1923"/>
                  </a:cubicBezTo>
                  <a:cubicBezTo>
                    <a:pt x="6698" y="702"/>
                    <a:pt x="5489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5" name="Google Shape;725;p62"/>
            <p:cNvSpPr/>
            <p:nvPr/>
          </p:nvSpPr>
          <p:spPr>
            <a:xfrm>
              <a:off x="1227719" y="2819786"/>
              <a:ext cx="208944" cy="170127"/>
            </a:xfrm>
            <a:custGeom>
              <a:avLst/>
              <a:gdLst/>
              <a:ahLst/>
              <a:cxnLst/>
              <a:rect l="l" t="t" r="r" b="b"/>
              <a:pathLst>
                <a:path w="4290" h="3493" extrusionOk="0">
                  <a:moveTo>
                    <a:pt x="2130" y="1"/>
                  </a:moveTo>
                  <a:cubicBezTo>
                    <a:pt x="921" y="1"/>
                    <a:pt x="0" y="1291"/>
                    <a:pt x="565" y="2500"/>
                  </a:cubicBezTo>
                  <a:cubicBezTo>
                    <a:pt x="856" y="3120"/>
                    <a:pt x="1480" y="3493"/>
                    <a:pt x="2135" y="3493"/>
                  </a:cubicBezTo>
                  <a:cubicBezTo>
                    <a:pt x="2386" y="3493"/>
                    <a:pt x="2641" y="3438"/>
                    <a:pt x="2884" y="3322"/>
                  </a:cubicBezTo>
                  <a:cubicBezTo>
                    <a:pt x="4290" y="2664"/>
                    <a:pt x="4198" y="638"/>
                    <a:pt x="2738" y="109"/>
                  </a:cubicBezTo>
                  <a:cubicBezTo>
                    <a:pt x="2531" y="35"/>
                    <a:pt x="2327" y="1"/>
                    <a:pt x="2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62"/>
            <p:cNvSpPr/>
            <p:nvPr/>
          </p:nvSpPr>
          <p:spPr>
            <a:xfrm>
              <a:off x="1292547" y="2872827"/>
              <a:ext cx="79194" cy="64047"/>
            </a:xfrm>
            <a:custGeom>
              <a:avLst/>
              <a:gdLst/>
              <a:ahLst/>
              <a:cxnLst/>
              <a:rect l="l" t="t" r="r" b="b"/>
              <a:pathLst>
                <a:path w="1626" h="1315" extrusionOk="0">
                  <a:moveTo>
                    <a:pt x="795" y="1"/>
                  </a:moveTo>
                  <a:cubicBezTo>
                    <a:pt x="347" y="1"/>
                    <a:pt x="1" y="482"/>
                    <a:pt x="220" y="937"/>
                  </a:cubicBezTo>
                  <a:cubicBezTo>
                    <a:pt x="338" y="1173"/>
                    <a:pt x="570" y="1315"/>
                    <a:pt x="813" y="1315"/>
                  </a:cubicBezTo>
                  <a:cubicBezTo>
                    <a:pt x="908" y="1315"/>
                    <a:pt x="1004" y="1293"/>
                    <a:pt x="1096" y="1247"/>
                  </a:cubicBezTo>
                  <a:cubicBezTo>
                    <a:pt x="1626" y="991"/>
                    <a:pt x="1589" y="243"/>
                    <a:pt x="1023" y="42"/>
                  </a:cubicBezTo>
                  <a:cubicBezTo>
                    <a:pt x="946" y="14"/>
                    <a:pt x="869" y="1"/>
                    <a:pt x="795" y="1"/>
                  </a:cubicBezTo>
                  <a:close/>
                </a:path>
              </a:pathLst>
            </a:custGeom>
            <a:solidFill>
              <a:srgbClr val="20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62"/>
            <p:cNvSpPr/>
            <p:nvPr/>
          </p:nvSpPr>
          <p:spPr>
            <a:xfrm>
              <a:off x="3473602" y="2855293"/>
              <a:ext cx="441072" cy="834901"/>
            </a:xfrm>
            <a:custGeom>
              <a:avLst/>
              <a:gdLst/>
              <a:ahLst/>
              <a:cxnLst/>
              <a:rect l="l" t="t" r="r" b="b"/>
              <a:pathLst>
                <a:path w="9056" h="17142" extrusionOk="0">
                  <a:moveTo>
                    <a:pt x="7741" y="0"/>
                  </a:moveTo>
                  <a:lnTo>
                    <a:pt x="7339" y="92"/>
                  </a:lnTo>
                  <a:lnTo>
                    <a:pt x="6792" y="220"/>
                  </a:lnTo>
                  <a:cubicBezTo>
                    <a:pt x="6828" y="384"/>
                    <a:pt x="6865" y="548"/>
                    <a:pt x="6901" y="712"/>
                  </a:cubicBezTo>
                  <a:cubicBezTo>
                    <a:pt x="6974" y="1059"/>
                    <a:pt x="7047" y="1424"/>
                    <a:pt x="7102" y="1771"/>
                  </a:cubicBezTo>
                  <a:cubicBezTo>
                    <a:pt x="7978" y="6901"/>
                    <a:pt x="7376" y="10753"/>
                    <a:pt x="5277" y="13217"/>
                  </a:cubicBezTo>
                  <a:cubicBezTo>
                    <a:pt x="4236" y="14458"/>
                    <a:pt x="2794" y="15371"/>
                    <a:pt x="987" y="15919"/>
                  </a:cubicBezTo>
                  <a:cubicBezTo>
                    <a:pt x="658" y="16339"/>
                    <a:pt x="329" y="16740"/>
                    <a:pt x="1" y="17142"/>
                  </a:cubicBezTo>
                  <a:cubicBezTo>
                    <a:pt x="2593" y="16613"/>
                    <a:pt x="4601" y="15499"/>
                    <a:pt x="6007" y="13838"/>
                  </a:cubicBezTo>
                  <a:cubicBezTo>
                    <a:pt x="8453" y="10954"/>
                    <a:pt x="9055" y="6463"/>
                    <a:pt x="7832" y="457"/>
                  </a:cubicBezTo>
                  <a:cubicBezTo>
                    <a:pt x="7796" y="311"/>
                    <a:pt x="7759" y="165"/>
                    <a:pt x="7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62"/>
            <p:cNvSpPr/>
            <p:nvPr/>
          </p:nvSpPr>
          <p:spPr>
            <a:xfrm>
              <a:off x="3442820" y="2276473"/>
              <a:ext cx="504730" cy="380630"/>
            </a:xfrm>
            <a:custGeom>
              <a:avLst/>
              <a:gdLst/>
              <a:ahLst/>
              <a:cxnLst/>
              <a:rect l="l" t="t" r="r" b="b"/>
              <a:pathLst>
                <a:path w="10363" h="7815" extrusionOk="0">
                  <a:moveTo>
                    <a:pt x="10052" y="0"/>
                  </a:moveTo>
                  <a:cubicBezTo>
                    <a:pt x="9888" y="0"/>
                    <a:pt x="9760" y="128"/>
                    <a:pt x="9760" y="292"/>
                  </a:cubicBezTo>
                  <a:lnTo>
                    <a:pt x="9779" y="4035"/>
                  </a:lnTo>
                  <a:lnTo>
                    <a:pt x="9779" y="4163"/>
                  </a:lnTo>
                  <a:cubicBezTo>
                    <a:pt x="9724" y="5167"/>
                    <a:pt x="9085" y="6043"/>
                    <a:pt x="8136" y="6390"/>
                  </a:cubicBezTo>
                  <a:cubicBezTo>
                    <a:pt x="8081" y="6408"/>
                    <a:pt x="8008" y="6426"/>
                    <a:pt x="7953" y="6444"/>
                  </a:cubicBezTo>
                  <a:lnTo>
                    <a:pt x="5270" y="7156"/>
                  </a:lnTo>
                  <a:cubicBezTo>
                    <a:pt x="5055" y="7216"/>
                    <a:pt x="4838" y="7244"/>
                    <a:pt x="4622" y="7244"/>
                  </a:cubicBezTo>
                  <a:cubicBezTo>
                    <a:pt x="3775" y="7244"/>
                    <a:pt x="2964" y="6803"/>
                    <a:pt x="2513" y="6061"/>
                  </a:cubicBezTo>
                  <a:cubicBezTo>
                    <a:pt x="2495" y="6043"/>
                    <a:pt x="2477" y="6025"/>
                    <a:pt x="2477" y="6006"/>
                  </a:cubicBezTo>
                  <a:lnTo>
                    <a:pt x="596" y="2775"/>
                  </a:lnTo>
                  <a:cubicBezTo>
                    <a:pt x="535" y="2670"/>
                    <a:pt x="441" y="2626"/>
                    <a:pt x="350" y="2626"/>
                  </a:cubicBezTo>
                  <a:cubicBezTo>
                    <a:pt x="172" y="2626"/>
                    <a:pt x="1" y="2795"/>
                    <a:pt x="85" y="3012"/>
                  </a:cubicBezTo>
                  <a:cubicBezTo>
                    <a:pt x="85" y="3031"/>
                    <a:pt x="85" y="3049"/>
                    <a:pt x="103" y="3049"/>
                  </a:cubicBezTo>
                  <a:lnTo>
                    <a:pt x="1965" y="6280"/>
                  </a:lnTo>
                  <a:cubicBezTo>
                    <a:pt x="1984" y="6317"/>
                    <a:pt x="2002" y="6353"/>
                    <a:pt x="2039" y="6371"/>
                  </a:cubicBezTo>
                  <a:cubicBezTo>
                    <a:pt x="2294" y="6791"/>
                    <a:pt x="2641" y="7138"/>
                    <a:pt x="3061" y="7375"/>
                  </a:cubicBezTo>
                  <a:cubicBezTo>
                    <a:pt x="3152" y="7448"/>
                    <a:pt x="3262" y="7485"/>
                    <a:pt x="3371" y="7540"/>
                  </a:cubicBezTo>
                  <a:cubicBezTo>
                    <a:pt x="3462" y="7576"/>
                    <a:pt x="3554" y="7613"/>
                    <a:pt x="3645" y="7649"/>
                  </a:cubicBezTo>
                  <a:cubicBezTo>
                    <a:pt x="3966" y="7760"/>
                    <a:pt x="4293" y="7815"/>
                    <a:pt x="4619" y="7815"/>
                  </a:cubicBezTo>
                  <a:cubicBezTo>
                    <a:pt x="4886" y="7815"/>
                    <a:pt x="5153" y="7778"/>
                    <a:pt x="5416" y="7704"/>
                  </a:cubicBezTo>
                  <a:lnTo>
                    <a:pt x="8099" y="6974"/>
                  </a:lnTo>
                  <a:lnTo>
                    <a:pt x="8172" y="6956"/>
                  </a:lnTo>
                  <a:cubicBezTo>
                    <a:pt x="8720" y="6791"/>
                    <a:pt x="9213" y="6481"/>
                    <a:pt x="9596" y="6043"/>
                  </a:cubicBezTo>
                  <a:cubicBezTo>
                    <a:pt x="9669" y="5970"/>
                    <a:pt x="9724" y="5897"/>
                    <a:pt x="9797" y="5824"/>
                  </a:cubicBezTo>
                  <a:cubicBezTo>
                    <a:pt x="9852" y="5733"/>
                    <a:pt x="9925" y="5623"/>
                    <a:pt x="9979" y="5532"/>
                  </a:cubicBezTo>
                  <a:cubicBezTo>
                    <a:pt x="10199" y="5112"/>
                    <a:pt x="10326" y="4655"/>
                    <a:pt x="10363" y="4181"/>
                  </a:cubicBezTo>
                  <a:lnTo>
                    <a:pt x="10363" y="4035"/>
                  </a:lnTo>
                  <a:lnTo>
                    <a:pt x="10326" y="292"/>
                  </a:lnTo>
                  <a:cubicBezTo>
                    <a:pt x="10326" y="274"/>
                    <a:pt x="10326" y="274"/>
                    <a:pt x="10326" y="256"/>
                  </a:cubicBezTo>
                  <a:cubicBezTo>
                    <a:pt x="10308" y="110"/>
                    <a:pt x="10199" y="0"/>
                    <a:pt x="10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62"/>
            <p:cNvSpPr/>
            <p:nvPr/>
          </p:nvSpPr>
          <p:spPr>
            <a:xfrm>
              <a:off x="3663897" y="1880738"/>
              <a:ext cx="284583" cy="837677"/>
            </a:xfrm>
            <a:custGeom>
              <a:avLst/>
              <a:gdLst/>
              <a:ahLst/>
              <a:cxnLst/>
              <a:rect l="l" t="t" r="r" b="b"/>
              <a:pathLst>
                <a:path w="5843" h="17199" extrusionOk="0">
                  <a:moveTo>
                    <a:pt x="2245" y="1"/>
                  </a:moveTo>
                  <a:cubicBezTo>
                    <a:pt x="1934" y="1"/>
                    <a:pt x="1616" y="42"/>
                    <a:pt x="1297" y="130"/>
                  </a:cubicBezTo>
                  <a:lnTo>
                    <a:pt x="256" y="404"/>
                  </a:lnTo>
                  <a:cubicBezTo>
                    <a:pt x="92" y="440"/>
                    <a:pt x="0" y="604"/>
                    <a:pt x="55" y="769"/>
                  </a:cubicBezTo>
                  <a:cubicBezTo>
                    <a:pt x="86" y="893"/>
                    <a:pt x="210" y="977"/>
                    <a:pt x="336" y="977"/>
                  </a:cubicBezTo>
                  <a:cubicBezTo>
                    <a:pt x="358" y="977"/>
                    <a:pt x="380" y="975"/>
                    <a:pt x="402" y="969"/>
                  </a:cubicBezTo>
                  <a:lnTo>
                    <a:pt x="1443" y="677"/>
                  </a:lnTo>
                  <a:cubicBezTo>
                    <a:pt x="1707" y="606"/>
                    <a:pt x="1970" y="573"/>
                    <a:pt x="2228" y="573"/>
                  </a:cubicBezTo>
                  <a:cubicBezTo>
                    <a:pt x="3823" y="573"/>
                    <a:pt x="5203" y="1862"/>
                    <a:pt x="5203" y="3543"/>
                  </a:cubicBezTo>
                  <a:lnTo>
                    <a:pt x="5276" y="16888"/>
                  </a:lnTo>
                  <a:cubicBezTo>
                    <a:pt x="5276" y="17052"/>
                    <a:pt x="5404" y="17180"/>
                    <a:pt x="5568" y="17180"/>
                  </a:cubicBezTo>
                  <a:lnTo>
                    <a:pt x="5568" y="17198"/>
                  </a:lnTo>
                  <a:cubicBezTo>
                    <a:pt x="5714" y="17180"/>
                    <a:pt x="5842" y="17052"/>
                    <a:pt x="5842" y="16906"/>
                  </a:cubicBezTo>
                  <a:lnTo>
                    <a:pt x="5787" y="3543"/>
                  </a:lnTo>
                  <a:cubicBezTo>
                    <a:pt x="5772" y="1536"/>
                    <a:pt x="4140" y="1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62"/>
            <p:cNvSpPr/>
            <p:nvPr/>
          </p:nvSpPr>
          <p:spPr>
            <a:xfrm>
              <a:off x="3271764" y="1951946"/>
              <a:ext cx="410827" cy="838457"/>
            </a:xfrm>
            <a:custGeom>
              <a:avLst/>
              <a:gdLst/>
              <a:ahLst/>
              <a:cxnLst/>
              <a:rect l="l" t="t" r="r" b="b"/>
              <a:pathLst>
                <a:path w="8435" h="17215" extrusionOk="0">
                  <a:moveTo>
                    <a:pt x="4470" y="0"/>
                  </a:moveTo>
                  <a:cubicBezTo>
                    <a:pt x="4437" y="0"/>
                    <a:pt x="4401" y="6"/>
                    <a:pt x="4364" y="19"/>
                  </a:cubicBezTo>
                  <a:lnTo>
                    <a:pt x="3323" y="292"/>
                  </a:lnTo>
                  <a:cubicBezTo>
                    <a:pt x="1060" y="913"/>
                    <a:pt x="1" y="3487"/>
                    <a:pt x="1169" y="5513"/>
                  </a:cubicBezTo>
                  <a:lnTo>
                    <a:pt x="3597" y="9694"/>
                  </a:lnTo>
                  <a:lnTo>
                    <a:pt x="5551" y="13053"/>
                  </a:lnTo>
                  <a:lnTo>
                    <a:pt x="6226" y="14258"/>
                  </a:lnTo>
                  <a:lnTo>
                    <a:pt x="7869" y="17069"/>
                  </a:lnTo>
                  <a:cubicBezTo>
                    <a:pt x="7905" y="17160"/>
                    <a:pt x="8015" y="17215"/>
                    <a:pt x="8106" y="17215"/>
                  </a:cubicBezTo>
                  <a:cubicBezTo>
                    <a:pt x="8161" y="17215"/>
                    <a:pt x="8216" y="17197"/>
                    <a:pt x="8252" y="17178"/>
                  </a:cubicBezTo>
                  <a:cubicBezTo>
                    <a:pt x="8398" y="17087"/>
                    <a:pt x="8435" y="16923"/>
                    <a:pt x="8362" y="16777"/>
                  </a:cubicBezTo>
                  <a:lnTo>
                    <a:pt x="6883" y="14239"/>
                  </a:lnTo>
                  <a:lnTo>
                    <a:pt x="6737" y="13984"/>
                  </a:lnTo>
                  <a:lnTo>
                    <a:pt x="6025" y="12761"/>
                  </a:lnTo>
                  <a:lnTo>
                    <a:pt x="1680" y="5221"/>
                  </a:lnTo>
                  <a:cubicBezTo>
                    <a:pt x="695" y="3524"/>
                    <a:pt x="1571" y="1369"/>
                    <a:pt x="3469" y="858"/>
                  </a:cubicBezTo>
                  <a:lnTo>
                    <a:pt x="4510" y="566"/>
                  </a:lnTo>
                  <a:cubicBezTo>
                    <a:pt x="4872" y="484"/>
                    <a:pt x="4774" y="0"/>
                    <a:pt x="4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62"/>
            <p:cNvSpPr/>
            <p:nvPr/>
          </p:nvSpPr>
          <p:spPr>
            <a:xfrm>
              <a:off x="3566972" y="2545864"/>
              <a:ext cx="391247" cy="351309"/>
            </a:xfrm>
            <a:custGeom>
              <a:avLst/>
              <a:gdLst/>
              <a:ahLst/>
              <a:cxnLst/>
              <a:rect l="l" t="t" r="r" b="b"/>
              <a:pathLst>
                <a:path w="8033" h="7213" extrusionOk="0">
                  <a:moveTo>
                    <a:pt x="7047" y="1"/>
                  </a:moveTo>
                  <a:lnTo>
                    <a:pt x="7047" y="530"/>
                  </a:lnTo>
                  <a:lnTo>
                    <a:pt x="7065" y="4601"/>
                  </a:lnTo>
                  <a:cubicBezTo>
                    <a:pt x="7065" y="5130"/>
                    <a:pt x="6719" y="5587"/>
                    <a:pt x="6207" y="5733"/>
                  </a:cubicBezTo>
                  <a:lnTo>
                    <a:pt x="5477" y="5934"/>
                  </a:lnTo>
                  <a:lnTo>
                    <a:pt x="4455" y="6207"/>
                  </a:lnTo>
                  <a:cubicBezTo>
                    <a:pt x="4349" y="6238"/>
                    <a:pt x="4242" y="6252"/>
                    <a:pt x="4137" y="6252"/>
                  </a:cubicBezTo>
                  <a:cubicBezTo>
                    <a:pt x="3736" y="6252"/>
                    <a:pt x="3361" y="6040"/>
                    <a:pt x="3159" y="5678"/>
                  </a:cubicBezTo>
                  <a:lnTo>
                    <a:pt x="1096" y="2137"/>
                  </a:lnTo>
                  <a:lnTo>
                    <a:pt x="840" y="1680"/>
                  </a:lnTo>
                  <a:lnTo>
                    <a:pt x="676" y="1771"/>
                  </a:lnTo>
                  <a:lnTo>
                    <a:pt x="512" y="1863"/>
                  </a:lnTo>
                  <a:lnTo>
                    <a:pt x="165" y="2064"/>
                  </a:lnTo>
                  <a:lnTo>
                    <a:pt x="1" y="2155"/>
                  </a:lnTo>
                  <a:lnTo>
                    <a:pt x="2319" y="6153"/>
                  </a:lnTo>
                  <a:cubicBezTo>
                    <a:pt x="2700" y="6812"/>
                    <a:pt x="3411" y="7213"/>
                    <a:pt x="4149" y="7213"/>
                  </a:cubicBezTo>
                  <a:cubicBezTo>
                    <a:pt x="4330" y="7213"/>
                    <a:pt x="4512" y="7189"/>
                    <a:pt x="4692" y="7138"/>
                  </a:cubicBezTo>
                  <a:lnTo>
                    <a:pt x="4984" y="7065"/>
                  </a:lnTo>
                  <a:lnTo>
                    <a:pt x="5349" y="6956"/>
                  </a:lnTo>
                  <a:lnTo>
                    <a:pt x="5897" y="6810"/>
                  </a:lnTo>
                  <a:lnTo>
                    <a:pt x="6463" y="6664"/>
                  </a:lnTo>
                  <a:cubicBezTo>
                    <a:pt x="7394" y="6408"/>
                    <a:pt x="8033" y="5568"/>
                    <a:pt x="8033" y="4601"/>
                  </a:cubicBezTo>
                  <a:lnTo>
                    <a:pt x="8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62"/>
            <p:cNvSpPr/>
            <p:nvPr/>
          </p:nvSpPr>
          <p:spPr>
            <a:xfrm>
              <a:off x="2063465" y="1316189"/>
              <a:ext cx="620648" cy="413505"/>
            </a:xfrm>
            <a:custGeom>
              <a:avLst/>
              <a:gdLst/>
              <a:ahLst/>
              <a:cxnLst/>
              <a:rect l="l" t="t" r="r" b="b"/>
              <a:pathLst>
                <a:path w="12743" h="8490" extrusionOk="0">
                  <a:moveTo>
                    <a:pt x="7467" y="1"/>
                  </a:moveTo>
                  <a:cubicBezTo>
                    <a:pt x="3724" y="1"/>
                    <a:pt x="2830" y="2940"/>
                    <a:pt x="0" y="3214"/>
                  </a:cubicBezTo>
                  <a:lnTo>
                    <a:pt x="1935" y="8490"/>
                  </a:lnTo>
                  <a:lnTo>
                    <a:pt x="11373" y="8490"/>
                  </a:lnTo>
                  <a:lnTo>
                    <a:pt x="12742" y="3177"/>
                  </a:lnTo>
                  <a:cubicBezTo>
                    <a:pt x="10406" y="2392"/>
                    <a:pt x="10132" y="1"/>
                    <a:pt x="7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62"/>
            <p:cNvSpPr/>
            <p:nvPr/>
          </p:nvSpPr>
          <p:spPr>
            <a:xfrm>
              <a:off x="2427105" y="1446915"/>
              <a:ext cx="48949" cy="132526"/>
            </a:xfrm>
            <a:custGeom>
              <a:avLst/>
              <a:gdLst/>
              <a:ahLst/>
              <a:cxnLst/>
              <a:rect l="l" t="t" r="r" b="b"/>
              <a:pathLst>
                <a:path w="1005" h="2721" extrusionOk="0">
                  <a:moveTo>
                    <a:pt x="329" y="0"/>
                  </a:moveTo>
                  <a:lnTo>
                    <a:pt x="1" y="2611"/>
                  </a:lnTo>
                  <a:lnTo>
                    <a:pt x="859" y="2720"/>
                  </a:lnTo>
                  <a:lnTo>
                    <a:pt x="1005" y="73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6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62"/>
            <p:cNvSpPr/>
            <p:nvPr/>
          </p:nvSpPr>
          <p:spPr>
            <a:xfrm>
              <a:off x="2389747" y="1484272"/>
              <a:ext cx="132526" cy="48949"/>
            </a:xfrm>
            <a:custGeom>
              <a:avLst/>
              <a:gdLst/>
              <a:ahLst/>
              <a:cxnLst/>
              <a:rect l="l" t="t" r="r" b="b"/>
              <a:pathLst>
                <a:path w="2721" h="1005" extrusionOk="0">
                  <a:moveTo>
                    <a:pt x="92" y="0"/>
                  </a:moveTo>
                  <a:lnTo>
                    <a:pt x="1" y="858"/>
                  </a:lnTo>
                  <a:lnTo>
                    <a:pt x="2630" y="1004"/>
                  </a:lnTo>
                  <a:lnTo>
                    <a:pt x="2721" y="3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6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62"/>
            <p:cNvSpPr/>
            <p:nvPr/>
          </p:nvSpPr>
          <p:spPr>
            <a:xfrm>
              <a:off x="2888594" y="3424323"/>
              <a:ext cx="330756" cy="286337"/>
            </a:xfrm>
            <a:custGeom>
              <a:avLst/>
              <a:gdLst/>
              <a:ahLst/>
              <a:cxnLst/>
              <a:rect l="l" t="t" r="r" b="b"/>
              <a:pathLst>
                <a:path w="6791" h="5879" extrusionOk="0">
                  <a:moveTo>
                    <a:pt x="6681" y="1"/>
                  </a:moveTo>
                  <a:lnTo>
                    <a:pt x="6681" y="1"/>
                  </a:lnTo>
                  <a:cubicBezTo>
                    <a:pt x="3633" y="202"/>
                    <a:pt x="0" y="2830"/>
                    <a:pt x="0" y="2830"/>
                  </a:cubicBezTo>
                  <a:lnTo>
                    <a:pt x="1077" y="5879"/>
                  </a:lnTo>
                  <a:cubicBezTo>
                    <a:pt x="6791" y="2465"/>
                    <a:pt x="6681" y="1"/>
                    <a:pt x="6681" y="1"/>
                  </a:cubicBezTo>
                  <a:close/>
                </a:path>
              </a:pathLst>
            </a:custGeom>
            <a:solidFill>
              <a:srgbClr val="20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62"/>
            <p:cNvSpPr/>
            <p:nvPr/>
          </p:nvSpPr>
          <p:spPr>
            <a:xfrm>
              <a:off x="1342373" y="3439470"/>
              <a:ext cx="409950" cy="329002"/>
            </a:xfrm>
            <a:custGeom>
              <a:avLst/>
              <a:gdLst/>
              <a:ahLst/>
              <a:cxnLst/>
              <a:rect l="l" t="t" r="r" b="b"/>
              <a:pathLst>
                <a:path w="8417" h="6755" extrusionOk="0">
                  <a:moveTo>
                    <a:pt x="512" y="0"/>
                  </a:moveTo>
                  <a:cubicBezTo>
                    <a:pt x="512" y="0"/>
                    <a:pt x="0" y="3688"/>
                    <a:pt x="8270" y="6754"/>
                  </a:cubicBezTo>
                  <a:lnTo>
                    <a:pt x="8416" y="3268"/>
                  </a:lnTo>
                  <a:cubicBezTo>
                    <a:pt x="8416" y="3268"/>
                    <a:pt x="5094" y="73"/>
                    <a:pt x="512" y="0"/>
                  </a:cubicBezTo>
                  <a:close/>
                </a:path>
              </a:pathLst>
            </a:custGeom>
            <a:solidFill>
              <a:srgbClr val="20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7" name="Google Shape;737;p62"/>
            <p:cNvSpPr/>
            <p:nvPr/>
          </p:nvSpPr>
          <p:spPr>
            <a:xfrm>
              <a:off x="1368138" y="2631246"/>
              <a:ext cx="1845871" cy="1626065"/>
            </a:xfrm>
            <a:custGeom>
              <a:avLst/>
              <a:gdLst/>
              <a:ahLst/>
              <a:cxnLst/>
              <a:rect l="l" t="t" r="r" b="b"/>
              <a:pathLst>
                <a:path w="37899" h="33386" extrusionOk="0">
                  <a:moveTo>
                    <a:pt x="16303" y="0"/>
                  </a:moveTo>
                  <a:cubicBezTo>
                    <a:pt x="16303" y="0"/>
                    <a:pt x="15591" y="146"/>
                    <a:pt x="14514" y="402"/>
                  </a:cubicBezTo>
                  <a:cubicBezTo>
                    <a:pt x="14002" y="530"/>
                    <a:pt x="13418" y="694"/>
                    <a:pt x="12779" y="858"/>
                  </a:cubicBezTo>
                  <a:cubicBezTo>
                    <a:pt x="10753" y="1424"/>
                    <a:pt x="8307" y="2209"/>
                    <a:pt x="6755" y="3140"/>
                  </a:cubicBezTo>
                  <a:cubicBezTo>
                    <a:pt x="4638" y="4418"/>
                    <a:pt x="2191" y="10460"/>
                    <a:pt x="895" y="14002"/>
                  </a:cubicBezTo>
                  <a:cubicBezTo>
                    <a:pt x="859" y="14111"/>
                    <a:pt x="841" y="14203"/>
                    <a:pt x="804" y="14294"/>
                  </a:cubicBezTo>
                  <a:cubicBezTo>
                    <a:pt x="311" y="15681"/>
                    <a:pt x="1" y="16612"/>
                    <a:pt x="1" y="16612"/>
                  </a:cubicBezTo>
                  <a:cubicBezTo>
                    <a:pt x="1" y="16612"/>
                    <a:pt x="512" y="16722"/>
                    <a:pt x="1297" y="16941"/>
                  </a:cubicBezTo>
                  <a:lnTo>
                    <a:pt x="1480" y="16996"/>
                  </a:lnTo>
                  <a:cubicBezTo>
                    <a:pt x="2593" y="17306"/>
                    <a:pt x="3707" y="17671"/>
                    <a:pt x="4784" y="18109"/>
                  </a:cubicBezTo>
                  <a:lnTo>
                    <a:pt x="4911" y="18182"/>
                  </a:lnTo>
                  <a:cubicBezTo>
                    <a:pt x="5806" y="18547"/>
                    <a:pt x="6646" y="18985"/>
                    <a:pt x="7431" y="19515"/>
                  </a:cubicBezTo>
                  <a:cubicBezTo>
                    <a:pt x="7577" y="19624"/>
                    <a:pt x="7686" y="19697"/>
                    <a:pt x="7759" y="19752"/>
                  </a:cubicBezTo>
                  <a:lnTo>
                    <a:pt x="7851" y="19825"/>
                  </a:lnTo>
                  <a:lnTo>
                    <a:pt x="7887" y="19843"/>
                  </a:lnTo>
                  <a:cubicBezTo>
                    <a:pt x="7997" y="19935"/>
                    <a:pt x="8106" y="20026"/>
                    <a:pt x="8197" y="20117"/>
                  </a:cubicBezTo>
                  <a:cubicBezTo>
                    <a:pt x="8270" y="20172"/>
                    <a:pt x="8307" y="20227"/>
                    <a:pt x="8380" y="20282"/>
                  </a:cubicBezTo>
                  <a:lnTo>
                    <a:pt x="7285" y="27219"/>
                  </a:lnTo>
                  <a:lnTo>
                    <a:pt x="6646" y="31216"/>
                  </a:lnTo>
                  <a:cubicBezTo>
                    <a:pt x="10405" y="32658"/>
                    <a:pt x="14375" y="33385"/>
                    <a:pt x="18354" y="33385"/>
                  </a:cubicBezTo>
                  <a:cubicBezTo>
                    <a:pt x="20674" y="33385"/>
                    <a:pt x="22998" y="33138"/>
                    <a:pt x="25284" y="32640"/>
                  </a:cubicBezTo>
                  <a:lnTo>
                    <a:pt x="25540" y="32567"/>
                  </a:lnTo>
                  <a:cubicBezTo>
                    <a:pt x="28570" y="31892"/>
                    <a:pt x="31491" y="30778"/>
                    <a:pt x="34193" y="29263"/>
                  </a:cubicBezTo>
                  <a:cubicBezTo>
                    <a:pt x="34047" y="28697"/>
                    <a:pt x="33901" y="28131"/>
                    <a:pt x="33754" y="27547"/>
                  </a:cubicBezTo>
                  <a:cubicBezTo>
                    <a:pt x="33280" y="25649"/>
                    <a:pt x="32750" y="23695"/>
                    <a:pt x="32294" y="22125"/>
                  </a:cubicBezTo>
                  <a:cubicBezTo>
                    <a:pt x="32039" y="21194"/>
                    <a:pt x="31728" y="20282"/>
                    <a:pt x="31363" y="19387"/>
                  </a:cubicBezTo>
                  <a:cubicBezTo>
                    <a:pt x="31363" y="19351"/>
                    <a:pt x="31345" y="19314"/>
                    <a:pt x="31327" y="19296"/>
                  </a:cubicBezTo>
                  <a:cubicBezTo>
                    <a:pt x="31308" y="19241"/>
                    <a:pt x="31272" y="19205"/>
                    <a:pt x="31254" y="19150"/>
                  </a:cubicBezTo>
                  <a:cubicBezTo>
                    <a:pt x="31235" y="19132"/>
                    <a:pt x="31235" y="19132"/>
                    <a:pt x="31217" y="19113"/>
                  </a:cubicBezTo>
                  <a:lnTo>
                    <a:pt x="31308" y="19058"/>
                  </a:lnTo>
                  <a:cubicBezTo>
                    <a:pt x="31345" y="19040"/>
                    <a:pt x="31436" y="19004"/>
                    <a:pt x="31473" y="18967"/>
                  </a:cubicBezTo>
                  <a:cubicBezTo>
                    <a:pt x="31509" y="18949"/>
                    <a:pt x="31546" y="18931"/>
                    <a:pt x="31582" y="18912"/>
                  </a:cubicBezTo>
                  <a:cubicBezTo>
                    <a:pt x="32896" y="18219"/>
                    <a:pt x="34229" y="17598"/>
                    <a:pt x="35616" y="17050"/>
                  </a:cubicBezTo>
                  <a:lnTo>
                    <a:pt x="35653" y="17032"/>
                  </a:lnTo>
                  <a:cubicBezTo>
                    <a:pt x="35909" y="16941"/>
                    <a:pt x="36164" y="16850"/>
                    <a:pt x="36420" y="16758"/>
                  </a:cubicBezTo>
                  <a:lnTo>
                    <a:pt x="36493" y="16722"/>
                  </a:lnTo>
                  <a:lnTo>
                    <a:pt x="36621" y="16685"/>
                  </a:lnTo>
                  <a:cubicBezTo>
                    <a:pt x="37040" y="16539"/>
                    <a:pt x="37479" y="16411"/>
                    <a:pt x="37898" y="16284"/>
                  </a:cubicBezTo>
                  <a:cubicBezTo>
                    <a:pt x="37898" y="16284"/>
                    <a:pt x="37570" y="15426"/>
                    <a:pt x="37077" y="14148"/>
                  </a:cubicBezTo>
                  <a:lnTo>
                    <a:pt x="36967" y="13892"/>
                  </a:lnTo>
                  <a:cubicBezTo>
                    <a:pt x="35397" y="10095"/>
                    <a:pt x="32239" y="3067"/>
                    <a:pt x="30396" y="2538"/>
                  </a:cubicBezTo>
                  <a:cubicBezTo>
                    <a:pt x="29465" y="2264"/>
                    <a:pt x="28497" y="2026"/>
                    <a:pt x="27603" y="1807"/>
                  </a:cubicBezTo>
                  <a:cubicBezTo>
                    <a:pt x="27128" y="1680"/>
                    <a:pt x="26672" y="1588"/>
                    <a:pt x="26233" y="1479"/>
                  </a:cubicBezTo>
                  <a:lnTo>
                    <a:pt x="25229" y="1260"/>
                  </a:lnTo>
                  <a:cubicBezTo>
                    <a:pt x="23933" y="986"/>
                    <a:pt x="23057" y="822"/>
                    <a:pt x="23057" y="822"/>
                  </a:cubicBezTo>
                  <a:lnTo>
                    <a:pt x="21158" y="584"/>
                  </a:lnTo>
                  <a:lnTo>
                    <a:pt x="16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2740090" y="2961033"/>
              <a:ext cx="162772" cy="595419"/>
            </a:xfrm>
            <a:custGeom>
              <a:avLst/>
              <a:gdLst/>
              <a:ahLst/>
              <a:cxnLst/>
              <a:rect l="l" t="t" r="r" b="b"/>
              <a:pathLst>
                <a:path w="3342" h="12225" extrusionOk="0">
                  <a:moveTo>
                    <a:pt x="379" y="0"/>
                  </a:moveTo>
                  <a:cubicBezTo>
                    <a:pt x="367" y="0"/>
                    <a:pt x="354" y="6"/>
                    <a:pt x="347" y="20"/>
                  </a:cubicBezTo>
                  <a:cubicBezTo>
                    <a:pt x="92" y="367"/>
                    <a:pt x="92" y="988"/>
                    <a:pt x="55" y="1444"/>
                  </a:cubicBezTo>
                  <a:cubicBezTo>
                    <a:pt x="0" y="1992"/>
                    <a:pt x="0" y="2539"/>
                    <a:pt x="37" y="3087"/>
                  </a:cubicBezTo>
                  <a:cubicBezTo>
                    <a:pt x="146" y="4054"/>
                    <a:pt x="457" y="4985"/>
                    <a:pt x="968" y="5825"/>
                  </a:cubicBezTo>
                  <a:cubicBezTo>
                    <a:pt x="1461" y="6647"/>
                    <a:pt x="2063" y="7377"/>
                    <a:pt x="2465" y="8253"/>
                  </a:cubicBezTo>
                  <a:cubicBezTo>
                    <a:pt x="3031" y="9476"/>
                    <a:pt x="2921" y="10718"/>
                    <a:pt x="2720" y="12014"/>
                  </a:cubicBezTo>
                  <a:cubicBezTo>
                    <a:pt x="2710" y="12149"/>
                    <a:pt x="2800" y="12225"/>
                    <a:pt x="2886" y="12225"/>
                  </a:cubicBezTo>
                  <a:cubicBezTo>
                    <a:pt x="2952" y="12225"/>
                    <a:pt x="3015" y="12181"/>
                    <a:pt x="3031" y="12087"/>
                  </a:cubicBezTo>
                  <a:cubicBezTo>
                    <a:pt x="3195" y="11010"/>
                    <a:pt x="3341" y="9878"/>
                    <a:pt x="3013" y="8801"/>
                  </a:cubicBezTo>
                  <a:cubicBezTo>
                    <a:pt x="2720" y="7906"/>
                    <a:pt x="2191" y="7140"/>
                    <a:pt x="1698" y="6391"/>
                  </a:cubicBezTo>
                  <a:cubicBezTo>
                    <a:pt x="1114" y="5515"/>
                    <a:pt x="585" y="4639"/>
                    <a:pt x="384" y="3562"/>
                  </a:cubicBezTo>
                  <a:cubicBezTo>
                    <a:pt x="256" y="2886"/>
                    <a:pt x="238" y="2192"/>
                    <a:pt x="311" y="1499"/>
                  </a:cubicBezTo>
                  <a:cubicBezTo>
                    <a:pt x="347" y="1042"/>
                    <a:pt x="530" y="476"/>
                    <a:pt x="420" y="38"/>
                  </a:cubicBezTo>
                  <a:cubicBezTo>
                    <a:pt x="420" y="16"/>
                    <a:pt x="399" y="0"/>
                    <a:pt x="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9" name="Google Shape;739;p62"/>
            <p:cNvSpPr/>
            <p:nvPr/>
          </p:nvSpPr>
          <p:spPr>
            <a:xfrm>
              <a:off x="2871011" y="3293645"/>
              <a:ext cx="292327" cy="98822"/>
            </a:xfrm>
            <a:custGeom>
              <a:avLst/>
              <a:gdLst/>
              <a:ahLst/>
              <a:cxnLst/>
              <a:rect l="l" t="t" r="r" b="b"/>
              <a:pathLst>
                <a:path w="6002" h="2029" extrusionOk="0">
                  <a:moveTo>
                    <a:pt x="5874" y="0"/>
                  </a:moveTo>
                  <a:cubicBezTo>
                    <a:pt x="4852" y="110"/>
                    <a:pt x="3866" y="311"/>
                    <a:pt x="2898" y="621"/>
                  </a:cubicBezTo>
                  <a:cubicBezTo>
                    <a:pt x="1894" y="895"/>
                    <a:pt x="945" y="1315"/>
                    <a:pt x="69" y="1862"/>
                  </a:cubicBezTo>
                  <a:cubicBezTo>
                    <a:pt x="1" y="1913"/>
                    <a:pt x="44" y="2028"/>
                    <a:pt x="110" y="2028"/>
                  </a:cubicBezTo>
                  <a:cubicBezTo>
                    <a:pt x="114" y="2028"/>
                    <a:pt x="119" y="2028"/>
                    <a:pt x="124" y="2027"/>
                  </a:cubicBezTo>
                  <a:cubicBezTo>
                    <a:pt x="1036" y="1643"/>
                    <a:pt x="1949" y="1187"/>
                    <a:pt x="2880" y="895"/>
                  </a:cubicBezTo>
                  <a:cubicBezTo>
                    <a:pt x="3848" y="603"/>
                    <a:pt x="4852" y="384"/>
                    <a:pt x="5874" y="274"/>
                  </a:cubicBezTo>
                  <a:cubicBezTo>
                    <a:pt x="6002" y="274"/>
                    <a:pt x="6002" y="0"/>
                    <a:pt x="5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0" name="Google Shape;740;p62"/>
            <p:cNvSpPr/>
            <p:nvPr/>
          </p:nvSpPr>
          <p:spPr>
            <a:xfrm>
              <a:off x="2502696" y="3313176"/>
              <a:ext cx="112070" cy="907861"/>
            </a:xfrm>
            <a:custGeom>
              <a:avLst/>
              <a:gdLst/>
              <a:ahLst/>
              <a:cxnLst/>
              <a:rect l="l" t="t" r="r" b="b"/>
              <a:pathLst>
                <a:path w="2301" h="18640" extrusionOk="0">
                  <a:moveTo>
                    <a:pt x="92" y="1"/>
                  </a:moveTo>
                  <a:cubicBezTo>
                    <a:pt x="37" y="19"/>
                    <a:pt x="0" y="74"/>
                    <a:pt x="19" y="129"/>
                  </a:cubicBezTo>
                  <a:cubicBezTo>
                    <a:pt x="329" y="1699"/>
                    <a:pt x="658" y="3250"/>
                    <a:pt x="931" y="4820"/>
                  </a:cubicBezTo>
                  <a:cubicBezTo>
                    <a:pt x="1223" y="6463"/>
                    <a:pt x="1461" y="8106"/>
                    <a:pt x="1643" y="9786"/>
                  </a:cubicBezTo>
                  <a:cubicBezTo>
                    <a:pt x="1662" y="9859"/>
                    <a:pt x="1662" y="9913"/>
                    <a:pt x="1662" y="9986"/>
                  </a:cubicBezTo>
                  <a:cubicBezTo>
                    <a:pt x="1698" y="10351"/>
                    <a:pt x="1735" y="10698"/>
                    <a:pt x="1771" y="11063"/>
                  </a:cubicBezTo>
                  <a:lnTo>
                    <a:pt x="1771" y="11191"/>
                  </a:lnTo>
                  <a:cubicBezTo>
                    <a:pt x="1972" y="13656"/>
                    <a:pt x="2045" y="16157"/>
                    <a:pt x="1990" y="18639"/>
                  </a:cubicBezTo>
                  <a:lnTo>
                    <a:pt x="2246" y="18566"/>
                  </a:lnTo>
                  <a:cubicBezTo>
                    <a:pt x="2300" y="16102"/>
                    <a:pt x="2227" y="13619"/>
                    <a:pt x="2027" y="11155"/>
                  </a:cubicBezTo>
                  <a:cubicBezTo>
                    <a:pt x="1990" y="10735"/>
                    <a:pt x="1954" y="10333"/>
                    <a:pt x="1917" y="9932"/>
                  </a:cubicBezTo>
                  <a:cubicBezTo>
                    <a:pt x="1917" y="9895"/>
                    <a:pt x="1899" y="9859"/>
                    <a:pt x="1899" y="9822"/>
                  </a:cubicBezTo>
                  <a:cubicBezTo>
                    <a:pt x="1735" y="8197"/>
                    <a:pt x="1515" y="6591"/>
                    <a:pt x="1242" y="4966"/>
                  </a:cubicBezTo>
                  <a:cubicBezTo>
                    <a:pt x="1223" y="4930"/>
                    <a:pt x="1223" y="4875"/>
                    <a:pt x="1223" y="4838"/>
                  </a:cubicBezTo>
                  <a:cubicBezTo>
                    <a:pt x="950" y="3232"/>
                    <a:pt x="639" y="1626"/>
                    <a:pt x="201" y="74"/>
                  </a:cubicBezTo>
                  <a:cubicBezTo>
                    <a:pt x="201" y="37"/>
                    <a:pt x="183" y="19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1" name="Google Shape;741;p62"/>
            <p:cNvSpPr/>
            <p:nvPr/>
          </p:nvSpPr>
          <p:spPr>
            <a:xfrm>
              <a:off x="2643165" y="3163795"/>
              <a:ext cx="244548" cy="296126"/>
            </a:xfrm>
            <a:custGeom>
              <a:avLst/>
              <a:gdLst/>
              <a:ahLst/>
              <a:cxnLst/>
              <a:rect l="l" t="t" r="r" b="b"/>
              <a:pathLst>
                <a:path w="5021" h="6080" fill="none" extrusionOk="0">
                  <a:moveTo>
                    <a:pt x="1" y="5295"/>
                  </a:moveTo>
                  <a:cubicBezTo>
                    <a:pt x="1" y="5295"/>
                    <a:pt x="1461" y="6080"/>
                    <a:pt x="2118" y="5496"/>
                  </a:cubicBezTo>
                  <a:cubicBezTo>
                    <a:pt x="2794" y="4912"/>
                    <a:pt x="5021" y="1"/>
                    <a:pt x="5021" y="1"/>
                  </a:cubicBezTo>
                </a:path>
              </a:pathLst>
            </a:custGeom>
            <a:noFill/>
            <a:ln w="5925" cap="flat" cmpd="sng">
              <a:solidFill>
                <a:srgbClr val="E6EEFF"/>
              </a:solidFill>
              <a:prstDash val="solid"/>
              <a:miter lim="18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2" name="Google Shape;742;p62"/>
            <p:cNvSpPr/>
            <p:nvPr/>
          </p:nvSpPr>
          <p:spPr>
            <a:xfrm>
              <a:off x="2652078" y="3163795"/>
              <a:ext cx="244548" cy="297052"/>
            </a:xfrm>
            <a:custGeom>
              <a:avLst/>
              <a:gdLst/>
              <a:ahLst/>
              <a:cxnLst/>
              <a:rect l="l" t="t" r="r" b="b"/>
              <a:pathLst>
                <a:path w="5021" h="6099" fill="none" extrusionOk="0">
                  <a:moveTo>
                    <a:pt x="5020" y="5295"/>
                  </a:moveTo>
                  <a:cubicBezTo>
                    <a:pt x="5020" y="5295"/>
                    <a:pt x="3560" y="6098"/>
                    <a:pt x="2903" y="5514"/>
                  </a:cubicBezTo>
                  <a:cubicBezTo>
                    <a:pt x="2227" y="4930"/>
                    <a:pt x="0" y="1"/>
                    <a:pt x="0" y="1"/>
                  </a:cubicBezTo>
                </a:path>
              </a:pathLst>
            </a:custGeom>
            <a:noFill/>
            <a:ln w="5925" cap="flat" cmpd="sng">
              <a:solidFill>
                <a:srgbClr val="E6EEFF"/>
              </a:solidFill>
              <a:prstDash val="solid"/>
              <a:miter lim="18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3" name="Google Shape;743;p62"/>
            <p:cNvSpPr/>
            <p:nvPr/>
          </p:nvSpPr>
          <p:spPr>
            <a:xfrm>
              <a:off x="2554276" y="2881058"/>
              <a:ext cx="418814" cy="282781"/>
            </a:xfrm>
            <a:custGeom>
              <a:avLst/>
              <a:gdLst/>
              <a:ahLst/>
              <a:cxnLst/>
              <a:rect l="l" t="t" r="r" b="b"/>
              <a:pathLst>
                <a:path w="8599" h="5806" fill="none" extrusionOk="0">
                  <a:moveTo>
                    <a:pt x="2008" y="5806"/>
                  </a:moveTo>
                  <a:cubicBezTo>
                    <a:pt x="2008" y="5806"/>
                    <a:pt x="0" y="1"/>
                    <a:pt x="4290" y="1"/>
                  </a:cubicBezTo>
                  <a:cubicBezTo>
                    <a:pt x="8598" y="1"/>
                    <a:pt x="6846" y="5806"/>
                    <a:pt x="6846" y="5806"/>
                  </a:cubicBezTo>
                </a:path>
              </a:pathLst>
            </a:custGeom>
            <a:noFill/>
            <a:ln w="11400" cap="flat" cmpd="sng">
              <a:solidFill>
                <a:schemeClr val="dk1"/>
              </a:solidFill>
              <a:prstDash val="solid"/>
              <a:miter lim="18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4" name="Google Shape;744;p62"/>
            <p:cNvSpPr/>
            <p:nvPr/>
          </p:nvSpPr>
          <p:spPr>
            <a:xfrm>
              <a:off x="2462660" y="2572555"/>
              <a:ext cx="317459" cy="308546"/>
            </a:xfrm>
            <a:custGeom>
              <a:avLst/>
              <a:gdLst/>
              <a:ahLst/>
              <a:cxnLst/>
              <a:rect l="l" t="t" r="r" b="b"/>
              <a:pathLst>
                <a:path w="6518" h="6335" fill="none" extrusionOk="0">
                  <a:moveTo>
                    <a:pt x="6518" y="6335"/>
                  </a:moveTo>
                  <a:cubicBezTo>
                    <a:pt x="6518" y="6335"/>
                    <a:pt x="5605" y="0"/>
                    <a:pt x="1" y="1479"/>
                  </a:cubicBezTo>
                </a:path>
              </a:pathLst>
            </a:custGeom>
            <a:noFill/>
            <a:ln w="11400" cap="flat" cmpd="sng">
              <a:solidFill>
                <a:schemeClr val="dk1"/>
              </a:solidFill>
              <a:prstDash val="solid"/>
              <a:miter lim="18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5" name="Google Shape;745;p62"/>
            <p:cNvSpPr/>
            <p:nvPr/>
          </p:nvSpPr>
          <p:spPr>
            <a:xfrm>
              <a:off x="1856270" y="2708591"/>
              <a:ext cx="295250" cy="599315"/>
            </a:xfrm>
            <a:custGeom>
              <a:avLst/>
              <a:gdLst/>
              <a:ahLst/>
              <a:cxnLst/>
              <a:rect l="l" t="t" r="r" b="b"/>
              <a:pathLst>
                <a:path w="6062" h="12305" fill="none" extrusionOk="0">
                  <a:moveTo>
                    <a:pt x="5843" y="12304"/>
                  </a:moveTo>
                  <a:cubicBezTo>
                    <a:pt x="5843" y="12304"/>
                    <a:pt x="1" y="3597"/>
                    <a:pt x="6062" y="0"/>
                  </a:cubicBezTo>
                </a:path>
              </a:pathLst>
            </a:custGeom>
            <a:noFill/>
            <a:ln w="11400" cap="flat" cmpd="sng">
              <a:solidFill>
                <a:schemeClr val="dk1"/>
              </a:solidFill>
              <a:prstDash val="solid"/>
              <a:miter lim="182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6" name="Google Shape;746;p62"/>
            <p:cNvSpPr/>
            <p:nvPr/>
          </p:nvSpPr>
          <p:spPr>
            <a:xfrm>
              <a:off x="2037651" y="3218492"/>
              <a:ext cx="209480" cy="174364"/>
            </a:xfrm>
            <a:custGeom>
              <a:avLst/>
              <a:gdLst/>
              <a:ahLst/>
              <a:cxnLst/>
              <a:rect l="l" t="t" r="r" b="b"/>
              <a:pathLst>
                <a:path w="4301" h="3580" extrusionOk="0">
                  <a:moveTo>
                    <a:pt x="2283" y="0"/>
                  </a:moveTo>
                  <a:cubicBezTo>
                    <a:pt x="2150" y="0"/>
                    <a:pt x="2016" y="15"/>
                    <a:pt x="1881" y="46"/>
                  </a:cubicBezTo>
                  <a:cubicBezTo>
                    <a:pt x="330" y="430"/>
                    <a:pt x="1" y="2474"/>
                    <a:pt x="1352" y="3314"/>
                  </a:cubicBezTo>
                  <a:cubicBezTo>
                    <a:pt x="1654" y="3497"/>
                    <a:pt x="1972" y="3580"/>
                    <a:pt x="2280" y="3580"/>
                  </a:cubicBezTo>
                  <a:cubicBezTo>
                    <a:pt x="3351" y="3580"/>
                    <a:pt x="4301" y="2584"/>
                    <a:pt x="4017" y="1379"/>
                  </a:cubicBezTo>
                  <a:cubicBezTo>
                    <a:pt x="3829" y="548"/>
                    <a:pt x="3089" y="0"/>
                    <a:pt x="2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7" name="Google Shape;747;p62"/>
            <p:cNvSpPr/>
            <p:nvPr/>
          </p:nvSpPr>
          <p:spPr>
            <a:xfrm>
              <a:off x="2092786" y="3260233"/>
              <a:ext cx="106518" cy="89422"/>
            </a:xfrm>
            <a:custGeom>
              <a:avLst/>
              <a:gdLst/>
              <a:ahLst/>
              <a:cxnLst/>
              <a:rect l="l" t="t" r="r" b="b"/>
              <a:pathLst>
                <a:path w="2187" h="1836" extrusionOk="0">
                  <a:moveTo>
                    <a:pt x="1174" y="0"/>
                  </a:moveTo>
                  <a:cubicBezTo>
                    <a:pt x="1100" y="0"/>
                    <a:pt x="1025" y="10"/>
                    <a:pt x="950" y="29"/>
                  </a:cubicBezTo>
                  <a:cubicBezTo>
                    <a:pt x="165" y="230"/>
                    <a:pt x="1" y="1270"/>
                    <a:pt x="676" y="1690"/>
                  </a:cubicBezTo>
                  <a:cubicBezTo>
                    <a:pt x="835" y="1791"/>
                    <a:pt x="1003" y="1835"/>
                    <a:pt x="1164" y="1835"/>
                  </a:cubicBezTo>
                  <a:cubicBezTo>
                    <a:pt x="1708" y="1835"/>
                    <a:pt x="2186" y="1328"/>
                    <a:pt x="2045" y="723"/>
                  </a:cubicBezTo>
                  <a:cubicBezTo>
                    <a:pt x="1952" y="289"/>
                    <a:pt x="1584" y="0"/>
                    <a:pt x="1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8" name="Google Shape;748;p62"/>
            <p:cNvSpPr/>
            <p:nvPr/>
          </p:nvSpPr>
          <p:spPr>
            <a:xfrm>
              <a:off x="1980763" y="2496964"/>
              <a:ext cx="528206" cy="818926"/>
            </a:xfrm>
            <a:custGeom>
              <a:avLst/>
              <a:gdLst/>
              <a:ahLst/>
              <a:cxnLst/>
              <a:rect l="l" t="t" r="r" b="b"/>
              <a:pathLst>
                <a:path w="10845" h="16814" extrusionOk="0">
                  <a:moveTo>
                    <a:pt x="7996" y="1"/>
                  </a:moveTo>
                  <a:lnTo>
                    <a:pt x="1" y="3232"/>
                  </a:lnTo>
                  <a:cubicBezTo>
                    <a:pt x="1" y="3232"/>
                    <a:pt x="2830" y="9073"/>
                    <a:pt x="3159" y="9439"/>
                  </a:cubicBezTo>
                  <a:cubicBezTo>
                    <a:pt x="3256" y="9553"/>
                    <a:pt x="3415" y="9592"/>
                    <a:pt x="3588" y="9592"/>
                  </a:cubicBezTo>
                  <a:cubicBezTo>
                    <a:pt x="3970" y="9592"/>
                    <a:pt x="4418" y="9402"/>
                    <a:pt x="4418" y="9402"/>
                  </a:cubicBezTo>
                  <a:lnTo>
                    <a:pt x="4418" y="9402"/>
                  </a:lnTo>
                  <a:cubicBezTo>
                    <a:pt x="4418" y="9402"/>
                    <a:pt x="4108" y="10516"/>
                    <a:pt x="4564" y="11155"/>
                  </a:cubicBezTo>
                  <a:cubicBezTo>
                    <a:pt x="5021" y="11812"/>
                    <a:pt x="10844" y="16814"/>
                    <a:pt x="10844" y="16814"/>
                  </a:cubicBezTo>
                  <a:lnTo>
                    <a:pt x="79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9" name="Google Shape;749;p62"/>
            <p:cNvSpPr/>
            <p:nvPr/>
          </p:nvSpPr>
          <p:spPr>
            <a:xfrm>
              <a:off x="2379080" y="2545864"/>
              <a:ext cx="266806" cy="769149"/>
            </a:xfrm>
            <a:custGeom>
              <a:avLst/>
              <a:gdLst/>
              <a:ahLst/>
              <a:cxnLst/>
              <a:rect l="l" t="t" r="r" b="b"/>
              <a:pathLst>
                <a:path w="5478" h="15792" extrusionOk="0">
                  <a:moveTo>
                    <a:pt x="1" y="1"/>
                  </a:moveTo>
                  <a:lnTo>
                    <a:pt x="2648" y="15791"/>
                  </a:lnTo>
                  <a:cubicBezTo>
                    <a:pt x="2648" y="15791"/>
                    <a:pt x="4601" y="10023"/>
                    <a:pt x="4747" y="9311"/>
                  </a:cubicBezTo>
                  <a:cubicBezTo>
                    <a:pt x="4911" y="8599"/>
                    <a:pt x="4455" y="7704"/>
                    <a:pt x="4455" y="7704"/>
                  </a:cubicBezTo>
                  <a:lnTo>
                    <a:pt x="4455" y="7704"/>
                  </a:lnTo>
                  <a:cubicBezTo>
                    <a:pt x="4455" y="7704"/>
                    <a:pt x="4546" y="7718"/>
                    <a:pt x="4669" y="7718"/>
                  </a:cubicBezTo>
                  <a:cubicBezTo>
                    <a:pt x="4896" y="7718"/>
                    <a:pt x="5230" y="7672"/>
                    <a:pt x="5313" y="7412"/>
                  </a:cubicBezTo>
                  <a:cubicBezTo>
                    <a:pt x="5441" y="7029"/>
                    <a:pt x="5477" y="1370"/>
                    <a:pt x="5477" y="137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0" name="Google Shape;750;p62"/>
            <p:cNvSpPr/>
            <p:nvPr/>
          </p:nvSpPr>
          <p:spPr>
            <a:xfrm>
              <a:off x="2038577" y="2478310"/>
              <a:ext cx="561082" cy="575303"/>
            </a:xfrm>
            <a:custGeom>
              <a:avLst/>
              <a:gdLst/>
              <a:ahLst/>
              <a:cxnLst/>
              <a:rect l="l" t="t" r="r" b="b"/>
              <a:pathLst>
                <a:path w="11520" h="11812" extrusionOk="0">
                  <a:moveTo>
                    <a:pt x="2446" y="0"/>
                  </a:moveTo>
                  <a:cubicBezTo>
                    <a:pt x="2446" y="0"/>
                    <a:pt x="493" y="1497"/>
                    <a:pt x="237" y="2227"/>
                  </a:cubicBezTo>
                  <a:cubicBezTo>
                    <a:pt x="0" y="2976"/>
                    <a:pt x="5696" y="11811"/>
                    <a:pt x="5696" y="11811"/>
                  </a:cubicBezTo>
                  <a:lnTo>
                    <a:pt x="8398" y="10716"/>
                  </a:lnTo>
                  <a:lnTo>
                    <a:pt x="11519" y="11300"/>
                  </a:lnTo>
                  <a:cubicBezTo>
                    <a:pt x="11519" y="11300"/>
                    <a:pt x="11483" y="1534"/>
                    <a:pt x="11282" y="1388"/>
                  </a:cubicBezTo>
                  <a:cubicBezTo>
                    <a:pt x="10679" y="950"/>
                    <a:pt x="10040" y="621"/>
                    <a:pt x="9347" y="384"/>
                  </a:cubicBezTo>
                  <a:lnTo>
                    <a:pt x="2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1" name="Google Shape;751;p62"/>
            <p:cNvSpPr/>
            <p:nvPr/>
          </p:nvSpPr>
          <p:spPr>
            <a:xfrm>
              <a:off x="2348883" y="2961082"/>
              <a:ext cx="184982" cy="353939"/>
            </a:xfrm>
            <a:custGeom>
              <a:avLst/>
              <a:gdLst/>
              <a:ahLst/>
              <a:cxnLst/>
              <a:rect l="l" t="t" r="r" b="b"/>
              <a:pathLst>
                <a:path w="3798" h="7267" extrusionOk="0">
                  <a:moveTo>
                    <a:pt x="1534" y="1"/>
                  </a:moveTo>
                  <a:lnTo>
                    <a:pt x="0" y="1078"/>
                  </a:lnTo>
                  <a:lnTo>
                    <a:pt x="3286" y="7266"/>
                  </a:lnTo>
                  <a:lnTo>
                    <a:pt x="3797" y="84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2" name="Google Shape;752;p62"/>
            <p:cNvSpPr/>
            <p:nvPr/>
          </p:nvSpPr>
          <p:spPr>
            <a:xfrm>
              <a:off x="2361546" y="2999559"/>
              <a:ext cx="172903" cy="39061"/>
            </a:xfrm>
            <a:custGeom>
              <a:avLst/>
              <a:gdLst/>
              <a:ahLst/>
              <a:cxnLst/>
              <a:rect l="l" t="t" r="r" b="b"/>
              <a:pathLst>
                <a:path w="3550" h="802" extrusionOk="0">
                  <a:moveTo>
                    <a:pt x="1789" y="0"/>
                  </a:moveTo>
                  <a:cubicBezTo>
                    <a:pt x="1767" y="0"/>
                    <a:pt x="1748" y="5"/>
                    <a:pt x="1712" y="14"/>
                  </a:cubicBezTo>
                  <a:cubicBezTo>
                    <a:pt x="1146" y="251"/>
                    <a:pt x="562" y="343"/>
                    <a:pt x="51" y="708"/>
                  </a:cubicBezTo>
                  <a:cubicBezTo>
                    <a:pt x="1" y="724"/>
                    <a:pt x="26" y="801"/>
                    <a:pt x="73" y="801"/>
                  </a:cubicBezTo>
                  <a:cubicBezTo>
                    <a:pt x="77" y="801"/>
                    <a:pt x="82" y="801"/>
                    <a:pt x="87" y="799"/>
                  </a:cubicBezTo>
                  <a:cubicBezTo>
                    <a:pt x="671" y="689"/>
                    <a:pt x="1255" y="379"/>
                    <a:pt x="1803" y="160"/>
                  </a:cubicBezTo>
                  <a:cubicBezTo>
                    <a:pt x="2314" y="324"/>
                    <a:pt x="2880" y="343"/>
                    <a:pt x="3409" y="452"/>
                  </a:cubicBezTo>
                  <a:cubicBezTo>
                    <a:pt x="3415" y="453"/>
                    <a:pt x="3421" y="454"/>
                    <a:pt x="3426" y="454"/>
                  </a:cubicBezTo>
                  <a:cubicBezTo>
                    <a:pt x="3522" y="454"/>
                    <a:pt x="3550" y="305"/>
                    <a:pt x="3446" y="288"/>
                  </a:cubicBezTo>
                  <a:cubicBezTo>
                    <a:pt x="2971" y="178"/>
                    <a:pt x="2405" y="142"/>
                    <a:pt x="1894" y="14"/>
                  </a:cubicBezTo>
                  <a:cubicBezTo>
                    <a:pt x="1840" y="5"/>
                    <a:pt x="1812" y="0"/>
                    <a:pt x="1789" y="0"/>
                  </a:cubicBezTo>
                  <a:close/>
                </a:path>
              </a:pathLst>
            </a:custGeom>
            <a:solidFill>
              <a:srgbClr val="000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3" name="Google Shape;753;p62"/>
            <p:cNvSpPr/>
            <p:nvPr/>
          </p:nvSpPr>
          <p:spPr>
            <a:xfrm>
              <a:off x="2161267" y="2086179"/>
              <a:ext cx="329002" cy="598292"/>
            </a:xfrm>
            <a:custGeom>
              <a:avLst/>
              <a:gdLst/>
              <a:ahLst/>
              <a:cxnLst/>
              <a:rect l="l" t="t" r="r" b="b"/>
              <a:pathLst>
                <a:path w="6755" h="12284" extrusionOk="0">
                  <a:moveTo>
                    <a:pt x="0" y="1"/>
                  </a:moveTo>
                  <a:lnTo>
                    <a:pt x="0" y="11173"/>
                  </a:lnTo>
                  <a:cubicBezTo>
                    <a:pt x="0" y="11173"/>
                    <a:pt x="1672" y="12283"/>
                    <a:pt x="4397" y="12283"/>
                  </a:cubicBezTo>
                  <a:cubicBezTo>
                    <a:pt x="5114" y="12283"/>
                    <a:pt x="5904" y="12206"/>
                    <a:pt x="6755" y="12013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5F3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4" name="Google Shape;754;p62"/>
            <p:cNvSpPr/>
            <p:nvPr/>
          </p:nvSpPr>
          <p:spPr>
            <a:xfrm>
              <a:off x="2251081" y="2324497"/>
              <a:ext cx="239190" cy="346780"/>
            </a:xfrm>
            <a:custGeom>
              <a:avLst/>
              <a:gdLst/>
              <a:ahLst/>
              <a:cxnLst/>
              <a:rect l="l" t="t" r="r" b="b"/>
              <a:pathLst>
                <a:path w="4911" h="7120" extrusionOk="0">
                  <a:moveTo>
                    <a:pt x="0" y="0"/>
                  </a:moveTo>
                  <a:cubicBezTo>
                    <a:pt x="0" y="0"/>
                    <a:pt x="347" y="6554"/>
                    <a:pt x="4911" y="7120"/>
                  </a:cubicBezTo>
                  <a:lnTo>
                    <a:pt x="4801" y="0"/>
                  </a:lnTo>
                  <a:close/>
                </a:path>
              </a:pathLst>
            </a:custGeom>
            <a:solidFill>
              <a:srgbClr val="20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5" name="Google Shape;755;p62"/>
            <p:cNvSpPr/>
            <p:nvPr/>
          </p:nvSpPr>
          <p:spPr>
            <a:xfrm>
              <a:off x="2161267" y="2630320"/>
              <a:ext cx="49" cy="4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9D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6" name="Google Shape;756;p62"/>
            <p:cNvSpPr/>
            <p:nvPr/>
          </p:nvSpPr>
          <p:spPr>
            <a:xfrm>
              <a:off x="2161267" y="2630320"/>
              <a:ext cx="329002" cy="369038"/>
            </a:xfrm>
            <a:custGeom>
              <a:avLst/>
              <a:gdLst/>
              <a:ahLst/>
              <a:cxnLst/>
              <a:rect l="l" t="t" r="r" b="b"/>
              <a:pathLst>
                <a:path w="6755" h="7577" extrusionOk="0">
                  <a:moveTo>
                    <a:pt x="0" y="1"/>
                  </a:moveTo>
                  <a:cubicBezTo>
                    <a:pt x="0" y="1"/>
                    <a:pt x="3086" y="6226"/>
                    <a:pt x="5897" y="7577"/>
                  </a:cubicBezTo>
                  <a:cubicBezTo>
                    <a:pt x="6317" y="5350"/>
                    <a:pt x="6609" y="3104"/>
                    <a:pt x="6755" y="84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3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7" name="Google Shape;757;p62"/>
            <p:cNvSpPr/>
            <p:nvPr/>
          </p:nvSpPr>
          <p:spPr>
            <a:xfrm>
              <a:off x="2139934" y="1863837"/>
              <a:ext cx="509503" cy="597075"/>
            </a:xfrm>
            <a:custGeom>
              <a:avLst/>
              <a:gdLst/>
              <a:ahLst/>
              <a:cxnLst/>
              <a:rect l="l" t="t" r="r" b="b"/>
              <a:pathLst>
                <a:path w="10461" h="12259" extrusionOk="0">
                  <a:moveTo>
                    <a:pt x="7366" y="0"/>
                  </a:moveTo>
                  <a:cubicBezTo>
                    <a:pt x="5488" y="0"/>
                    <a:pt x="2661" y="205"/>
                    <a:pt x="1954" y="531"/>
                  </a:cubicBezTo>
                  <a:cubicBezTo>
                    <a:pt x="1205" y="897"/>
                    <a:pt x="0" y="2722"/>
                    <a:pt x="55" y="5186"/>
                  </a:cubicBezTo>
                  <a:cubicBezTo>
                    <a:pt x="92" y="6592"/>
                    <a:pt x="730" y="8253"/>
                    <a:pt x="2027" y="9641"/>
                  </a:cubicBezTo>
                  <a:cubicBezTo>
                    <a:pt x="2027" y="9641"/>
                    <a:pt x="3841" y="12258"/>
                    <a:pt x="7026" y="12258"/>
                  </a:cubicBezTo>
                  <a:cubicBezTo>
                    <a:pt x="7370" y="12258"/>
                    <a:pt x="7730" y="12228"/>
                    <a:pt x="8106" y="12160"/>
                  </a:cubicBezTo>
                  <a:cubicBezTo>
                    <a:pt x="9292" y="11959"/>
                    <a:pt x="9986" y="9842"/>
                    <a:pt x="10223" y="7432"/>
                  </a:cubicBezTo>
                  <a:cubicBezTo>
                    <a:pt x="10260" y="7140"/>
                    <a:pt x="10278" y="6829"/>
                    <a:pt x="10296" y="6519"/>
                  </a:cubicBezTo>
                  <a:cubicBezTo>
                    <a:pt x="10460" y="3452"/>
                    <a:pt x="9931" y="239"/>
                    <a:pt x="8836" y="75"/>
                  </a:cubicBezTo>
                  <a:cubicBezTo>
                    <a:pt x="8538" y="24"/>
                    <a:pt x="8008" y="0"/>
                    <a:pt x="7366" y="0"/>
                  </a:cubicBezTo>
                  <a:close/>
                </a:path>
              </a:pathLst>
            </a:custGeom>
            <a:solidFill>
              <a:srgbClr val="5F3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8" name="Google Shape;758;p62"/>
            <p:cNvSpPr/>
            <p:nvPr/>
          </p:nvSpPr>
          <p:spPr>
            <a:xfrm>
              <a:off x="1673135" y="1625617"/>
              <a:ext cx="1043846" cy="853068"/>
            </a:xfrm>
            <a:custGeom>
              <a:avLst/>
              <a:gdLst/>
              <a:ahLst/>
              <a:cxnLst/>
              <a:rect l="l" t="t" r="r" b="b"/>
              <a:pathLst>
                <a:path w="21432" h="17515" extrusionOk="0">
                  <a:moveTo>
                    <a:pt x="12960" y="0"/>
                  </a:moveTo>
                  <a:cubicBezTo>
                    <a:pt x="10956" y="0"/>
                    <a:pt x="8875" y="346"/>
                    <a:pt x="7540" y="1479"/>
                  </a:cubicBezTo>
                  <a:cubicBezTo>
                    <a:pt x="5495" y="3214"/>
                    <a:pt x="5842" y="7339"/>
                    <a:pt x="5842" y="7339"/>
                  </a:cubicBezTo>
                  <a:cubicBezTo>
                    <a:pt x="5842" y="7339"/>
                    <a:pt x="4678" y="6899"/>
                    <a:pt x="3568" y="6899"/>
                  </a:cubicBezTo>
                  <a:cubicBezTo>
                    <a:pt x="2668" y="6899"/>
                    <a:pt x="1805" y="7188"/>
                    <a:pt x="1625" y="8234"/>
                  </a:cubicBezTo>
                  <a:cubicBezTo>
                    <a:pt x="1442" y="9201"/>
                    <a:pt x="1789" y="10205"/>
                    <a:pt x="2538" y="10862"/>
                  </a:cubicBezTo>
                  <a:cubicBezTo>
                    <a:pt x="2538" y="10862"/>
                    <a:pt x="0" y="15591"/>
                    <a:pt x="5094" y="17160"/>
                  </a:cubicBezTo>
                  <a:cubicBezTo>
                    <a:pt x="5888" y="17403"/>
                    <a:pt x="6609" y="17514"/>
                    <a:pt x="7250" y="17514"/>
                  </a:cubicBezTo>
                  <a:cubicBezTo>
                    <a:pt x="9982" y="17514"/>
                    <a:pt x="11258" y="15496"/>
                    <a:pt x="10534" y="13071"/>
                  </a:cubicBezTo>
                  <a:lnTo>
                    <a:pt x="11866" y="11027"/>
                  </a:lnTo>
                  <a:cubicBezTo>
                    <a:pt x="12688" y="10151"/>
                    <a:pt x="12998" y="8927"/>
                    <a:pt x="12688" y="7777"/>
                  </a:cubicBezTo>
                  <a:lnTo>
                    <a:pt x="12688" y="7777"/>
                  </a:lnTo>
                  <a:cubicBezTo>
                    <a:pt x="12688" y="7777"/>
                    <a:pt x="13483" y="8019"/>
                    <a:pt x="14484" y="8019"/>
                  </a:cubicBezTo>
                  <a:cubicBezTo>
                    <a:pt x="15916" y="8019"/>
                    <a:pt x="17770" y="7526"/>
                    <a:pt x="18328" y="5130"/>
                  </a:cubicBezTo>
                  <a:cubicBezTo>
                    <a:pt x="18328" y="5130"/>
                    <a:pt x="19150" y="5587"/>
                    <a:pt x="19332" y="6061"/>
                  </a:cubicBezTo>
                  <a:cubicBezTo>
                    <a:pt x="19679" y="7011"/>
                    <a:pt x="19789" y="8234"/>
                    <a:pt x="19862" y="8964"/>
                  </a:cubicBezTo>
                  <a:cubicBezTo>
                    <a:pt x="19862" y="8964"/>
                    <a:pt x="21432" y="7595"/>
                    <a:pt x="21213" y="6189"/>
                  </a:cubicBezTo>
                  <a:cubicBezTo>
                    <a:pt x="20939" y="4455"/>
                    <a:pt x="21286" y="1571"/>
                    <a:pt x="18365" y="713"/>
                  </a:cubicBezTo>
                  <a:cubicBezTo>
                    <a:pt x="17557" y="476"/>
                    <a:pt x="15311" y="0"/>
                    <a:pt x="12960" y="0"/>
                  </a:cubicBezTo>
                  <a:close/>
                </a:path>
              </a:pathLst>
            </a:custGeom>
            <a:solidFill>
              <a:srgbClr val="2026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9" name="Google Shape;759;p62"/>
            <p:cNvSpPr/>
            <p:nvPr/>
          </p:nvSpPr>
          <p:spPr>
            <a:xfrm>
              <a:off x="2001219" y="2063872"/>
              <a:ext cx="276985" cy="235196"/>
            </a:xfrm>
            <a:custGeom>
              <a:avLst/>
              <a:gdLst/>
              <a:ahLst/>
              <a:cxnLst/>
              <a:rect l="l" t="t" r="r" b="b"/>
              <a:pathLst>
                <a:path w="5687" h="4829" extrusionOk="0">
                  <a:moveTo>
                    <a:pt x="3224" y="0"/>
                  </a:moveTo>
                  <a:cubicBezTo>
                    <a:pt x="3190" y="0"/>
                    <a:pt x="3156" y="1"/>
                    <a:pt x="3122" y="2"/>
                  </a:cubicBezTo>
                  <a:cubicBezTo>
                    <a:pt x="968" y="94"/>
                    <a:pt x="0" y="2722"/>
                    <a:pt x="1589" y="4183"/>
                  </a:cubicBezTo>
                  <a:cubicBezTo>
                    <a:pt x="2068" y="4629"/>
                    <a:pt x="2640" y="4828"/>
                    <a:pt x="3200" y="4828"/>
                  </a:cubicBezTo>
                  <a:cubicBezTo>
                    <a:pt x="4473" y="4828"/>
                    <a:pt x="5686" y="3799"/>
                    <a:pt x="5623" y="2303"/>
                  </a:cubicBezTo>
                  <a:cubicBezTo>
                    <a:pt x="5570" y="1004"/>
                    <a:pt x="4511" y="0"/>
                    <a:pt x="3224" y="0"/>
                  </a:cubicBezTo>
                  <a:close/>
                </a:path>
              </a:pathLst>
            </a:custGeom>
            <a:solidFill>
              <a:srgbClr val="5F3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0" name="Google Shape;760;p62"/>
            <p:cNvSpPr/>
            <p:nvPr/>
          </p:nvSpPr>
          <p:spPr>
            <a:xfrm>
              <a:off x="1303262" y="3455446"/>
              <a:ext cx="1316301" cy="509844"/>
            </a:xfrm>
            <a:custGeom>
              <a:avLst/>
              <a:gdLst/>
              <a:ahLst/>
              <a:cxnLst/>
              <a:rect l="l" t="t" r="r" b="b"/>
              <a:pathLst>
                <a:path w="27026" h="10468" extrusionOk="0">
                  <a:moveTo>
                    <a:pt x="2611" y="1"/>
                  </a:moveTo>
                  <a:cubicBezTo>
                    <a:pt x="2611" y="1"/>
                    <a:pt x="0" y="6773"/>
                    <a:pt x="1917" y="9530"/>
                  </a:cubicBezTo>
                  <a:cubicBezTo>
                    <a:pt x="2384" y="10203"/>
                    <a:pt x="3772" y="10468"/>
                    <a:pt x="5672" y="10468"/>
                  </a:cubicBezTo>
                  <a:cubicBezTo>
                    <a:pt x="12301" y="10468"/>
                    <a:pt x="25159" y="7248"/>
                    <a:pt x="26838" y="6964"/>
                  </a:cubicBezTo>
                  <a:lnTo>
                    <a:pt x="26838" y="6964"/>
                  </a:lnTo>
                  <a:cubicBezTo>
                    <a:pt x="26879" y="6969"/>
                    <a:pt x="26913" y="6971"/>
                    <a:pt x="26941" y="6971"/>
                  </a:cubicBezTo>
                  <a:cubicBezTo>
                    <a:pt x="26982" y="6971"/>
                    <a:pt x="27008" y="6966"/>
                    <a:pt x="27018" y="6956"/>
                  </a:cubicBezTo>
                  <a:cubicBezTo>
                    <a:pt x="27025" y="6948"/>
                    <a:pt x="27019" y="6944"/>
                    <a:pt x="26998" y="6944"/>
                  </a:cubicBezTo>
                  <a:cubicBezTo>
                    <a:pt x="26970" y="6944"/>
                    <a:pt x="26916" y="6951"/>
                    <a:pt x="26838" y="6964"/>
                  </a:cubicBezTo>
                  <a:lnTo>
                    <a:pt x="26838" y="6964"/>
                  </a:lnTo>
                  <a:cubicBezTo>
                    <a:pt x="25127" y="6785"/>
                    <a:pt x="11997" y="2923"/>
                    <a:pt x="9458" y="2923"/>
                  </a:cubicBezTo>
                  <a:cubicBezTo>
                    <a:pt x="9363" y="2923"/>
                    <a:pt x="9283" y="2928"/>
                    <a:pt x="9219" y="2940"/>
                  </a:cubicBezTo>
                  <a:cubicBezTo>
                    <a:pt x="9219" y="2940"/>
                    <a:pt x="7321" y="1260"/>
                    <a:pt x="2611" y="1"/>
                  </a:cubicBezTo>
                  <a:close/>
                </a:path>
              </a:pathLst>
            </a:custGeom>
            <a:solidFill>
              <a:srgbClr val="5F3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1" name="Google Shape;761;p62"/>
            <p:cNvSpPr/>
            <p:nvPr/>
          </p:nvSpPr>
          <p:spPr>
            <a:xfrm>
              <a:off x="1734456" y="3443902"/>
              <a:ext cx="1580039" cy="538142"/>
            </a:xfrm>
            <a:custGeom>
              <a:avLst/>
              <a:gdLst/>
              <a:ahLst/>
              <a:cxnLst/>
              <a:rect l="l" t="t" r="r" b="b"/>
              <a:pathLst>
                <a:path w="32441" h="11049" extrusionOk="0">
                  <a:moveTo>
                    <a:pt x="29100" y="0"/>
                  </a:moveTo>
                  <a:lnTo>
                    <a:pt x="29100" y="0"/>
                  </a:lnTo>
                  <a:cubicBezTo>
                    <a:pt x="24773" y="1552"/>
                    <a:pt x="23696" y="2428"/>
                    <a:pt x="23696" y="2428"/>
                  </a:cubicBezTo>
                  <a:cubicBezTo>
                    <a:pt x="23696" y="2428"/>
                    <a:pt x="10114" y="1935"/>
                    <a:pt x="6189" y="1461"/>
                  </a:cubicBezTo>
                  <a:cubicBezTo>
                    <a:pt x="5853" y="1415"/>
                    <a:pt x="5516" y="1392"/>
                    <a:pt x="5181" y="1392"/>
                  </a:cubicBezTo>
                  <a:cubicBezTo>
                    <a:pt x="3262" y="1392"/>
                    <a:pt x="1400" y="2138"/>
                    <a:pt x="1" y="3505"/>
                  </a:cubicBezTo>
                  <a:cubicBezTo>
                    <a:pt x="6881" y="4038"/>
                    <a:pt x="23173" y="11048"/>
                    <a:pt x="28008" y="11048"/>
                  </a:cubicBezTo>
                  <a:cubicBezTo>
                    <a:pt x="28471" y="11048"/>
                    <a:pt x="28829" y="10984"/>
                    <a:pt x="29063" y="10844"/>
                  </a:cubicBezTo>
                  <a:cubicBezTo>
                    <a:pt x="32440" y="8799"/>
                    <a:pt x="29100" y="1"/>
                    <a:pt x="29100" y="0"/>
                  </a:cubicBezTo>
                  <a:close/>
                </a:path>
              </a:pathLst>
            </a:custGeom>
            <a:solidFill>
              <a:srgbClr val="5F3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2" name="Google Shape;762;p62"/>
            <p:cNvSpPr/>
            <p:nvPr/>
          </p:nvSpPr>
          <p:spPr>
            <a:xfrm>
              <a:off x="2634300" y="3470739"/>
              <a:ext cx="305867" cy="96144"/>
            </a:xfrm>
            <a:custGeom>
              <a:avLst/>
              <a:gdLst/>
              <a:ahLst/>
              <a:cxnLst/>
              <a:rect l="l" t="t" r="r" b="b"/>
              <a:pathLst>
                <a:path w="6280" h="1974" extrusionOk="0">
                  <a:moveTo>
                    <a:pt x="3933" y="0"/>
                  </a:moveTo>
                  <a:cubicBezTo>
                    <a:pt x="3409" y="0"/>
                    <a:pt x="2096" y="309"/>
                    <a:pt x="1333" y="618"/>
                  </a:cubicBezTo>
                  <a:cubicBezTo>
                    <a:pt x="785" y="855"/>
                    <a:pt x="310" y="1257"/>
                    <a:pt x="0" y="1749"/>
                  </a:cubicBezTo>
                  <a:cubicBezTo>
                    <a:pt x="0" y="1749"/>
                    <a:pt x="2678" y="1974"/>
                    <a:pt x="4254" y="1974"/>
                  </a:cubicBezTo>
                  <a:cubicBezTo>
                    <a:pt x="4533" y="1974"/>
                    <a:pt x="4777" y="1967"/>
                    <a:pt x="4965" y="1950"/>
                  </a:cubicBezTo>
                  <a:cubicBezTo>
                    <a:pt x="6280" y="1841"/>
                    <a:pt x="4783" y="1384"/>
                    <a:pt x="4783" y="1384"/>
                  </a:cubicBezTo>
                  <a:cubicBezTo>
                    <a:pt x="4783" y="1384"/>
                    <a:pt x="5458" y="1038"/>
                    <a:pt x="5385" y="818"/>
                  </a:cubicBezTo>
                  <a:cubicBezTo>
                    <a:pt x="5369" y="766"/>
                    <a:pt x="5251" y="746"/>
                    <a:pt x="5077" y="746"/>
                  </a:cubicBezTo>
                  <a:cubicBezTo>
                    <a:pt x="4460" y="746"/>
                    <a:pt x="3140" y="1001"/>
                    <a:pt x="3140" y="1001"/>
                  </a:cubicBezTo>
                  <a:cubicBezTo>
                    <a:pt x="3140" y="1001"/>
                    <a:pt x="4418" y="107"/>
                    <a:pt x="4089" y="15"/>
                  </a:cubicBezTo>
                  <a:cubicBezTo>
                    <a:pt x="4051" y="5"/>
                    <a:pt x="3998" y="0"/>
                    <a:pt x="3933" y="0"/>
                  </a:cubicBezTo>
                  <a:close/>
                </a:path>
              </a:pathLst>
            </a:custGeom>
            <a:solidFill>
              <a:srgbClr val="5F3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3" name="Google Shape;763;p62"/>
            <p:cNvSpPr/>
            <p:nvPr/>
          </p:nvSpPr>
          <p:spPr>
            <a:xfrm>
              <a:off x="2399537" y="2097722"/>
              <a:ext cx="38282" cy="63365"/>
            </a:xfrm>
            <a:custGeom>
              <a:avLst/>
              <a:gdLst/>
              <a:ahLst/>
              <a:cxnLst/>
              <a:rect l="l" t="t" r="r" b="b"/>
              <a:pathLst>
                <a:path w="786" h="1301" extrusionOk="0">
                  <a:moveTo>
                    <a:pt x="367" y="0"/>
                  </a:moveTo>
                  <a:cubicBezTo>
                    <a:pt x="360" y="0"/>
                    <a:pt x="354" y="1"/>
                    <a:pt x="348" y="1"/>
                  </a:cubicBezTo>
                  <a:cubicBezTo>
                    <a:pt x="147" y="19"/>
                    <a:pt x="1" y="311"/>
                    <a:pt x="37" y="677"/>
                  </a:cubicBezTo>
                  <a:cubicBezTo>
                    <a:pt x="54" y="1021"/>
                    <a:pt x="218" y="1300"/>
                    <a:pt x="405" y="1300"/>
                  </a:cubicBezTo>
                  <a:cubicBezTo>
                    <a:pt x="416" y="1300"/>
                    <a:pt x="427" y="1299"/>
                    <a:pt x="439" y="1297"/>
                  </a:cubicBezTo>
                  <a:cubicBezTo>
                    <a:pt x="640" y="1279"/>
                    <a:pt x="786" y="969"/>
                    <a:pt x="767" y="622"/>
                  </a:cubicBezTo>
                  <a:cubicBezTo>
                    <a:pt x="732" y="268"/>
                    <a:pt x="560" y="0"/>
                    <a:pt x="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4" name="Google Shape;764;p62"/>
            <p:cNvSpPr/>
            <p:nvPr/>
          </p:nvSpPr>
          <p:spPr>
            <a:xfrm>
              <a:off x="2556906" y="2084377"/>
              <a:ext cx="37405" cy="63268"/>
            </a:xfrm>
            <a:custGeom>
              <a:avLst/>
              <a:gdLst/>
              <a:ahLst/>
              <a:cxnLst/>
              <a:rect l="l" t="t" r="r" b="b"/>
              <a:pathLst>
                <a:path w="768" h="1299" extrusionOk="0">
                  <a:moveTo>
                    <a:pt x="367" y="0"/>
                  </a:moveTo>
                  <a:cubicBezTo>
                    <a:pt x="360" y="0"/>
                    <a:pt x="354" y="1"/>
                    <a:pt x="348" y="1"/>
                  </a:cubicBezTo>
                  <a:cubicBezTo>
                    <a:pt x="147" y="20"/>
                    <a:pt x="1" y="312"/>
                    <a:pt x="19" y="677"/>
                  </a:cubicBezTo>
                  <a:cubicBezTo>
                    <a:pt x="55" y="1013"/>
                    <a:pt x="227" y="1298"/>
                    <a:pt x="421" y="1298"/>
                  </a:cubicBezTo>
                  <a:cubicBezTo>
                    <a:pt x="427" y="1298"/>
                    <a:pt x="433" y="1298"/>
                    <a:pt x="439" y="1297"/>
                  </a:cubicBezTo>
                  <a:cubicBezTo>
                    <a:pt x="640" y="1279"/>
                    <a:pt x="768" y="987"/>
                    <a:pt x="749" y="622"/>
                  </a:cubicBezTo>
                  <a:cubicBezTo>
                    <a:pt x="732" y="268"/>
                    <a:pt x="560" y="0"/>
                    <a:pt x="3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5" name="Google Shape;765;p62"/>
            <p:cNvSpPr/>
            <p:nvPr/>
          </p:nvSpPr>
          <p:spPr>
            <a:xfrm>
              <a:off x="2591585" y="2181350"/>
              <a:ext cx="49874" cy="44565"/>
            </a:xfrm>
            <a:custGeom>
              <a:avLst/>
              <a:gdLst/>
              <a:ahLst/>
              <a:cxnLst/>
              <a:rect l="l" t="t" r="r" b="b"/>
              <a:pathLst>
                <a:path w="1024" h="915" extrusionOk="0">
                  <a:moveTo>
                    <a:pt x="987" y="0"/>
                  </a:moveTo>
                  <a:cubicBezTo>
                    <a:pt x="439" y="37"/>
                    <a:pt x="1" y="310"/>
                    <a:pt x="37" y="548"/>
                  </a:cubicBezTo>
                  <a:cubicBezTo>
                    <a:pt x="72" y="756"/>
                    <a:pt x="419" y="914"/>
                    <a:pt x="876" y="914"/>
                  </a:cubicBezTo>
                  <a:cubicBezTo>
                    <a:pt x="900" y="914"/>
                    <a:pt x="925" y="914"/>
                    <a:pt x="950" y="913"/>
                  </a:cubicBezTo>
                  <a:cubicBezTo>
                    <a:pt x="987" y="621"/>
                    <a:pt x="1005" y="310"/>
                    <a:pt x="1023" y="0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6" name="Google Shape;766;p62"/>
            <p:cNvSpPr/>
            <p:nvPr/>
          </p:nvSpPr>
          <p:spPr>
            <a:xfrm>
              <a:off x="2328426" y="2200638"/>
              <a:ext cx="100527" cy="45296"/>
            </a:xfrm>
            <a:custGeom>
              <a:avLst/>
              <a:gdLst/>
              <a:ahLst/>
              <a:cxnLst/>
              <a:rect l="l" t="t" r="r" b="b"/>
              <a:pathLst>
                <a:path w="2064" h="930" extrusionOk="0">
                  <a:moveTo>
                    <a:pt x="1138" y="1"/>
                  </a:moveTo>
                  <a:cubicBezTo>
                    <a:pt x="1088" y="1"/>
                    <a:pt x="1037" y="2"/>
                    <a:pt x="986" y="6"/>
                  </a:cubicBezTo>
                  <a:cubicBezTo>
                    <a:pt x="420" y="60"/>
                    <a:pt x="0" y="316"/>
                    <a:pt x="19" y="553"/>
                  </a:cubicBezTo>
                  <a:cubicBezTo>
                    <a:pt x="50" y="776"/>
                    <a:pt x="414" y="929"/>
                    <a:pt x="868" y="929"/>
                  </a:cubicBezTo>
                  <a:cubicBezTo>
                    <a:pt x="936" y="929"/>
                    <a:pt x="1006" y="926"/>
                    <a:pt x="1077" y="918"/>
                  </a:cubicBezTo>
                  <a:cubicBezTo>
                    <a:pt x="1643" y="882"/>
                    <a:pt x="2063" y="626"/>
                    <a:pt x="2045" y="371"/>
                  </a:cubicBezTo>
                  <a:cubicBezTo>
                    <a:pt x="2012" y="156"/>
                    <a:pt x="1619" y="1"/>
                    <a:pt x="1138" y="1"/>
                  </a:cubicBez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7" name="Google Shape;767;p62"/>
            <p:cNvSpPr/>
            <p:nvPr/>
          </p:nvSpPr>
          <p:spPr>
            <a:xfrm>
              <a:off x="2474252" y="2079701"/>
              <a:ext cx="70281" cy="214935"/>
            </a:xfrm>
            <a:custGeom>
              <a:avLst/>
              <a:gdLst/>
              <a:ahLst/>
              <a:cxnLst/>
              <a:rect l="l" t="t" r="r" b="b"/>
              <a:pathLst>
                <a:path w="1443" h="4413" extrusionOk="0">
                  <a:moveTo>
                    <a:pt x="499" y="1"/>
                  </a:moveTo>
                  <a:cubicBezTo>
                    <a:pt x="459" y="1"/>
                    <a:pt x="420" y="29"/>
                    <a:pt x="420" y="79"/>
                  </a:cubicBezTo>
                  <a:cubicBezTo>
                    <a:pt x="402" y="1393"/>
                    <a:pt x="785" y="2781"/>
                    <a:pt x="1095" y="4059"/>
                  </a:cubicBezTo>
                  <a:cubicBezTo>
                    <a:pt x="767" y="4113"/>
                    <a:pt x="438" y="4113"/>
                    <a:pt x="110" y="4168"/>
                  </a:cubicBezTo>
                  <a:cubicBezTo>
                    <a:pt x="0" y="4205"/>
                    <a:pt x="0" y="4351"/>
                    <a:pt x="110" y="4387"/>
                  </a:cubicBezTo>
                  <a:cubicBezTo>
                    <a:pt x="238" y="4405"/>
                    <a:pt x="367" y="4413"/>
                    <a:pt x="496" y="4413"/>
                  </a:cubicBezTo>
                  <a:cubicBezTo>
                    <a:pt x="769" y="4413"/>
                    <a:pt x="1042" y="4376"/>
                    <a:pt x="1315" y="4314"/>
                  </a:cubicBezTo>
                  <a:cubicBezTo>
                    <a:pt x="1388" y="4296"/>
                    <a:pt x="1442" y="4223"/>
                    <a:pt x="1442" y="4150"/>
                  </a:cubicBezTo>
                  <a:cubicBezTo>
                    <a:pt x="1278" y="3475"/>
                    <a:pt x="1114" y="2799"/>
                    <a:pt x="986" y="2124"/>
                  </a:cubicBezTo>
                  <a:cubicBezTo>
                    <a:pt x="876" y="1430"/>
                    <a:pt x="749" y="736"/>
                    <a:pt x="584" y="61"/>
                  </a:cubicBezTo>
                  <a:cubicBezTo>
                    <a:pt x="568" y="20"/>
                    <a:pt x="533" y="1"/>
                    <a:pt x="4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8" name="Google Shape;768;p62"/>
            <p:cNvSpPr/>
            <p:nvPr/>
          </p:nvSpPr>
          <p:spPr>
            <a:xfrm>
              <a:off x="2091910" y="2114623"/>
              <a:ext cx="80753" cy="129994"/>
            </a:xfrm>
            <a:custGeom>
              <a:avLst/>
              <a:gdLst/>
              <a:ahLst/>
              <a:cxnLst/>
              <a:rect l="l" t="t" r="r" b="b"/>
              <a:pathLst>
                <a:path w="1658" h="2669" extrusionOk="0">
                  <a:moveTo>
                    <a:pt x="1193" y="1"/>
                  </a:moveTo>
                  <a:cubicBezTo>
                    <a:pt x="955" y="1"/>
                    <a:pt x="688" y="180"/>
                    <a:pt x="512" y="330"/>
                  </a:cubicBezTo>
                  <a:cubicBezTo>
                    <a:pt x="183" y="622"/>
                    <a:pt x="0" y="1060"/>
                    <a:pt x="55" y="1516"/>
                  </a:cubicBezTo>
                  <a:cubicBezTo>
                    <a:pt x="92" y="1954"/>
                    <a:pt x="329" y="2338"/>
                    <a:pt x="712" y="2538"/>
                  </a:cubicBezTo>
                  <a:cubicBezTo>
                    <a:pt x="856" y="2610"/>
                    <a:pt x="1039" y="2669"/>
                    <a:pt x="1207" y="2669"/>
                  </a:cubicBezTo>
                  <a:cubicBezTo>
                    <a:pt x="1382" y="2669"/>
                    <a:pt x="1542" y="2606"/>
                    <a:pt x="1625" y="2429"/>
                  </a:cubicBezTo>
                  <a:cubicBezTo>
                    <a:pt x="1658" y="2364"/>
                    <a:pt x="1632" y="2298"/>
                    <a:pt x="1574" y="2298"/>
                  </a:cubicBezTo>
                  <a:cubicBezTo>
                    <a:pt x="1567" y="2298"/>
                    <a:pt x="1560" y="2299"/>
                    <a:pt x="1552" y="2301"/>
                  </a:cubicBezTo>
                  <a:cubicBezTo>
                    <a:pt x="1508" y="2299"/>
                    <a:pt x="1465" y="2298"/>
                    <a:pt x="1424" y="2298"/>
                  </a:cubicBezTo>
                  <a:cubicBezTo>
                    <a:pt x="1370" y="2298"/>
                    <a:pt x="1318" y="2299"/>
                    <a:pt x="1268" y="2299"/>
                  </a:cubicBezTo>
                  <a:cubicBezTo>
                    <a:pt x="1092" y="2299"/>
                    <a:pt x="938" y="2283"/>
                    <a:pt x="767" y="2137"/>
                  </a:cubicBezTo>
                  <a:cubicBezTo>
                    <a:pt x="475" y="1900"/>
                    <a:pt x="347" y="1516"/>
                    <a:pt x="420" y="1133"/>
                  </a:cubicBezTo>
                  <a:cubicBezTo>
                    <a:pt x="475" y="841"/>
                    <a:pt x="658" y="603"/>
                    <a:pt x="895" y="439"/>
                  </a:cubicBezTo>
                  <a:cubicBezTo>
                    <a:pt x="1078" y="330"/>
                    <a:pt x="1278" y="311"/>
                    <a:pt x="1424" y="147"/>
                  </a:cubicBezTo>
                  <a:cubicBezTo>
                    <a:pt x="1443" y="129"/>
                    <a:pt x="1443" y="92"/>
                    <a:pt x="1424" y="74"/>
                  </a:cubicBezTo>
                  <a:cubicBezTo>
                    <a:pt x="1354" y="22"/>
                    <a:pt x="1275" y="1"/>
                    <a:pt x="1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9" name="Google Shape;769;p62"/>
            <p:cNvSpPr/>
            <p:nvPr/>
          </p:nvSpPr>
          <p:spPr>
            <a:xfrm>
              <a:off x="2411714" y="2340180"/>
              <a:ext cx="78659" cy="28979"/>
            </a:xfrm>
            <a:custGeom>
              <a:avLst/>
              <a:gdLst/>
              <a:ahLst/>
              <a:cxnLst/>
              <a:rect l="l" t="t" r="r" b="b"/>
              <a:pathLst>
                <a:path w="1615" h="595" extrusionOk="0">
                  <a:moveTo>
                    <a:pt x="247" y="1"/>
                  </a:moveTo>
                  <a:cubicBezTo>
                    <a:pt x="92" y="1"/>
                    <a:pt x="0" y="227"/>
                    <a:pt x="171" y="335"/>
                  </a:cubicBezTo>
                  <a:cubicBezTo>
                    <a:pt x="423" y="500"/>
                    <a:pt x="720" y="594"/>
                    <a:pt x="1018" y="594"/>
                  </a:cubicBezTo>
                  <a:cubicBezTo>
                    <a:pt x="1150" y="594"/>
                    <a:pt x="1283" y="575"/>
                    <a:pt x="1412" y="536"/>
                  </a:cubicBezTo>
                  <a:cubicBezTo>
                    <a:pt x="1614" y="469"/>
                    <a:pt x="1552" y="183"/>
                    <a:pt x="1368" y="183"/>
                  </a:cubicBezTo>
                  <a:cubicBezTo>
                    <a:pt x="1353" y="183"/>
                    <a:pt x="1337" y="185"/>
                    <a:pt x="1321" y="189"/>
                  </a:cubicBezTo>
                  <a:cubicBezTo>
                    <a:pt x="1222" y="210"/>
                    <a:pt x="1122" y="221"/>
                    <a:pt x="1025" y="221"/>
                  </a:cubicBezTo>
                  <a:cubicBezTo>
                    <a:pt x="780" y="221"/>
                    <a:pt x="544" y="155"/>
                    <a:pt x="335" y="25"/>
                  </a:cubicBezTo>
                  <a:cubicBezTo>
                    <a:pt x="304" y="8"/>
                    <a:pt x="274" y="1"/>
                    <a:pt x="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0" name="Google Shape;770;p62"/>
            <p:cNvSpPr/>
            <p:nvPr/>
          </p:nvSpPr>
          <p:spPr>
            <a:xfrm>
              <a:off x="1602901" y="3597131"/>
              <a:ext cx="894613" cy="224189"/>
            </a:xfrm>
            <a:custGeom>
              <a:avLst/>
              <a:gdLst/>
              <a:ahLst/>
              <a:cxnLst/>
              <a:rect l="l" t="t" r="r" b="b"/>
              <a:pathLst>
                <a:path w="18368" h="4603" extrusionOk="0">
                  <a:moveTo>
                    <a:pt x="2770" y="1"/>
                  </a:moveTo>
                  <a:cubicBezTo>
                    <a:pt x="2463" y="1"/>
                    <a:pt x="2158" y="24"/>
                    <a:pt x="1862" y="67"/>
                  </a:cubicBezTo>
                  <a:cubicBezTo>
                    <a:pt x="1223" y="177"/>
                    <a:pt x="493" y="359"/>
                    <a:pt x="0" y="797"/>
                  </a:cubicBezTo>
                  <a:cubicBezTo>
                    <a:pt x="0" y="797"/>
                    <a:pt x="0" y="834"/>
                    <a:pt x="18" y="834"/>
                  </a:cubicBezTo>
                  <a:cubicBezTo>
                    <a:pt x="767" y="670"/>
                    <a:pt x="1424" y="341"/>
                    <a:pt x="2191" y="268"/>
                  </a:cubicBezTo>
                  <a:cubicBezTo>
                    <a:pt x="2347" y="256"/>
                    <a:pt x="2504" y="250"/>
                    <a:pt x="2660" y="250"/>
                  </a:cubicBezTo>
                  <a:cubicBezTo>
                    <a:pt x="3233" y="250"/>
                    <a:pt x="3804" y="329"/>
                    <a:pt x="4363" y="487"/>
                  </a:cubicBezTo>
                  <a:cubicBezTo>
                    <a:pt x="5915" y="889"/>
                    <a:pt x="7430" y="1400"/>
                    <a:pt x="8963" y="1856"/>
                  </a:cubicBezTo>
                  <a:lnTo>
                    <a:pt x="18146" y="4594"/>
                  </a:lnTo>
                  <a:cubicBezTo>
                    <a:pt x="18161" y="4600"/>
                    <a:pt x="18176" y="4602"/>
                    <a:pt x="18190" y="4602"/>
                  </a:cubicBezTo>
                  <a:cubicBezTo>
                    <a:pt x="18322" y="4602"/>
                    <a:pt x="18367" y="4388"/>
                    <a:pt x="18219" y="4339"/>
                  </a:cubicBezTo>
                  <a:lnTo>
                    <a:pt x="8525" y="1436"/>
                  </a:lnTo>
                  <a:cubicBezTo>
                    <a:pt x="6974" y="962"/>
                    <a:pt x="5385" y="359"/>
                    <a:pt x="3779" y="85"/>
                  </a:cubicBezTo>
                  <a:cubicBezTo>
                    <a:pt x="3445" y="28"/>
                    <a:pt x="3106" y="1"/>
                    <a:pt x="27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1" name="Google Shape;771;p62"/>
            <p:cNvSpPr/>
            <p:nvPr/>
          </p:nvSpPr>
          <p:spPr>
            <a:xfrm>
              <a:off x="2629819" y="3549935"/>
              <a:ext cx="468980" cy="49825"/>
            </a:xfrm>
            <a:custGeom>
              <a:avLst/>
              <a:gdLst/>
              <a:ahLst/>
              <a:cxnLst/>
              <a:rect l="l" t="t" r="r" b="b"/>
              <a:pathLst>
                <a:path w="9629" h="1023" extrusionOk="0">
                  <a:moveTo>
                    <a:pt x="1708" y="0"/>
                  </a:moveTo>
                  <a:cubicBezTo>
                    <a:pt x="1134" y="0"/>
                    <a:pt x="562" y="41"/>
                    <a:pt x="1" y="123"/>
                  </a:cubicBezTo>
                  <a:cubicBezTo>
                    <a:pt x="1" y="142"/>
                    <a:pt x="1" y="142"/>
                    <a:pt x="1" y="160"/>
                  </a:cubicBezTo>
                  <a:cubicBezTo>
                    <a:pt x="636" y="220"/>
                    <a:pt x="1259" y="256"/>
                    <a:pt x="1889" y="256"/>
                  </a:cubicBezTo>
                  <a:cubicBezTo>
                    <a:pt x="2020" y="256"/>
                    <a:pt x="2151" y="254"/>
                    <a:pt x="2283" y="251"/>
                  </a:cubicBezTo>
                  <a:cubicBezTo>
                    <a:pt x="3049" y="270"/>
                    <a:pt x="3798" y="306"/>
                    <a:pt x="4565" y="361"/>
                  </a:cubicBezTo>
                  <a:cubicBezTo>
                    <a:pt x="6189" y="489"/>
                    <a:pt x="7814" y="708"/>
                    <a:pt x="9420" y="1018"/>
                  </a:cubicBezTo>
                  <a:cubicBezTo>
                    <a:pt x="9432" y="1021"/>
                    <a:pt x="9442" y="1022"/>
                    <a:pt x="9453" y="1022"/>
                  </a:cubicBezTo>
                  <a:cubicBezTo>
                    <a:pt x="9576" y="1022"/>
                    <a:pt x="9628" y="833"/>
                    <a:pt x="9493" y="799"/>
                  </a:cubicBezTo>
                  <a:cubicBezTo>
                    <a:pt x="7924" y="489"/>
                    <a:pt x="6335" y="270"/>
                    <a:pt x="4747" y="142"/>
                  </a:cubicBezTo>
                  <a:cubicBezTo>
                    <a:pt x="3926" y="87"/>
                    <a:pt x="3104" y="32"/>
                    <a:pt x="2283" y="14"/>
                  </a:cubicBezTo>
                  <a:cubicBezTo>
                    <a:pt x="2091" y="5"/>
                    <a:pt x="1899" y="0"/>
                    <a:pt x="17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2" name="Google Shape;772;p62"/>
            <p:cNvSpPr/>
            <p:nvPr/>
          </p:nvSpPr>
          <p:spPr>
            <a:xfrm>
              <a:off x="1763388" y="2853977"/>
              <a:ext cx="150742" cy="756437"/>
            </a:xfrm>
            <a:custGeom>
              <a:avLst/>
              <a:gdLst/>
              <a:ahLst/>
              <a:cxnLst/>
              <a:rect l="l" t="t" r="r" b="b"/>
              <a:pathLst>
                <a:path w="3095" h="15531" extrusionOk="0">
                  <a:moveTo>
                    <a:pt x="1505" y="0"/>
                  </a:moveTo>
                  <a:cubicBezTo>
                    <a:pt x="1456" y="0"/>
                    <a:pt x="1420" y="60"/>
                    <a:pt x="1433" y="100"/>
                  </a:cubicBezTo>
                  <a:cubicBezTo>
                    <a:pt x="2620" y="2729"/>
                    <a:pt x="1634" y="5267"/>
                    <a:pt x="1105" y="7932"/>
                  </a:cubicBezTo>
                  <a:cubicBezTo>
                    <a:pt x="612" y="10396"/>
                    <a:pt x="247" y="12879"/>
                    <a:pt x="9" y="15380"/>
                  </a:cubicBezTo>
                  <a:cubicBezTo>
                    <a:pt x="0" y="15480"/>
                    <a:pt x="78" y="15531"/>
                    <a:pt x="160" y="15531"/>
                  </a:cubicBezTo>
                  <a:cubicBezTo>
                    <a:pt x="242" y="15531"/>
                    <a:pt x="329" y="15480"/>
                    <a:pt x="338" y="15380"/>
                  </a:cubicBezTo>
                  <a:cubicBezTo>
                    <a:pt x="594" y="12368"/>
                    <a:pt x="1086" y="9374"/>
                    <a:pt x="1780" y="6417"/>
                  </a:cubicBezTo>
                  <a:cubicBezTo>
                    <a:pt x="2255" y="4463"/>
                    <a:pt x="3094" y="1762"/>
                    <a:pt x="1561" y="27"/>
                  </a:cubicBezTo>
                  <a:cubicBezTo>
                    <a:pt x="1542" y="8"/>
                    <a:pt x="1522" y="0"/>
                    <a:pt x="1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3" name="Google Shape;773;p62"/>
            <p:cNvSpPr/>
            <p:nvPr/>
          </p:nvSpPr>
          <p:spPr>
            <a:xfrm>
              <a:off x="1711370" y="2765138"/>
              <a:ext cx="67603" cy="25278"/>
            </a:xfrm>
            <a:custGeom>
              <a:avLst/>
              <a:gdLst/>
              <a:ahLst/>
              <a:cxnLst/>
              <a:rect l="l" t="t" r="r" b="b"/>
              <a:pathLst>
                <a:path w="1388" h="519" extrusionOk="0">
                  <a:moveTo>
                    <a:pt x="525" y="0"/>
                  </a:moveTo>
                  <a:cubicBezTo>
                    <a:pt x="374" y="0"/>
                    <a:pt x="223" y="33"/>
                    <a:pt x="92" y="99"/>
                  </a:cubicBezTo>
                  <a:cubicBezTo>
                    <a:pt x="0" y="135"/>
                    <a:pt x="55" y="263"/>
                    <a:pt x="128" y="263"/>
                  </a:cubicBezTo>
                  <a:cubicBezTo>
                    <a:pt x="347" y="263"/>
                    <a:pt x="566" y="300"/>
                    <a:pt x="767" y="336"/>
                  </a:cubicBezTo>
                  <a:cubicBezTo>
                    <a:pt x="950" y="391"/>
                    <a:pt x="1114" y="519"/>
                    <a:pt x="1296" y="519"/>
                  </a:cubicBezTo>
                  <a:cubicBezTo>
                    <a:pt x="1351" y="519"/>
                    <a:pt x="1388" y="464"/>
                    <a:pt x="1388" y="409"/>
                  </a:cubicBezTo>
                  <a:cubicBezTo>
                    <a:pt x="1315" y="190"/>
                    <a:pt x="1023" y="99"/>
                    <a:pt x="822" y="44"/>
                  </a:cubicBezTo>
                  <a:cubicBezTo>
                    <a:pt x="727" y="15"/>
                    <a:pt x="626" y="0"/>
                    <a:pt x="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4" name="Google Shape;774;p62"/>
            <p:cNvSpPr/>
            <p:nvPr/>
          </p:nvSpPr>
          <p:spPr>
            <a:xfrm>
              <a:off x="2813002" y="2751159"/>
              <a:ext cx="48949" cy="34094"/>
            </a:xfrm>
            <a:custGeom>
              <a:avLst/>
              <a:gdLst/>
              <a:ahLst/>
              <a:cxnLst/>
              <a:rect l="l" t="t" r="r" b="b"/>
              <a:pathLst>
                <a:path w="1005" h="700" extrusionOk="0">
                  <a:moveTo>
                    <a:pt x="737" y="1"/>
                  </a:moveTo>
                  <a:cubicBezTo>
                    <a:pt x="601" y="1"/>
                    <a:pt x="452" y="67"/>
                    <a:pt x="347" y="149"/>
                  </a:cubicBezTo>
                  <a:cubicBezTo>
                    <a:pt x="183" y="258"/>
                    <a:pt x="0" y="404"/>
                    <a:pt x="0" y="605"/>
                  </a:cubicBezTo>
                  <a:cubicBezTo>
                    <a:pt x="0" y="652"/>
                    <a:pt x="41" y="700"/>
                    <a:pt x="100" y="700"/>
                  </a:cubicBezTo>
                  <a:cubicBezTo>
                    <a:pt x="109" y="700"/>
                    <a:pt x="118" y="699"/>
                    <a:pt x="128" y="696"/>
                  </a:cubicBezTo>
                  <a:cubicBezTo>
                    <a:pt x="274" y="642"/>
                    <a:pt x="384" y="514"/>
                    <a:pt x="530" y="459"/>
                  </a:cubicBezTo>
                  <a:cubicBezTo>
                    <a:pt x="694" y="386"/>
                    <a:pt x="877" y="368"/>
                    <a:pt x="968" y="240"/>
                  </a:cubicBezTo>
                  <a:cubicBezTo>
                    <a:pt x="1004" y="185"/>
                    <a:pt x="986" y="112"/>
                    <a:pt x="950" y="76"/>
                  </a:cubicBezTo>
                  <a:cubicBezTo>
                    <a:pt x="890" y="23"/>
                    <a:pt x="816" y="1"/>
                    <a:pt x="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5" name="Google Shape;775;p62"/>
            <p:cNvSpPr/>
            <p:nvPr/>
          </p:nvSpPr>
          <p:spPr>
            <a:xfrm>
              <a:off x="1395706" y="3346978"/>
              <a:ext cx="401086" cy="124198"/>
            </a:xfrm>
            <a:custGeom>
              <a:avLst/>
              <a:gdLst/>
              <a:ahLst/>
              <a:cxnLst/>
              <a:rect l="l" t="t" r="r" b="b"/>
              <a:pathLst>
                <a:path w="8235" h="2550" extrusionOk="0">
                  <a:moveTo>
                    <a:pt x="110" y="1"/>
                  </a:moveTo>
                  <a:cubicBezTo>
                    <a:pt x="19" y="1"/>
                    <a:pt x="1" y="147"/>
                    <a:pt x="92" y="183"/>
                  </a:cubicBezTo>
                  <a:cubicBezTo>
                    <a:pt x="713" y="439"/>
                    <a:pt x="1425" y="548"/>
                    <a:pt x="2082" y="731"/>
                  </a:cubicBezTo>
                  <a:cubicBezTo>
                    <a:pt x="2721" y="913"/>
                    <a:pt x="3396" y="1096"/>
                    <a:pt x="4072" y="1278"/>
                  </a:cubicBezTo>
                  <a:cubicBezTo>
                    <a:pt x="5386" y="1680"/>
                    <a:pt x="6700" y="2100"/>
                    <a:pt x="8015" y="2538"/>
                  </a:cubicBezTo>
                  <a:cubicBezTo>
                    <a:pt x="8032" y="2546"/>
                    <a:pt x="8048" y="2549"/>
                    <a:pt x="8063" y="2549"/>
                  </a:cubicBezTo>
                  <a:cubicBezTo>
                    <a:pt x="8192" y="2549"/>
                    <a:pt x="8235" y="2295"/>
                    <a:pt x="8088" y="2246"/>
                  </a:cubicBezTo>
                  <a:cubicBezTo>
                    <a:pt x="6755" y="1771"/>
                    <a:pt x="5404" y="1351"/>
                    <a:pt x="4053" y="950"/>
                  </a:cubicBezTo>
                  <a:cubicBezTo>
                    <a:pt x="3378" y="767"/>
                    <a:pt x="2721" y="585"/>
                    <a:pt x="2045" y="420"/>
                  </a:cubicBezTo>
                  <a:cubicBezTo>
                    <a:pt x="1388" y="256"/>
                    <a:pt x="749" y="37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4"/>
          <p:cNvSpPr txBox="1">
            <a:spLocks noGrp="1"/>
          </p:cNvSpPr>
          <p:nvPr>
            <p:ph type="title"/>
          </p:nvPr>
        </p:nvSpPr>
        <p:spPr>
          <a:xfrm>
            <a:off x="714300" y="2354175"/>
            <a:ext cx="304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Capitolul 1</a:t>
            </a:r>
            <a:endParaRPr dirty="0">
              <a:latin typeface="+mj-lt"/>
            </a:endParaRPr>
          </a:p>
        </p:txBody>
      </p:sp>
      <p:sp>
        <p:nvSpPr>
          <p:cNvPr id="793" name="Google Shape;793;p64"/>
          <p:cNvSpPr txBox="1">
            <a:spLocks noGrp="1"/>
          </p:cNvSpPr>
          <p:nvPr>
            <p:ph type="subTitle" idx="1"/>
          </p:nvPr>
        </p:nvSpPr>
        <p:spPr>
          <a:xfrm>
            <a:off x="96253" y="3453150"/>
            <a:ext cx="4373747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>
                <a:latin typeface="+mj-lt"/>
              </a:rPr>
              <a:t>Lorem Ipsum</a:t>
            </a:r>
          </a:p>
          <a:p>
            <a:r>
              <a:rPr lang="en-US" b="1" dirty="0">
                <a:latin typeface="+mj-lt"/>
              </a:rPr>
              <a:t>"</a:t>
            </a:r>
            <a:r>
              <a:rPr lang="en-US" b="1" dirty="0" err="1">
                <a:latin typeface="+mj-lt"/>
              </a:rPr>
              <a:t>Neque</a:t>
            </a:r>
            <a:r>
              <a:rPr lang="en-US" b="1" dirty="0">
                <a:latin typeface="+mj-lt"/>
              </a:rPr>
              <a:t> porro </a:t>
            </a:r>
            <a:r>
              <a:rPr lang="en-US" b="1" dirty="0" err="1">
                <a:latin typeface="+mj-lt"/>
              </a:rPr>
              <a:t>quisquam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est</a:t>
            </a:r>
            <a:r>
              <a:rPr lang="en-US" b="1" dirty="0">
                <a:latin typeface="+mj-lt"/>
              </a:rPr>
              <a:t> qui </a:t>
            </a:r>
            <a:r>
              <a:rPr lang="en-US" b="1" dirty="0" err="1">
                <a:latin typeface="+mj-lt"/>
              </a:rPr>
              <a:t>dolorem</a:t>
            </a:r>
            <a:r>
              <a:rPr lang="en-US" b="1" dirty="0">
                <a:latin typeface="+mj-lt"/>
              </a:rPr>
              <a:t> ipsum </a:t>
            </a:r>
            <a:r>
              <a:rPr lang="en-US" b="1" dirty="0" err="1">
                <a:latin typeface="+mj-lt"/>
              </a:rPr>
              <a:t>quia</a:t>
            </a:r>
            <a:r>
              <a:rPr lang="en-US" b="1" dirty="0">
                <a:latin typeface="+mj-lt"/>
              </a:rPr>
              <a:t> dolor sit </a:t>
            </a:r>
            <a:r>
              <a:rPr lang="en-US" b="1" dirty="0" err="1">
                <a:latin typeface="+mj-lt"/>
              </a:rPr>
              <a:t>amet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consectetur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adipisci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velit</a:t>
            </a:r>
            <a:r>
              <a:rPr lang="en-US" b="1" dirty="0">
                <a:latin typeface="+mj-lt"/>
              </a:rPr>
              <a:t>..."</a:t>
            </a:r>
          </a:p>
        </p:txBody>
      </p:sp>
      <p:sp>
        <p:nvSpPr>
          <p:cNvPr id="794" name="Google Shape;794;p64"/>
          <p:cNvSpPr txBox="1">
            <a:spLocks noGrp="1"/>
          </p:cNvSpPr>
          <p:nvPr>
            <p:ph type="title" idx="2"/>
          </p:nvPr>
        </p:nvSpPr>
        <p:spPr>
          <a:xfrm>
            <a:off x="714300" y="1010100"/>
            <a:ext cx="3048000" cy="139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01.</a:t>
            </a:r>
            <a:endParaRPr dirty="0">
              <a:latin typeface="+mj-lt"/>
            </a:endParaRPr>
          </a:p>
        </p:txBody>
      </p:sp>
      <p:sp>
        <p:nvSpPr>
          <p:cNvPr id="795" name="Google Shape;795;p64"/>
          <p:cNvSpPr/>
          <p:nvPr/>
        </p:nvSpPr>
        <p:spPr>
          <a:xfrm>
            <a:off x="7959915" y="812711"/>
            <a:ext cx="116400" cy="116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96" name="Google Shape;796;p64"/>
          <p:cNvSpPr/>
          <p:nvPr/>
        </p:nvSpPr>
        <p:spPr>
          <a:xfrm>
            <a:off x="8124171" y="812711"/>
            <a:ext cx="116400" cy="11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797" name="Google Shape;797;p64"/>
          <p:cNvSpPr/>
          <p:nvPr/>
        </p:nvSpPr>
        <p:spPr>
          <a:xfrm>
            <a:off x="8288427" y="812711"/>
            <a:ext cx="116400" cy="11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798" name="Google Shape;798;p64"/>
          <p:cNvGrpSpPr/>
          <p:nvPr/>
        </p:nvGrpSpPr>
        <p:grpSpPr>
          <a:xfrm>
            <a:off x="4195962" y="812731"/>
            <a:ext cx="4338518" cy="3791511"/>
            <a:chOff x="4195962" y="812731"/>
            <a:chExt cx="4338518" cy="3791511"/>
          </a:xfrm>
        </p:grpSpPr>
        <p:grpSp>
          <p:nvGrpSpPr>
            <p:cNvPr id="799" name="Google Shape;799;p64"/>
            <p:cNvGrpSpPr/>
            <p:nvPr/>
          </p:nvGrpSpPr>
          <p:grpSpPr>
            <a:xfrm>
              <a:off x="4470000" y="812731"/>
              <a:ext cx="3490051" cy="2287960"/>
              <a:chOff x="4849800" y="1060525"/>
              <a:chExt cx="2932816" cy="1922656"/>
            </a:xfrm>
          </p:grpSpPr>
          <p:sp>
            <p:nvSpPr>
              <p:cNvPr id="800" name="Google Shape;800;p64"/>
              <p:cNvSpPr/>
              <p:nvPr/>
            </p:nvSpPr>
            <p:spPr>
              <a:xfrm>
                <a:off x="5702118" y="1354752"/>
                <a:ext cx="412858" cy="1595400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2123" extrusionOk="0">
                    <a:moveTo>
                      <a:pt x="5610" y="0"/>
                    </a:moveTo>
                    <a:cubicBezTo>
                      <a:pt x="3750" y="286"/>
                      <a:pt x="2663" y="1689"/>
                      <a:pt x="2233" y="4293"/>
                    </a:cubicBezTo>
                    <a:cubicBezTo>
                      <a:pt x="1890" y="6468"/>
                      <a:pt x="2062" y="9244"/>
                      <a:pt x="2233" y="11906"/>
                    </a:cubicBezTo>
                    <a:cubicBezTo>
                      <a:pt x="2491" y="16485"/>
                      <a:pt x="2748" y="20806"/>
                      <a:pt x="487" y="21293"/>
                    </a:cubicBezTo>
                    <a:cubicBezTo>
                      <a:pt x="316" y="21321"/>
                      <a:pt x="173" y="21350"/>
                      <a:pt x="1" y="21350"/>
                    </a:cubicBezTo>
                    <a:lnTo>
                      <a:pt x="58" y="22123"/>
                    </a:lnTo>
                    <a:cubicBezTo>
                      <a:pt x="173" y="22123"/>
                      <a:pt x="287" y="22094"/>
                      <a:pt x="402" y="22094"/>
                    </a:cubicBezTo>
                    <a:cubicBezTo>
                      <a:pt x="487" y="22065"/>
                      <a:pt x="573" y="22037"/>
                      <a:pt x="631" y="22037"/>
                    </a:cubicBezTo>
                    <a:cubicBezTo>
                      <a:pt x="3550" y="21407"/>
                      <a:pt x="3264" y="16771"/>
                      <a:pt x="2977" y="11848"/>
                    </a:cubicBezTo>
                    <a:cubicBezTo>
                      <a:pt x="2663" y="6668"/>
                      <a:pt x="2348" y="1288"/>
                      <a:pt x="5725" y="744"/>
                    </a:cubicBezTo>
                    <a:lnTo>
                      <a:pt x="5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1" name="Google Shape;801;p64"/>
              <p:cNvSpPr/>
              <p:nvPr/>
            </p:nvSpPr>
            <p:spPr>
              <a:xfrm>
                <a:off x="5559765" y="1393045"/>
                <a:ext cx="1783260" cy="1590136"/>
              </a:xfrm>
              <a:custGeom>
                <a:avLst/>
                <a:gdLst/>
                <a:ahLst/>
                <a:cxnLst/>
                <a:rect l="l" t="t" r="r" b="b"/>
                <a:pathLst>
                  <a:path w="24728" h="22050" extrusionOk="0">
                    <a:moveTo>
                      <a:pt x="17788" y="1"/>
                    </a:moveTo>
                    <a:cubicBezTo>
                      <a:pt x="15721" y="1"/>
                      <a:pt x="13551" y="1179"/>
                      <a:pt x="12078" y="3733"/>
                    </a:cubicBezTo>
                    <a:cubicBezTo>
                      <a:pt x="11792" y="4247"/>
                      <a:pt x="11267" y="4533"/>
                      <a:pt x="10729" y="4533"/>
                    </a:cubicBezTo>
                    <a:cubicBezTo>
                      <a:pt x="10457" y="4533"/>
                      <a:pt x="10181" y="4459"/>
                      <a:pt x="9931" y="4306"/>
                    </a:cubicBezTo>
                    <a:cubicBezTo>
                      <a:pt x="8557" y="3481"/>
                      <a:pt x="7201" y="3115"/>
                      <a:pt x="5960" y="3115"/>
                    </a:cubicBezTo>
                    <a:cubicBezTo>
                      <a:pt x="2548" y="3115"/>
                      <a:pt x="0" y="5884"/>
                      <a:pt x="315" y="9514"/>
                    </a:cubicBezTo>
                    <a:cubicBezTo>
                      <a:pt x="687" y="13664"/>
                      <a:pt x="7384" y="19417"/>
                      <a:pt x="14024" y="21878"/>
                    </a:cubicBezTo>
                    <a:cubicBezTo>
                      <a:pt x="14337" y="21993"/>
                      <a:pt x="14665" y="22049"/>
                      <a:pt x="14991" y="22049"/>
                    </a:cubicBezTo>
                    <a:cubicBezTo>
                      <a:pt x="15794" y="22049"/>
                      <a:pt x="16585" y="21708"/>
                      <a:pt x="17115" y="21077"/>
                    </a:cubicBezTo>
                    <a:cubicBezTo>
                      <a:pt x="21694" y="15668"/>
                      <a:pt x="24727" y="7368"/>
                      <a:pt x="23010" y="3590"/>
                    </a:cubicBezTo>
                    <a:cubicBezTo>
                      <a:pt x="21975" y="1272"/>
                      <a:pt x="19936" y="1"/>
                      <a:pt x="17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2" name="Google Shape;802;p64"/>
              <p:cNvSpPr/>
              <p:nvPr/>
            </p:nvSpPr>
            <p:spPr>
              <a:xfrm>
                <a:off x="5451954" y="1248455"/>
                <a:ext cx="1794077" cy="1507348"/>
              </a:xfrm>
              <a:custGeom>
                <a:avLst/>
                <a:gdLst/>
                <a:ahLst/>
                <a:cxnLst/>
                <a:rect l="l" t="t" r="r" b="b"/>
                <a:pathLst>
                  <a:path w="24878" h="20902" extrusionOk="0">
                    <a:moveTo>
                      <a:pt x="18912" y="0"/>
                    </a:moveTo>
                    <a:cubicBezTo>
                      <a:pt x="16974" y="0"/>
                      <a:pt x="15119" y="985"/>
                      <a:pt x="13801" y="2476"/>
                    </a:cubicBezTo>
                    <a:cubicBezTo>
                      <a:pt x="13086" y="3306"/>
                      <a:pt x="12485" y="4250"/>
                      <a:pt x="12056" y="5280"/>
                    </a:cubicBezTo>
                    <a:cubicBezTo>
                      <a:pt x="10056" y="3479"/>
                      <a:pt x="7989" y="2708"/>
                      <a:pt x="6148" y="2708"/>
                    </a:cubicBezTo>
                    <a:cubicBezTo>
                      <a:pt x="2667" y="2708"/>
                      <a:pt x="0" y="5467"/>
                      <a:pt x="150" y="9230"/>
                    </a:cubicBezTo>
                    <a:cubicBezTo>
                      <a:pt x="265" y="12006"/>
                      <a:pt x="2440" y="14524"/>
                      <a:pt x="4300" y="16385"/>
                    </a:cubicBezTo>
                    <a:cubicBezTo>
                      <a:pt x="5988" y="18102"/>
                      <a:pt x="7963" y="20048"/>
                      <a:pt x="10367" y="20620"/>
                    </a:cubicBezTo>
                    <a:cubicBezTo>
                      <a:pt x="11144" y="20811"/>
                      <a:pt x="11906" y="20901"/>
                      <a:pt x="12651" y="20901"/>
                    </a:cubicBezTo>
                    <a:cubicBezTo>
                      <a:pt x="18933" y="20901"/>
                      <a:pt x="23912" y="14508"/>
                      <a:pt x="24705" y="8572"/>
                    </a:cubicBezTo>
                    <a:cubicBezTo>
                      <a:pt x="24848" y="7599"/>
                      <a:pt x="24877" y="6597"/>
                      <a:pt x="24791" y="5595"/>
                    </a:cubicBezTo>
                    <a:cubicBezTo>
                      <a:pt x="24734" y="5080"/>
                      <a:pt x="24620" y="4565"/>
                      <a:pt x="24476" y="4078"/>
                    </a:cubicBezTo>
                    <a:cubicBezTo>
                      <a:pt x="23875" y="2333"/>
                      <a:pt x="22530" y="959"/>
                      <a:pt x="20813" y="329"/>
                    </a:cubicBezTo>
                    <a:cubicBezTo>
                      <a:pt x="20181" y="105"/>
                      <a:pt x="19542" y="0"/>
                      <a:pt x="189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3" name="Google Shape;803;p64"/>
              <p:cNvSpPr/>
              <p:nvPr/>
            </p:nvSpPr>
            <p:spPr>
              <a:xfrm>
                <a:off x="6443092" y="1464510"/>
                <a:ext cx="359133" cy="270143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746" extrusionOk="0">
                    <a:moveTo>
                      <a:pt x="4469" y="1"/>
                    </a:moveTo>
                    <a:cubicBezTo>
                      <a:pt x="4393" y="1"/>
                      <a:pt x="4315" y="17"/>
                      <a:pt x="4236" y="52"/>
                    </a:cubicBezTo>
                    <a:cubicBezTo>
                      <a:pt x="3749" y="224"/>
                      <a:pt x="3291" y="539"/>
                      <a:pt x="2919" y="939"/>
                    </a:cubicBezTo>
                    <a:cubicBezTo>
                      <a:pt x="2461" y="1397"/>
                      <a:pt x="2032" y="1855"/>
                      <a:pt x="1632" y="2370"/>
                    </a:cubicBezTo>
                    <a:cubicBezTo>
                      <a:pt x="1317" y="2800"/>
                      <a:pt x="859" y="3143"/>
                      <a:pt x="344" y="3372"/>
                    </a:cubicBezTo>
                    <a:cubicBezTo>
                      <a:pt x="286" y="3372"/>
                      <a:pt x="201" y="3401"/>
                      <a:pt x="143" y="3429"/>
                    </a:cubicBezTo>
                    <a:cubicBezTo>
                      <a:pt x="57" y="3486"/>
                      <a:pt x="0" y="3572"/>
                      <a:pt x="29" y="3658"/>
                    </a:cubicBezTo>
                    <a:cubicBezTo>
                      <a:pt x="158" y="3714"/>
                      <a:pt x="300" y="3745"/>
                      <a:pt x="445" y="3745"/>
                    </a:cubicBezTo>
                    <a:cubicBezTo>
                      <a:pt x="525" y="3745"/>
                      <a:pt x="606" y="3736"/>
                      <a:pt x="687" y="3715"/>
                    </a:cubicBezTo>
                    <a:cubicBezTo>
                      <a:pt x="1832" y="3458"/>
                      <a:pt x="2605" y="2485"/>
                      <a:pt x="3578" y="1855"/>
                    </a:cubicBezTo>
                    <a:cubicBezTo>
                      <a:pt x="4007" y="1569"/>
                      <a:pt x="4522" y="1340"/>
                      <a:pt x="4837" y="853"/>
                    </a:cubicBezTo>
                    <a:cubicBezTo>
                      <a:pt x="4951" y="653"/>
                      <a:pt x="4980" y="424"/>
                      <a:pt x="4894" y="224"/>
                    </a:cubicBezTo>
                    <a:cubicBezTo>
                      <a:pt x="4795" y="85"/>
                      <a:pt x="4640" y="1"/>
                      <a:pt x="44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4" name="Google Shape;804;p64"/>
              <p:cNvSpPr/>
              <p:nvPr/>
            </p:nvSpPr>
            <p:spPr>
              <a:xfrm>
                <a:off x="5629932" y="1721959"/>
                <a:ext cx="267114" cy="403988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5602" extrusionOk="0">
                    <a:moveTo>
                      <a:pt x="3355" y="1"/>
                    </a:moveTo>
                    <a:cubicBezTo>
                      <a:pt x="2798" y="1"/>
                      <a:pt x="1682" y="823"/>
                      <a:pt x="1517" y="947"/>
                    </a:cubicBezTo>
                    <a:cubicBezTo>
                      <a:pt x="773" y="1605"/>
                      <a:pt x="286" y="2521"/>
                      <a:pt x="143" y="3522"/>
                    </a:cubicBezTo>
                    <a:cubicBezTo>
                      <a:pt x="0" y="4095"/>
                      <a:pt x="86" y="4696"/>
                      <a:pt x="315" y="5240"/>
                    </a:cubicBezTo>
                    <a:cubicBezTo>
                      <a:pt x="413" y="5410"/>
                      <a:pt x="593" y="5602"/>
                      <a:pt x="786" y="5602"/>
                    </a:cubicBezTo>
                    <a:cubicBezTo>
                      <a:pt x="820" y="5602"/>
                      <a:pt x="854" y="5596"/>
                      <a:pt x="887" y="5583"/>
                    </a:cubicBezTo>
                    <a:cubicBezTo>
                      <a:pt x="1116" y="5497"/>
                      <a:pt x="1116" y="5268"/>
                      <a:pt x="1145" y="5068"/>
                    </a:cubicBezTo>
                    <a:cubicBezTo>
                      <a:pt x="1317" y="3866"/>
                      <a:pt x="1660" y="2607"/>
                      <a:pt x="2490" y="1719"/>
                    </a:cubicBezTo>
                    <a:cubicBezTo>
                      <a:pt x="2862" y="1405"/>
                      <a:pt x="3206" y="1090"/>
                      <a:pt x="3520" y="718"/>
                    </a:cubicBezTo>
                    <a:cubicBezTo>
                      <a:pt x="3578" y="632"/>
                      <a:pt x="3635" y="546"/>
                      <a:pt x="3664" y="460"/>
                    </a:cubicBezTo>
                    <a:cubicBezTo>
                      <a:pt x="3704" y="124"/>
                      <a:pt x="3571" y="1"/>
                      <a:pt x="33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5" name="Google Shape;805;p64"/>
              <p:cNvSpPr/>
              <p:nvPr/>
            </p:nvSpPr>
            <p:spPr>
              <a:xfrm>
                <a:off x="5958051" y="1678330"/>
                <a:ext cx="123894" cy="63461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880" extrusionOk="0">
                    <a:moveTo>
                      <a:pt x="934" y="0"/>
                    </a:moveTo>
                    <a:cubicBezTo>
                      <a:pt x="718" y="0"/>
                      <a:pt x="507" y="41"/>
                      <a:pt x="373" y="92"/>
                    </a:cubicBezTo>
                    <a:cubicBezTo>
                      <a:pt x="230" y="121"/>
                      <a:pt x="87" y="235"/>
                      <a:pt x="29" y="378"/>
                    </a:cubicBezTo>
                    <a:cubicBezTo>
                      <a:pt x="1" y="493"/>
                      <a:pt x="87" y="665"/>
                      <a:pt x="201" y="722"/>
                    </a:cubicBezTo>
                    <a:cubicBezTo>
                      <a:pt x="258" y="779"/>
                      <a:pt x="344" y="808"/>
                      <a:pt x="430" y="836"/>
                    </a:cubicBezTo>
                    <a:cubicBezTo>
                      <a:pt x="587" y="865"/>
                      <a:pt x="738" y="879"/>
                      <a:pt x="888" y="879"/>
                    </a:cubicBezTo>
                    <a:cubicBezTo>
                      <a:pt x="1038" y="879"/>
                      <a:pt x="1188" y="865"/>
                      <a:pt x="1346" y="836"/>
                    </a:cubicBezTo>
                    <a:cubicBezTo>
                      <a:pt x="1432" y="836"/>
                      <a:pt x="1518" y="808"/>
                      <a:pt x="1603" y="750"/>
                    </a:cubicBezTo>
                    <a:cubicBezTo>
                      <a:pt x="1661" y="722"/>
                      <a:pt x="1718" y="636"/>
                      <a:pt x="1718" y="550"/>
                    </a:cubicBezTo>
                    <a:cubicBezTo>
                      <a:pt x="1718" y="128"/>
                      <a:pt x="1319" y="0"/>
                      <a:pt x="9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6" name="Google Shape;806;p64"/>
              <p:cNvSpPr/>
              <p:nvPr/>
            </p:nvSpPr>
            <p:spPr>
              <a:xfrm>
                <a:off x="4849800" y="1905995"/>
                <a:ext cx="338508" cy="28059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3891" extrusionOk="0">
                    <a:moveTo>
                      <a:pt x="2539" y="0"/>
                    </a:moveTo>
                    <a:cubicBezTo>
                      <a:pt x="2391" y="0"/>
                      <a:pt x="2241" y="18"/>
                      <a:pt x="2089" y="55"/>
                    </a:cubicBezTo>
                    <a:cubicBezTo>
                      <a:pt x="401" y="398"/>
                      <a:pt x="0" y="2630"/>
                      <a:pt x="1460" y="3575"/>
                    </a:cubicBezTo>
                    <a:cubicBezTo>
                      <a:pt x="1797" y="3793"/>
                      <a:pt x="2156" y="3891"/>
                      <a:pt x="2504" y="3891"/>
                    </a:cubicBezTo>
                    <a:cubicBezTo>
                      <a:pt x="3660" y="3891"/>
                      <a:pt x="4694" y="2812"/>
                      <a:pt x="4408" y="1514"/>
                    </a:cubicBezTo>
                    <a:cubicBezTo>
                      <a:pt x="4211" y="631"/>
                      <a:pt x="3426" y="0"/>
                      <a:pt x="2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7" name="Google Shape;807;p64"/>
              <p:cNvSpPr/>
              <p:nvPr/>
            </p:nvSpPr>
            <p:spPr>
              <a:xfrm>
                <a:off x="4913765" y="1944577"/>
                <a:ext cx="239350" cy="197956"/>
              </a:xfrm>
              <a:custGeom>
                <a:avLst/>
                <a:gdLst/>
                <a:ahLst/>
                <a:cxnLst/>
                <a:rect l="l" t="t" r="r" b="b"/>
                <a:pathLst>
                  <a:path w="3319" h="2745" extrusionOk="0">
                    <a:moveTo>
                      <a:pt x="1782" y="0"/>
                    </a:moveTo>
                    <a:cubicBezTo>
                      <a:pt x="1684" y="0"/>
                      <a:pt x="1586" y="11"/>
                      <a:pt x="1489" y="35"/>
                    </a:cubicBezTo>
                    <a:cubicBezTo>
                      <a:pt x="287" y="292"/>
                      <a:pt x="0" y="1866"/>
                      <a:pt x="1031" y="2525"/>
                    </a:cubicBezTo>
                    <a:cubicBezTo>
                      <a:pt x="1269" y="2677"/>
                      <a:pt x="1522" y="2745"/>
                      <a:pt x="1767" y="2745"/>
                    </a:cubicBezTo>
                    <a:cubicBezTo>
                      <a:pt x="2585" y="2745"/>
                      <a:pt x="3318" y="1990"/>
                      <a:pt x="3120" y="1065"/>
                    </a:cubicBezTo>
                    <a:cubicBezTo>
                      <a:pt x="2972" y="447"/>
                      <a:pt x="2397" y="0"/>
                      <a:pt x="1782" y="0"/>
                    </a:cubicBezTo>
                    <a:close/>
                  </a:path>
                </a:pathLst>
              </a:custGeom>
              <a:solidFill>
                <a:srgbClr val="A2C6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8" name="Google Shape;808;p64"/>
              <p:cNvSpPr/>
              <p:nvPr/>
            </p:nvSpPr>
            <p:spPr>
              <a:xfrm>
                <a:off x="5045879" y="2005225"/>
                <a:ext cx="660501" cy="945572"/>
              </a:xfrm>
              <a:custGeom>
                <a:avLst/>
                <a:gdLst/>
                <a:ahLst/>
                <a:cxnLst/>
                <a:rect l="l" t="t" r="r" b="b"/>
                <a:pathLst>
                  <a:path w="9159" h="13112" extrusionOk="0">
                    <a:moveTo>
                      <a:pt x="1073" y="0"/>
                    </a:moveTo>
                    <a:cubicBezTo>
                      <a:pt x="694" y="0"/>
                      <a:pt x="324" y="101"/>
                      <a:pt x="0" y="281"/>
                    </a:cubicBezTo>
                    <a:lnTo>
                      <a:pt x="401" y="911"/>
                    </a:lnTo>
                    <a:cubicBezTo>
                      <a:pt x="607" y="808"/>
                      <a:pt x="833" y="756"/>
                      <a:pt x="1062" y="756"/>
                    </a:cubicBezTo>
                    <a:cubicBezTo>
                      <a:pt x="1215" y="756"/>
                      <a:pt x="1368" y="779"/>
                      <a:pt x="1517" y="825"/>
                    </a:cubicBezTo>
                    <a:cubicBezTo>
                      <a:pt x="2204" y="1083"/>
                      <a:pt x="3234" y="1855"/>
                      <a:pt x="4264" y="4402"/>
                    </a:cubicBezTo>
                    <a:cubicBezTo>
                      <a:pt x="4722" y="5662"/>
                      <a:pt x="5123" y="6950"/>
                      <a:pt x="5438" y="8237"/>
                    </a:cubicBezTo>
                    <a:cubicBezTo>
                      <a:pt x="6128" y="10861"/>
                      <a:pt x="6712" y="13112"/>
                      <a:pt x="8912" y="13112"/>
                    </a:cubicBezTo>
                    <a:cubicBezTo>
                      <a:pt x="8992" y="13112"/>
                      <a:pt x="9074" y="13109"/>
                      <a:pt x="9158" y="13103"/>
                    </a:cubicBezTo>
                    <a:lnTo>
                      <a:pt x="9130" y="12330"/>
                    </a:lnTo>
                    <a:cubicBezTo>
                      <a:pt x="9055" y="12336"/>
                      <a:pt x="8983" y="12339"/>
                      <a:pt x="8914" y="12339"/>
                    </a:cubicBezTo>
                    <a:cubicBezTo>
                      <a:pt x="7372" y="12339"/>
                      <a:pt x="6921" y="10830"/>
                      <a:pt x="6182" y="8037"/>
                    </a:cubicBezTo>
                    <a:cubicBezTo>
                      <a:pt x="5867" y="6721"/>
                      <a:pt x="5466" y="5404"/>
                      <a:pt x="4980" y="4116"/>
                    </a:cubicBezTo>
                    <a:cubicBezTo>
                      <a:pt x="4064" y="1855"/>
                      <a:pt x="2976" y="482"/>
                      <a:pt x="1746" y="110"/>
                    </a:cubicBezTo>
                    <a:cubicBezTo>
                      <a:pt x="1523" y="35"/>
                      <a:pt x="1296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9" name="Google Shape;809;p64"/>
              <p:cNvSpPr/>
              <p:nvPr/>
            </p:nvSpPr>
            <p:spPr>
              <a:xfrm>
                <a:off x="7028584" y="2256616"/>
                <a:ext cx="317883" cy="720357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9989" extrusionOk="0">
                    <a:moveTo>
                      <a:pt x="4207" y="1"/>
                    </a:moveTo>
                    <a:lnTo>
                      <a:pt x="3435" y="29"/>
                    </a:lnTo>
                    <a:cubicBezTo>
                      <a:pt x="3692" y="7585"/>
                      <a:pt x="1861" y="8930"/>
                      <a:pt x="0" y="9216"/>
                    </a:cubicBezTo>
                    <a:lnTo>
                      <a:pt x="115" y="9989"/>
                    </a:lnTo>
                    <a:cubicBezTo>
                      <a:pt x="3206" y="9474"/>
                      <a:pt x="4408" y="6497"/>
                      <a:pt x="4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0" name="Google Shape;810;p64"/>
              <p:cNvSpPr/>
              <p:nvPr/>
            </p:nvSpPr>
            <p:spPr>
              <a:xfrm>
                <a:off x="6106679" y="1351435"/>
                <a:ext cx="934971" cy="1630592"/>
              </a:xfrm>
              <a:custGeom>
                <a:avLst/>
                <a:gdLst/>
                <a:ahLst/>
                <a:cxnLst/>
                <a:rect l="l" t="t" r="r" b="b"/>
                <a:pathLst>
                  <a:path w="12965" h="22611" extrusionOk="0">
                    <a:moveTo>
                      <a:pt x="556" y="0"/>
                    </a:moveTo>
                    <a:cubicBezTo>
                      <a:pt x="376" y="0"/>
                      <a:pt x="191" y="15"/>
                      <a:pt x="0" y="46"/>
                    </a:cubicBezTo>
                    <a:lnTo>
                      <a:pt x="115" y="790"/>
                    </a:lnTo>
                    <a:cubicBezTo>
                      <a:pt x="253" y="768"/>
                      <a:pt x="387" y="757"/>
                      <a:pt x="518" y="757"/>
                    </a:cubicBezTo>
                    <a:cubicBezTo>
                      <a:pt x="3436" y="757"/>
                      <a:pt x="4722" y="6118"/>
                      <a:pt x="5982" y="11322"/>
                    </a:cubicBezTo>
                    <a:cubicBezTo>
                      <a:pt x="7292" y="16871"/>
                      <a:pt x="8684" y="22610"/>
                      <a:pt x="12249" y="22610"/>
                    </a:cubicBezTo>
                    <a:cubicBezTo>
                      <a:pt x="12343" y="22610"/>
                      <a:pt x="12438" y="22606"/>
                      <a:pt x="12536" y="22598"/>
                    </a:cubicBezTo>
                    <a:cubicBezTo>
                      <a:pt x="12679" y="22569"/>
                      <a:pt x="12822" y="22569"/>
                      <a:pt x="12965" y="22541"/>
                    </a:cubicBezTo>
                    <a:lnTo>
                      <a:pt x="12822" y="21768"/>
                    </a:lnTo>
                    <a:cubicBezTo>
                      <a:pt x="12736" y="21768"/>
                      <a:pt x="12593" y="21797"/>
                      <a:pt x="12478" y="21797"/>
                    </a:cubicBezTo>
                    <a:cubicBezTo>
                      <a:pt x="12401" y="21804"/>
                      <a:pt x="12324" y="21807"/>
                      <a:pt x="12248" y="21807"/>
                    </a:cubicBezTo>
                    <a:cubicBezTo>
                      <a:pt x="9265" y="21807"/>
                      <a:pt x="7981" y="16369"/>
                      <a:pt x="6697" y="11122"/>
                    </a:cubicBezTo>
                    <a:cubicBezTo>
                      <a:pt x="5391" y="5651"/>
                      <a:pt x="4033" y="0"/>
                      <a:pt x="5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1" name="Google Shape;811;p64"/>
              <p:cNvSpPr/>
              <p:nvPr/>
            </p:nvSpPr>
            <p:spPr>
              <a:xfrm>
                <a:off x="6847580" y="1168841"/>
                <a:ext cx="220888" cy="660646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9161" extrusionOk="0">
                    <a:moveTo>
                      <a:pt x="2967" y="1"/>
                    </a:moveTo>
                    <a:cubicBezTo>
                      <a:pt x="2171" y="1"/>
                      <a:pt x="1409" y="341"/>
                      <a:pt x="859" y="947"/>
                    </a:cubicBezTo>
                    <a:cubicBezTo>
                      <a:pt x="172" y="1805"/>
                      <a:pt x="1" y="3179"/>
                      <a:pt x="373" y="4925"/>
                    </a:cubicBezTo>
                    <a:cubicBezTo>
                      <a:pt x="630" y="6270"/>
                      <a:pt x="945" y="7701"/>
                      <a:pt x="1403" y="9160"/>
                    </a:cubicBezTo>
                    <a:lnTo>
                      <a:pt x="1889" y="9017"/>
                    </a:lnTo>
                    <a:cubicBezTo>
                      <a:pt x="1460" y="7586"/>
                      <a:pt x="1145" y="6155"/>
                      <a:pt x="859" y="4839"/>
                    </a:cubicBezTo>
                    <a:cubicBezTo>
                      <a:pt x="544" y="3236"/>
                      <a:pt x="659" y="1977"/>
                      <a:pt x="1260" y="1262"/>
                    </a:cubicBezTo>
                    <a:cubicBezTo>
                      <a:pt x="1695" y="772"/>
                      <a:pt x="2311" y="515"/>
                      <a:pt x="2960" y="515"/>
                    </a:cubicBezTo>
                    <a:cubicBezTo>
                      <a:pt x="2994" y="515"/>
                      <a:pt x="3028" y="516"/>
                      <a:pt x="3063" y="517"/>
                    </a:cubicBezTo>
                    <a:lnTo>
                      <a:pt x="3063" y="2"/>
                    </a:lnTo>
                    <a:cubicBezTo>
                      <a:pt x="3031" y="1"/>
                      <a:pt x="2999" y="1"/>
                      <a:pt x="2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2" name="Google Shape;812;p64"/>
              <p:cNvSpPr/>
              <p:nvPr/>
            </p:nvSpPr>
            <p:spPr>
              <a:xfrm>
                <a:off x="6932170" y="1814987"/>
                <a:ext cx="759587" cy="478844"/>
              </a:xfrm>
              <a:custGeom>
                <a:avLst/>
                <a:gdLst/>
                <a:ahLst/>
                <a:cxnLst/>
                <a:rect l="l" t="t" r="r" b="b"/>
                <a:pathLst>
                  <a:path w="10533" h="6640" extrusionOk="0">
                    <a:moveTo>
                      <a:pt x="974" y="0"/>
                    </a:moveTo>
                    <a:lnTo>
                      <a:pt x="1" y="286"/>
                    </a:lnTo>
                    <a:cubicBezTo>
                      <a:pt x="1317" y="4551"/>
                      <a:pt x="3006" y="6611"/>
                      <a:pt x="5210" y="6640"/>
                    </a:cubicBezTo>
                    <a:cubicBezTo>
                      <a:pt x="5381" y="6640"/>
                      <a:pt x="5582" y="6640"/>
                      <a:pt x="5782" y="6583"/>
                    </a:cubicBezTo>
                    <a:cubicBezTo>
                      <a:pt x="7700" y="6296"/>
                      <a:pt x="9274" y="4236"/>
                      <a:pt x="10533" y="372"/>
                    </a:cubicBezTo>
                    <a:lnTo>
                      <a:pt x="9560" y="57"/>
                    </a:lnTo>
                    <a:cubicBezTo>
                      <a:pt x="8367" y="3750"/>
                      <a:pt x="6892" y="5610"/>
                      <a:pt x="5247" y="5610"/>
                    </a:cubicBezTo>
                    <a:cubicBezTo>
                      <a:pt x="5235" y="5610"/>
                      <a:pt x="5222" y="5610"/>
                      <a:pt x="5210" y="5610"/>
                    </a:cubicBezTo>
                    <a:cubicBezTo>
                      <a:pt x="3550" y="5610"/>
                      <a:pt x="2119" y="3721"/>
                      <a:pt x="9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3" name="Google Shape;813;p64"/>
              <p:cNvSpPr/>
              <p:nvPr/>
            </p:nvSpPr>
            <p:spPr>
              <a:xfrm>
                <a:off x="7565838" y="1173024"/>
                <a:ext cx="216778" cy="664684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9217" extrusionOk="0">
                    <a:moveTo>
                      <a:pt x="89" y="0"/>
                    </a:moveTo>
                    <a:cubicBezTo>
                      <a:pt x="60" y="0"/>
                      <a:pt x="30" y="1"/>
                      <a:pt x="0" y="2"/>
                    </a:cubicBezTo>
                    <a:lnTo>
                      <a:pt x="0" y="517"/>
                    </a:lnTo>
                    <a:cubicBezTo>
                      <a:pt x="32" y="515"/>
                      <a:pt x="63" y="515"/>
                      <a:pt x="94" y="515"/>
                    </a:cubicBezTo>
                    <a:cubicBezTo>
                      <a:pt x="747" y="515"/>
                      <a:pt x="1365" y="798"/>
                      <a:pt x="1774" y="1289"/>
                    </a:cubicBezTo>
                    <a:cubicBezTo>
                      <a:pt x="2375" y="2062"/>
                      <a:pt x="2490" y="3293"/>
                      <a:pt x="2147" y="4867"/>
                    </a:cubicBezTo>
                    <a:cubicBezTo>
                      <a:pt x="1832" y="6183"/>
                      <a:pt x="1488" y="7614"/>
                      <a:pt x="1030" y="9045"/>
                    </a:cubicBezTo>
                    <a:lnTo>
                      <a:pt x="1488" y="9217"/>
                    </a:lnTo>
                    <a:cubicBezTo>
                      <a:pt x="1975" y="7757"/>
                      <a:pt x="2318" y="6326"/>
                      <a:pt x="2604" y="4981"/>
                    </a:cubicBezTo>
                    <a:cubicBezTo>
                      <a:pt x="3005" y="3236"/>
                      <a:pt x="2862" y="1862"/>
                      <a:pt x="2175" y="975"/>
                    </a:cubicBezTo>
                    <a:cubicBezTo>
                      <a:pt x="1651" y="368"/>
                      <a:pt x="887" y="0"/>
                      <a:pt x="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4" name="Google Shape;814;p64"/>
              <p:cNvSpPr/>
              <p:nvPr/>
            </p:nvSpPr>
            <p:spPr>
              <a:xfrm>
                <a:off x="7002410" y="1152471"/>
                <a:ext cx="66057" cy="84663"/>
              </a:xfrm>
              <a:custGeom>
                <a:avLst/>
                <a:gdLst/>
                <a:ahLst/>
                <a:cxnLst/>
                <a:rect l="l" t="t" r="r" b="b"/>
                <a:pathLst>
                  <a:path w="916" h="1174" extrusionOk="0">
                    <a:moveTo>
                      <a:pt x="744" y="0"/>
                    </a:moveTo>
                    <a:lnTo>
                      <a:pt x="0" y="115"/>
                    </a:lnTo>
                    <a:lnTo>
                      <a:pt x="143" y="1174"/>
                    </a:lnTo>
                    <a:lnTo>
                      <a:pt x="916" y="1031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5" name="Google Shape;815;p64"/>
              <p:cNvSpPr/>
              <p:nvPr/>
            </p:nvSpPr>
            <p:spPr>
              <a:xfrm>
                <a:off x="7056063" y="1115044"/>
                <a:ext cx="165143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1868" extrusionOk="0">
                    <a:moveTo>
                      <a:pt x="721" y="0"/>
                    </a:moveTo>
                    <a:cubicBezTo>
                      <a:pt x="467" y="0"/>
                      <a:pt x="233" y="131"/>
                      <a:pt x="0" y="519"/>
                    </a:cubicBezTo>
                    <a:lnTo>
                      <a:pt x="57" y="806"/>
                    </a:lnTo>
                    <a:lnTo>
                      <a:pt x="115" y="1235"/>
                    </a:lnTo>
                    <a:lnTo>
                      <a:pt x="172" y="1550"/>
                    </a:lnTo>
                    <a:cubicBezTo>
                      <a:pt x="420" y="1779"/>
                      <a:pt x="630" y="1868"/>
                      <a:pt x="818" y="1868"/>
                    </a:cubicBezTo>
                    <a:cubicBezTo>
                      <a:pt x="913" y="1868"/>
                      <a:pt x="1002" y="1845"/>
                      <a:pt x="1088" y="1807"/>
                    </a:cubicBezTo>
                    <a:cubicBezTo>
                      <a:pt x="1345" y="1664"/>
                      <a:pt x="2232" y="1263"/>
                      <a:pt x="2290" y="777"/>
                    </a:cubicBezTo>
                    <a:cubicBezTo>
                      <a:pt x="2290" y="748"/>
                      <a:pt x="2290" y="720"/>
                      <a:pt x="2290" y="691"/>
                    </a:cubicBezTo>
                    <a:cubicBezTo>
                      <a:pt x="2290" y="662"/>
                      <a:pt x="2261" y="634"/>
                      <a:pt x="2261" y="605"/>
                    </a:cubicBezTo>
                    <a:cubicBezTo>
                      <a:pt x="2061" y="147"/>
                      <a:pt x="1088" y="33"/>
                      <a:pt x="801" y="4"/>
                    </a:cubicBezTo>
                    <a:cubicBezTo>
                      <a:pt x="774" y="2"/>
                      <a:pt x="748" y="0"/>
                      <a:pt x="7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6" name="Google Shape;816;p64"/>
              <p:cNvSpPr/>
              <p:nvPr/>
            </p:nvSpPr>
            <p:spPr>
              <a:xfrm>
                <a:off x="7072577" y="1060525"/>
                <a:ext cx="288965" cy="163268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2264" extrusionOk="0">
                    <a:moveTo>
                      <a:pt x="2369" y="1"/>
                    </a:moveTo>
                    <a:cubicBezTo>
                      <a:pt x="2196" y="1"/>
                      <a:pt x="2016" y="15"/>
                      <a:pt x="1832" y="45"/>
                    </a:cubicBezTo>
                    <a:cubicBezTo>
                      <a:pt x="773" y="188"/>
                      <a:pt x="0" y="817"/>
                      <a:pt x="115" y="1447"/>
                    </a:cubicBezTo>
                    <a:cubicBezTo>
                      <a:pt x="185" y="1943"/>
                      <a:pt x="842" y="2264"/>
                      <a:pt x="1648" y="2264"/>
                    </a:cubicBezTo>
                    <a:cubicBezTo>
                      <a:pt x="1819" y="2264"/>
                      <a:pt x="1996" y="2250"/>
                      <a:pt x="2175" y="2220"/>
                    </a:cubicBezTo>
                    <a:cubicBezTo>
                      <a:pt x="3234" y="2077"/>
                      <a:pt x="4007" y="1447"/>
                      <a:pt x="3892" y="817"/>
                    </a:cubicBezTo>
                    <a:cubicBezTo>
                      <a:pt x="3821" y="321"/>
                      <a:pt x="3185" y="1"/>
                      <a:pt x="23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7" name="Google Shape;817;p64"/>
              <p:cNvSpPr/>
              <p:nvPr/>
            </p:nvSpPr>
            <p:spPr>
              <a:xfrm>
                <a:off x="7569948" y="1150380"/>
                <a:ext cx="66129" cy="8473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175" extrusionOk="0">
                    <a:moveTo>
                      <a:pt x="172" y="1"/>
                    </a:moveTo>
                    <a:lnTo>
                      <a:pt x="0" y="1060"/>
                    </a:lnTo>
                    <a:lnTo>
                      <a:pt x="773" y="1174"/>
                    </a:lnTo>
                    <a:lnTo>
                      <a:pt x="916" y="115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8" name="Google Shape;818;p64"/>
              <p:cNvSpPr/>
              <p:nvPr/>
            </p:nvSpPr>
            <p:spPr>
              <a:xfrm>
                <a:off x="7417211" y="1115044"/>
                <a:ext cx="163124" cy="134278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1862" extrusionOk="0">
                    <a:moveTo>
                      <a:pt x="1541" y="0"/>
                    </a:moveTo>
                    <a:cubicBezTo>
                      <a:pt x="1514" y="0"/>
                      <a:pt x="1487" y="1"/>
                      <a:pt x="1460" y="4"/>
                    </a:cubicBezTo>
                    <a:cubicBezTo>
                      <a:pt x="1203" y="33"/>
                      <a:pt x="229" y="176"/>
                      <a:pt x="29" y="634"/>
                    </a:cubicBezTo>
                    <a:cubicBezTo>
                      <a:pt x="1" y="662"/>
                      <a:pt x="1" y="662"/>
                      <a:pt x="1" y="691"/>
                    </a:cubicBezTo>
                    <a:cubicBezTo>
                      <a:pt x="1" y="720"/>
                      <a:pt x="1" y="748"/>
                      <a:pt x="1" y="777"/>
                    </a:cubicBezTo>
                    <a:cubicBezTo>
                      <a:pt x="58" y="1292"/>
                      <a:pt x="945" y="1693"/>
                      <a:pt x="1203" y="1807"/>
                    </a:cubicBezTo>
                    <a:cubicBezTo>
                      <a:pt x="1291" y="1843"/>
                      <a:pt x="1380" y="1862"/>
                      <a:pt x="1470" y="1862"/>
                    </a:cubicBezTo>
                    <a:cubicBezTo>
                      <a:pt x="1671" y="1862"/>
                      <a:pt x="1881" y="1767"/>
                      <a:pt x="2118" y="1550"/>
                    </a:cubicBezTo>
                    <a:lnTo>
                      <a:pt x="2176" y="1235"/>
                    </a:lnTo>
                    <a:lnTo>
                      <a:pt x="2233" y="806"/>
                    </a:lnTo>
                    <a:lnTo>
                      <a:pt x="2261" y="491"/>
                    </a:lnTo>
                    <a:cubicBezTo>
                      <a:pt x="2028" y="128"/>
                      <a:pt x="1795" y="0"/>
                      <a:pt x="15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9" name="Google Shape;819;p64"/>
              <p:cNvSpPr/>
              <p:nvPr/>
            </p:nvSpPr>
            <p:spPr>
              <a:xfrm>
                <a:off x="7276876" y="1061535"/>
                <a:ext cx="286946" cy="164206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277" extrusionOk="0">
                    <a:moveTo>
                      <a:pt x="1707" y="0"/>
                    </a:moveTo>
                    <a:cubicBezTo>
                      <a:pt x="861" y="0"/>
                      <a:pt x="160" y="347"/>
                      <a:pt x="86" y="861"/>
                    </a:cubicBezTo>
                    <a:cubicBezTo>
                      <a:pt x="0" y="1462"/>
                      <a:pt x="773" y="2091"/>
                      <a:pt x="1832" y="2234"/>
                    </a:cubicBezTo>
                    <a:cubicBezTo>
                      <a:pt x="2007" y="2263"/>
                      <a:pt x="2178" y="2276"/>
                      <a:pt x="2342" y="2276"/>
                    </a:cubicBezTo>
                    <a:cubicBezTo>
                      <a:pt x="3171" y="2276"/>
                      <a:pt x="3821" y="1930"/>
                      <a:pt x="3893" y="1404"/>
                    </a:cubicBezTo>
                    <a:cubicBezTo>
                      <a:pt x="3978" y="803"/>
                      <a:pt x="3206" y="202"/>
                      <a:pt x="2147" y="31"/>
                    </a:cubicBezTo>
                    <a:cubicBezTo>
                      <a:pt x="1998" y="10"/>
                      <a:pt x="1850" y="0"/>
                      <a:pt x="17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0" name="Google Shape;820;p64"/>
              <p:cNvSpPr/>
              <p:nvPr/>
            </p:nvSpPr>
            <p:spPr>
              <a:xfrm>
                <a:off x="4913765" y="1955394"/>
                <a:ext cx="217066" cy="179638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491" extrusionOk="0">
                    <a:moveTo>
                      <a:pt x="1603" y="0"/>
                    </a:moveTo>
                    <a:cubicBezTo>
                      <a:pt x="1517" y="0"/>
                      <a:pt x="1431" y="9"/>
                      <a:pt x="1346" y="28"/>
                    </a:cubicBezTo>
                    <a:cubicBezTo>
                      <a:pt x="258" y="285"/>
                      <a:pt x="0" y="1688"/>
                      <a:pt x="945" y="2289"/>
                    </a:cubicBezTo>
                    <a:cubicBezTo>
                      <a:pt x="1164" y="2428"/>
                      <a:pt x="1396" y="2491"/>
                      <a:pt x="1619" y="2491"/>
                    </a:cubicBezTo>
                    <a:cubicBezTo>
                      <a:pt x="2358" y="2491"/>
                      <a:pt x="3010" y="1807"/>
                      <a:pt x="2834" y="972"/>
                    </a:cubicBezTo>
                    <a:cubicBezTo>
                      <a:pt x="2709" y="400"/>
                      <a:pt x="2173" y="0"/>
                      <a:pt x="16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821" name="Google Shape;821;p64"/>
            <p:cNvGrpSpPr/>
            <p:nvPr/>
          </p:nvGrpSpPr>
          <p:grpSpPr>
            <a:xfrm>
              <a:off x="7414457" y="2192098"/>
              <a:ext cx="849904" cy="2412145"/>
              <a:chOff x="6603185" y="2152793"/>
              <a:chExt cx="887165" cy="2517897"/>
            </a:xfrm>
          </p:grpSpPr>
          <p:sp>
            <p:nvSpPr>
              <p:cNvPr id="822" name="Google Shape;822;p64"/>
              <p:cNvSpPr/>
              <p:nvPr/>
            </p:nvSpPr>
            <p:spPr>
              <a:xfrm>
                <a:off x="6672660" y="2152793"/>
                <a:ext cx="522077" cy="436681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4142" extrusionOk="0">
                    <a:moveTo>
                      <a:pt x="2541" y="1"/>
                    </a:moveTo>
                    <a:cubicBezTo>
                      <a:pt x="1450" y="1"/>
                      <a:pt x="1002" y="821"/>
                      <a:pt x="1002" y="821"/>
                    </a:cubicBezTo>
                    <a:cubicBezTo>
                      <a:pt x="1002" y="821"/>
                      <a:pt x="0" y="907"/>
                      <a:pt x="258" y="2424"/>
                    </a:cubicBezTo>
                    <a:cubicBezTo>
                      <a:pt x="315" y="2767"/>
                      <a:pt x="344" y="3054"/>
                      <a:pt x="372" y="3311"/>
                    </a:cubicBezTo>
                    <a:cubicBezTo>
                      <a:pt x="773" y="3683"/>
                      <a:pt x="1288" y="3912"/>
                      <a:pt x="1832" y="3969"/>
                    </a:cubicBezTo>
                    <a:cubicBezTo>
                      <a:pt x="2004" y="3998"/>
                      <a:pt x="2147" y="4055"/>
                      <a:pt x="2261" y="4141"/>
                    </a:cubicBezTo>
                    <a:lnTo>
                      <a:pt x="2862" y="3998"/>
                    </a:lnTo>
                    <a:cubicBezTo>
                      <a:pt x="3234" y="3941"/>
                      <a:pt x="3606" y="3798"/>
                      <a:pt x="3921" y="3626"/>
                    </a:cubicBezTo>
                    <a:cubicBezTo>
                      <a:pt x="3978" y="3426"/>
                      <a:pt x="4951" y="707"/>
                      <a:pt x="3434" y="163"/>
                    </a:cubicBezTo>
                    <a:cubicBezTo>
                      <a:pt x="3098" y="47"/>
                      <a:pt x="2801" y="1"/>
                      <a:pt x="2541" y="1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3" name="Google Shape;823;p64"/>
              <p:cNvSpPr/>
              <p:nvPr/>
            </p:nvSpPr>
            <p:spPr>
              <a:xfrm>
                <a:off x="7082976" y="2619515"/>
                <a:ext cx="168368" cy="24269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302" extrusionOk="0">
                    <a:moveTo>
                      <a:pt x="0" y="0"/>
                    </a:moveTo>
                    <a:cubicBezTo>
                      <a:pt x="0" y="0"/>
                      <a:pt x="172" y="1460"/>
                      <a:pt x="258" y="1689"/>
                    </a:cubicBezTo>
                    <a:cubicBezTo>
                      <a:pt x="344" y="1946"/>
                      <a:pt x="630" y="1946"/>
                      <a:pt x="659" y="2004"/>
                    </a:cubicBezTo>
                    <a:cubicBezTo>
                      <a:pt x="690" y="2020"/>
                      <a:pt x="1042" y="2302"/>
                      <a:pt x="1283" y="2302"/>
                    </a:cubicBezTo>
                    <a:cubicBezTo>
                      <a:pt x="1474" y="2302"/>
                      <a:pt x="1596" y="2123"/>
                      <a:pt x="1431" y="1489"/>
                    </a:cubicBezTo>
                    <a:cubicBezTo>
                      <a:pt x="1031" y="2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4" name="Google Shape;824;p64"/>
              <p:cNvSpPr/>
              <p:nvPr/>
            </p:nvSpPr>
            <p:spPr>
              <a:xfrm>
                <a:off x="6932112" y="3446268"/>
                <a:ext cx="262620" cy="1155696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0962" extrusionOk="0">
                    <a:moveTo>
                      <a:pt x="0" y="0"/>
                    </a:moveTo>
                    <a:lnTo>
                      <a:pt x="430" y="10961"/>
                    </a:lnTo>
                    <a:lnTo>
                      <a:pt x="1374" y="10961"/>
                    </a:lnTo>
                    <a:lnTo>
                      <a:pt x="2490" y="2347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5" name="Google Shape;825;p64"/>
              <p:cNvSpPr/>
              <p:nvPr/>
            </p:nvSpPr>
            <p:spPr>
              <a:xfrm>
                <a:off x="6684678" y="3446268"/>
                <a:ext cx="262620" cy="1155696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10962" extrusionOk="0">
                    <a:moveTo>
                      <a:pt x="1" y="0"/>
                    </a:moveTo>
                    <a:lnTo>
                      <a:pt x="430" y="10961"/>
                    </a:lnTo>
                    <a:lnTo>
                      <a:pt x="1346" y="10961"/>
                    </a:lnTo>
                    <a:lnTo>
                      <a:pt x="2491" y="2347"/>
                    </a:lnTo>
                    <a:lnTo>
                      <a:pt x="24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6" name="Google Shape;826;p64"/>
              <p:cNvSpPr/>
              <p:nvPr/>
            </p:nvSpPr>
            <p:spPr>
              <a:xfrm>
                <a:off x="6687736" y="3563924"/>
                <a:ext cx="256505" cy="166048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575" extrusionOk="0">
                    <a:moveTo>
                      <a:pt x="1345" y="0"/>
                    </a:moveTo>
                    <a:cubicBezTo>
                      <a:pt x="887" y="29"/>
                      <a:pt x="458" y="115"/>
                      <a:pt x="0" y="258"/>
                    </a:cubicBezTo>
                    <a:lnTo>
                      <a:pt x="57" y="1574"/>
                    </a:lnTo>
                    <a:cubicBezTo>
                      <a:pt x="1031" y="1574"/>
                      <a:pt x="2433" y="1403"/>
                      <a:pt x="2433" y="1403"/>
                    </a:cubicBezTo>
                    <a:lnTo>
                      <a:pt x="2347" y="286"/>
                    </a:lnTo>
                    <a:cubicBezTo>
                      <a:pt x="2032" y="172"/>
                      <a:pt x="1689" y="57"/>
                      <a:pt x="13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7" name="Google Shape;827;p64"/>
              <p:cNvSpPr/>
              <p:nvPr/>
            </p:nvSpPr>
            <p:spPr>
              <a:xfrm>
                <a:off x="6726954" y="4601846"/>
                <a:ext cx="227407" cy="68844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653" extrusionOk="0">
                    <a:moveTo>
                      <a:pt x="0" y="0"/>
                    </a:moveTo>
                    <a:lnTo>
                      <a:pt x="0" y="601"/>
                    </a:lnTo>
                    <a:cubicBezTo>
                      <a:pt x="0" y="601"/>
                      <a:pt x="967" y="652"/>
                      <a:pt x="1603" y="652"/>
                    </a:cubicBezTo>
                    <a:cubicBezTo>
                      <a:pt x="1921" y="652"/>
                      <a:pt x="2156" y="639"/>
                      <a:pt x="2147" y="601"/>
                    </a:cubicBezTo>
                    <a:cubicBezTo>
                      <a:pt x="2147" y="487"/>
                      <a:pt x="945" y="0"/>
                      <a:pt x="9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8" name="Google Shape;828;p64"/>
              <p:cNvSpPr/>
              <p:nvPr/>
            </p:nvSpPr>
            <p:spPr>
              <a:xfrm>
                <a:off x="6932112" y="3446268"/>
                <a:ext cx="262620" cy="331991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149" extrusionOk="0">
                    <a:moveTo>
                      <a:pt x="1231" y="0"/>
                    </a:moveTo>
                    <a:lnTo>
                      <a:pt x="258" y="29"/>
                    </a:lnTo>
                    <a:lnTo>
                      <a:pt x="0" y="687"/>
                    </a:lnTo>
                    <a:lnTo>
                      <a:pt x="115" y="3148"/>
                    </a:lnTo>
                    <a:lnTo>
                      <a:pt x="2490" y="2261"/>
                    </a:lnTo>
                    <a:lnTo>
                      <a:pt x="2490" y="630"/>
                    </a:lnTo>
                    <a:cubicBezTo>
                      <a:pt x="2090" y="401"/>
                      <a:pt x="1660" y="20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9" name="Google Shape;829;p64"/>
              <p:cNvSpPr/>
              <p:nvPr/>
            </p:nvSpPr>
            <p:spPr>
              <a:xfrm>
                <a:off x="6639451" y="2619515"/>
                <a:ext cx="606524" cy="1092334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10361" extrusionOk="0">
                    <a:moveTo>
                      <a:pt x="2118" y="0"/>
                    </a:moveTo>
                    <a:cubicBezTo>
                      <a:pt x="2118" y="0"/>
                      <a:pt x="1231" y="58"/>
                      <a:pt x="659" y="172"/>
                    </a:cubicBezTo>
                    <a:lnTo>
                      <a:pt x="802" y="5180"/>
                    </a:lnTo>
                    <a:lnTo>
                      <a:pt x="0" y="9731"/>
                    </a:lnTo>
                    <a:cubicBezTo>
                      <a:pt x="0" y="9731"/>
                      <a:pt x="1497" y="10344"/>
                      <a:pt x="2787" y="10344"/>
                    </a:cubicBezTo>
                    <a:cubicBezTo>
                      <a:pt x="2890" y="10344"/>
                      <a:pt x="2992" y="10340"/>
                      <a:pt x="3091" y="10332"/>
                    </a:cubicBezTo>
                    <a:lnTo>
                      <a:pt x="3435" y="8014"/>
                    </a:lnTo>
                    <a:lnTo>
                      <a:pt x="3606" y="10361"/>
                    </a:lnTo>
                    <a:cubicBezTo>
                      <a:pt x="4350" y="10332"/>
                      <a:pt x="5066" y="10189"/>
                      <a:pt x="5753" y="9931"/>
                    </a:cubicBezTo>
                    <a:lnTo>
                      <a:pt x="5037" y="5180"/>
                    </a:lnTo>
                    <a:cubicBezTo>
                      <a:pt x="4923" y="4408"/>
                      <a:pt x="4894" y="3606"/>
                      <a:pt x="5009" y="2834"/>
                    </a:cubicBezTo>
                    <a:cubicBezTo>
                      <a:pt x="5095" y="2376"/>
                      <a:pt x="5066" y="1918"/>
                      <a:pt x="4866" y="1517"/>
                    </a:cubicBezTo>
                    <a:cubicBezTo>
                      <a:pt x="4780" y="1345"/>
                      <a:pt x="4694" y="1174"/>
                      <a:pt x="4608" y="1031"/>
                    </a:cubicBezTo>
                    <a:lnTo>
                      <a:pt x="420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0" name="Google Shape;830;p64"/>
              <p:cNvSpPr/>
              <p:nvPr/>
            </p:nvSpPr>
            <p:spPr>
              <a:xfrm>
                <a:off x="6751097" y="2701010"/>
                <a:ext cx="96677" cy="281386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69" extrusionOk="0">
                    <a:moveTo>
                      <a:pt x="286" y="0"/>
                    </a:moveTo>
                    <a:cubicBezTo>
                      <a:pt x="143" y="744"/>
                      <a:pt x="58" y="1517"/>
                      <a:pt x="0" y="2290"/>
                    </a:cubicBezTo>
                    <a:cubicBezTo>
                      <a:pt x="18" y="2571"/>
                      <a:pt x="25" y="2626"/>
                      <a:pt x="27" y="2626"/>
                    </a:cubicBezTo>
                    <a:cubicBezTo>
                      <a:pt x="29" y="2626"/>
                      <a:pt x="29" y="2604"/>
                      <a:pt x="29" y="2604"/>
                    </a:cubicBezTo>
                    <a:cubicBezTo>
                      <a:pt x="29" y="2604"/>
                      <a:pt x="251" y="2669"/>
                      <a:pt x="472" y="2669"/>
                    </a:cubicBezTo>
                    <a:cubicBezTo>
                      <a:pt x="694" y="2669"/>
                      <a:pt x="916" y="2604"/>
                      <a:pt x="916" y="2347"/>
                    </a:cubicBezTo>
                    <a:cubicBezTo>
                      <a:pt x="887" y="1832"/>
                      <a:pt x="286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1" name="Google Shape;831;p64"/>
              <p:cNvSpPr/>
              <p:nvPr/>
            </p:nvSpPr>
            <p:spPr>
              <a:xfrm>
                <a:off x="6868751" y="2483726"/>
                <a:ext cx="105744" cy="135896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289" extrusionOk="0">
                    <a:moveTo>
                      <a:pt x="0" y="1"/>
                    </a:moveTo>
                    <a:lnTo>
                      <a:pt x="0" y="1288"/>
                    </a:lnTo>
                    <a:lnTo>
                      <a:pt x="1002" y="1288"/>
                    </a:lnTo>
                    <a:lnTo>
                      <a:pt x="1002" y="602"/>
                    </a:lnTo>
                    <a:lnTo>
                      <a:pt x="1002" y="1"/>
                    </a:lnTo>
                    <a:close/>
                  </a:path>
                </a:pathLst>
              </a:custGeom>
              <a:solidFill>
                <a:srgbClr val="F5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2" name="Google Shape;832;p64"/>
              <p:cNvSpPr/>
              <p:nvPr/>
            </p:nvSpPr>
            <p:spPr>
              <a:xfrm>
                <a:off x="6868751" y="2483726"/>
                <a:ext cx="105744" cy="108696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31" extrusionOk="0">
                    <a:moveTo>
                      <a:pt x="229" y="1"/>
                    </a:moveTo>
                    <a:lnTo>
                      <a:pt x="0" y="401"/>
                    </a:lnTo>
                    <a:cubicBezTo>
                      <a:pt x="0" y="401"/>
                      <a:pt x="115" y="888"/>
                      <a:pt x="1002" y="1031"/>
                    </a:cubicBezTo>
                    <a:lnTo>
                      <a:pt x="1002" y="86"/>
                    </a:lnTo>
                    <a:lnTo>
                      <a:pt x="945" y="58"/>
                    </a:lnTo>
                    <a:lnTo>
                      <a:pt x="344" y="1"/>
                    </a:lnTo>
                    <a:close/>
                  </a:path>
                </a:pathLst>
              </a:custGeom>
              <a:solidFill>
                <a:srgbClr val="EB9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3" name="Google Shape;833;p64"/>
              <p:cNvSpPr/>
              <p:nvPr/>
            </p:nvSpPr>
            <p:spPr>
              <a:xfrm>
                <a:off x="6721050" y="2267181"/>
                <a:ext cx="346962" cy="28602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713" extrusionOk="0">
                    <a:moveTo>
                      <a:pt x="2307" y="0"/>
                    </a:moveTo>
                    <a:cubicBezTo>
                      <a:pt x="2244" y="0"/>
                      <a:pt x="2180" y="8"/>
                      <a:pt x="2117" y="23"/>
                    </a:cubicBezTo>
                    <a:cubicBezTo>
                      <a:pt x="1716" y="51"/>
                      <a:pt x="1344" y="194"/>
                      <a:pt x="1029" y="423"/>
                    </a:cubicBezTo>
                    <a:cubicBezTo>
                      <a:pt x="1058" y="738"/>
                      <a:pt x="972" y="1053"/>
                      <a:pt x="743" y="1282"/>
                    </a:cubicBezTo>
                    <a:cubicBezTo>
                      <a:pt x="743" y="1282"/>
                      <a:pt x="620" y="993"/>
                      <a:pt x="390" y="993"/>
                    </a:cubicBezTo>
                    <a:cubicBezTo>
                      <a:pt x="349" y="993"/>
                      <a:pt x="304" y="1003"/>
                      <a:pt x="257" y="1024"/>
                    </a:cubicBezTo>
                    <a:cubicBezTo>
                      <a:pt x="1" y="1152"/>
                      <a:pt x="156" y="1828"/>
                      <a:pt x="641" y="1828"/>
                    </a:cubicBezTo>
                    <a:cubicBezTo>
                      <a:pt x="699" y="1828"/>
                      <a:pt x="762" y="1818"/>
                      <a:pt x="829" y="1797"/>
                    </a:cubicBezTo>
                    <a:cubicBezTo>
                      <a:pt x="1287" y="2598"/>
                      <a:pt x="1917" y="2713"/>
                      <a:pt x="2088" y="2713"/>
                    </a:cubicBezTo>
                    <a:cubicBezTo>
                      <a:pt x="2918" y="2684"/>
                      <a:pt x="3290" y="1597"/>
                      <a:pt x="3176" y="767"/>
                    </a:cubicBezTo>
                    <a:cubicBezTo>
                      <a:pt x="3126" y="319"/>
                      <a:pt x="2730" y="0"/>
                      <a:pt x="2307" y="0"/>
                    </a:cubicBezTo>
                    <a:close/>
                  </a:path>
                </a:pathLst>
              </a:custGeom>
              <a:solidFill>
                <a:srgbClr val="F5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4" name="Google Shape;834;p64"/>
              <p:cNvSpPr/>
              <p:nvPr/>
            </p:nvSpPr>
            <p:spPr>
              <a:xfrm>
                <a:off x="6748039" y="2394747"/>
                <a:ext cx="39324" cy="4681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44" extrusionOk="0">
                    <a:moveTo>
                      <a:pt x="187" y="0"/>
                    </a:moveTo>
                    <a:cubicBezTo>
                      <a:pt x="151" y="0"/>
                      <a:pt x="115" y="15"/>
                      <a:pt x="87" y="43"/>
                    </a:cubicBezTo>
                    <a:cubicBezTo>
                      <a:pt x="1" y="100"/>
                      <a:pt x="87" y="444"/>
                      <a:pt x="373" y="444"/>
                    </a:cubicBezTo>
                    <a:cubicBezTo>
                      <a:pt x="287" y="387"/>
                      <a:pt x="201" y="329"/>
                      <a:pt x="172" y="215"/>
                    </a:cubicBezTo>
                    <a:cubicBezTo>
                      <a:pt x="125" y="96"/>
                      <a:pt x="196" y="36"/>
                      <a:pt x="255" y="36"/>
                    </a:cubicBezTo>
                    <a:cubicBezTo>
                      <a:pt x="266" y="36"/>
                      <a:pt x="277" y="38"/>
                      <a:pt x="287" y="43"/>
                    </a:cubicBezTo>
                    <a:cubicBezTo>
                      <a:pt x="258" y="15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rgbClr val="EB9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5" name="Google Shape;835;p64"/>
              <p:cNvSpPr/>
              <p:nvPr/>
            </p:nvSpPr>
            <p:spPr>
              <a:xfrm>
                <a:off x="6820467" y="2619515"/>
                <a:ext cx="193249" cy="256611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2434" extrusionOk="0">
                    <a:moveTo>
                      <a:pt x="401" y="0"/>
                    </a:moveTo>
                    <a:lnTo>
                      <a:pt x="1" y="29"/>
                    </a:lnTo>
                    <a:lnTo>
                      <a:pt x="1718" y="2433"/>
                    </a:lnTo>
                    <a:lnTo>
                      <a:pt x="1832" y="0"/>
                    </a:lnTo>
                    <a:close/>
                  </a:path>
                </a:pathLst>
              </a:custGeom>
              <a:solidFill>
                <a:srgbClr val="F5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6" name="Google Shape;836;p64"/>
              <p:cNvSpPr/>
              <p:nvPr/>
            </p:nvSpPr>
            <p:spPr>
              <a:xfrm>
                <a:off x="6868751" y="2688886"/>
                <a:ext cx="141905" cy="187239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76" extrusionOk="0">
                    <a:moveTo>
                      <a:pt x="0" y="1"/>
                    </a:moveTo>
                    <a:lnTo>
                      <a:pt x="1260" y="1775"/>
                    </a:ln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7" name="Google Shape;837;p64"/>
              <p:cNvSpPr/>
              <p:nvPr/>
            </p:nvSpPr>
            <p:spPr>
              <a:xfrm>
                <a:off x="7001482" y="2619515"/>
                <a:ext cx="78543" cy="2566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434" extrusionOk="0">
                    <a:moveTo>
                      <a:pt x="115" y="0"/>
                    </a:moveTo>
                    <a:lnTo>
                      <a:pt x="1" y="2433"/>
                    </a:lnTo>
                    <a:lnTo>
                      <a:pt x="659" y="1603"/>
                    </a:lnTo>
                    <a:lnTo>
                      <a:pt x="344" y="1174"/>
                    </a:lnTo>
                    <a:lnTo>
                      <a:pt x="745" y="1088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8" name="Google Shape;838;p64"/>
              <p:cNvSpPr/>
              <p:nvPr/>
            </p:nvSpPr>
            <p:spPr>
              <a:xfrm>
                <a:off x="6820467" y="2622573"/>
                <a:ext cx="181124" cy="253553"/>
              </a:xfrm>
              <a:custGeom>
                <a:avLst/>
                <a:gdLst/>
                <a:ahLst/>
                <a:cxnLst/>
                <a:rect l="l" t="t" r="r" b="b"/>
                <a:pathLst>
                  <a:path w="1718" h="2405" extrusionOk="0">
                    <a:moveTo>
                      <a:pt x="1" y="0"/>
                    </a:moveTo>
                    <a:lnTo>
                      <a:pt x="1" y="1145"/>
                    </a:lnTo>
                    <a:lnTo>
                      <a:pt x="602" y="1345"/>
                    </a:lnTo>
                    <a:lnTo>
                      <a:pt x="401" y="1717"/>
                    </a:lnTo>
                    <a:lnTo>
                      <a:pt x="1718" y="240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9" name="Google Shape;839;p64"/>
              <p:cNvSpPr/>
              <p:nvPr/>
            </p:nvSpPr>
            <p:spPr>
              <a:xfrm>
                <a:off x="6977340" y="4601846"/>
                <a:ext cx="226458" cy="68844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53" extrusionOk="0">
                    <a:moveTo>
                      <a:pt x="1" y="0"/>
                    </a:moveTo>
                    <a:lnTo>
                      <a:pt x="1" y="601"/>
                    </a:lnTo>
                    <a:cubicBezTo>
                      <a:pt x="1" y="601"/>
                      <a:pt x="955" y="652"/>
                      <a:pt x="1591" y="652"/>
                    </a:cubicBezTo>
                    <a:cubicBezTo>
                      <a:pt x="1909" y="652"/>
                      <a:pt x="2147" y="639"/>
                      <a:pt x="2147" y="601"/>
                    </a:cubicBezTo>
                    <a:cubicBezTo>
                      <a:pt x="2119" y="487"/>
                      <a:pt x="945" y="0"/>
                      <a:pt x="9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0" name="Google Shape;840;p64"/>
              <p:cNvSpPr/>
              <p:nvPr/>
            </p:nvSpPr>
            <p:spPr>
              <a:xfrm>
                <a:off x="7007491" y="2384204"/>
                <a:ext cx="24248" cy="3025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87" extrusionOk="0">
                    <a:moveTo>
                      <a:pt x="115" y="0"/>
                    </a:moveTo>
                    <a:cubicBezTo>
                      <a:pt x="58" y="0"/>
                      <a:pt x="1" y="57"/>
                      <a:pt x="1" y="143"/>
                    </a:cubicBezTo>
                    <a:cubicBezTo>
                      <a:pt x="1" y="229"/>
                      <a:pt x="58" y="286"/>
                      <a:pt x="115" y="286"/>
                    </a:cubicBezTo>
                    <a:cubicBezTo>
                      <a:pt x="173" y="286"/>
                      <a:pt x="230" y="229"/>
                      <a:pt x="230" y="143"/>
                    </a:cubicBezTo>
                    <a:cubicBezTo>
                      <a:pt x="230" y="57"/>
                      <a:pt x="173" y="0"/>
                      <a:pt x="115" y="0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1" name="Google Shape;841;p64"/>
              <p:cNvSpPr/>
              <p:nvPr/>
            </p:nvSpPr>
            <p:spPr>
              <a:xfrm>
                <a:off x="6944131" y="2399280"/>
                <a:ext cx="42382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02" extrusionOk="0">
                    <a:moveTo>
                      <a:pt x="201" y="0"/>
                    </a:moveTo>
                    <a:cubicBezTo>
                      <a:pt x="144" y="201"/>
                      <a:pt x="230" y="372"/>
                      <a:pt x="230" y="458"/>
                    </a:cubicBezTo>
                    <a:cubicBezTo>
                      <a:pt x="230" y="544"/>
                      <a:pt x="1" y="601"/>
                      <a:pt x="173" y="601"/>
                    </a:cubicBezTo>
                    <a:cubicBezTo>
                      <a:pt x="344" y="601"/>
                      <a:pt x="402" y="515"/>
                      <a:pt x="344" y="429"/>
                    </a:cubicBezTo>
                    <a:cubicBezTo>
                      <a:pt x="258" y="286"/>
                      <a:pt x="230" y="143"/>
                      <a:pt x="201" y="0"/>
                    </a:cubicBezTo>
                    <a:close/>
                  </a:path>
                </a:pathLst>
              </a:custGeom>
              <a:solidFill>
                <a:srgbClr val="E37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2" name="Google Shape;842;p64"/>
              <p:cNvSpPr/>
              <p:nvPr/>
            </p:nvSpPr>
            <p:spPr>
              <a:xfrm>
                <a:off x="6998530" y="2361116"/>
                <a:ext cx="51343" cy="17079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62" extrusionOk="0">
                    <a:moveTo>
                      <a:pt x="238" y="0"/>
                    </a:moveTo>
                    <a:cubicBezTo>
                      <a:pt x="168" y="0"/>
                      <a:pt x="95" y="23"/>
                      <a:pt x="29" y="76"/>
                    </a:cubicBezTo>
                    <a:cubicBezTo>
                      <a:pt x="0" y="76"/>
                      <a:pt x="0" y="105"/>
                      <a:pt x="29" y="133"/>
                    </a:cubicBezTo>
                    <a:lnTo>
                      <a:pt x="86" y="133"/>
                    </a:lnTo>
                    <a:cubicBezTo>
                      <a:pt x="129" y="90"/>
                      <a:pt x="186" y="69"/>
                      <a:pt x="247" y="69"/>
                    </a:cubicBezTo>
                    <a:cubicBezTo>
                      <a:pt x="308" y="69"/>
                      <a:pt x="372" y="90"/>
                      <a:pt x="429" y="133"/>
                    </a:cubicBezTo>
                    <a:cubicBezTo>
                      <a:pt x="429" y="133"/>
                      <a:pt x="429" y="162"/>
                      <a:pt x="429" y="162"/>
                    </a:cubicBezTo>
                    <a:lnTo>
                      <a:pt x="458" y="162"/>
                    </a:lnTo>
                    <a:cubicBezTo>
                      <a:pt x="487" y="133"/>
                      <a:pt x="487" y="105"/>
                      <a:pt x="458" y="76"/>
                    </a:cubicBezTo>
                    <a:cubicBezTo>
                      <a:pt x="397" y="30"/>
                      <a:pt x="319" y="0"/>
                      <a:pt x="238" y="0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3" name="Google Shape;843;p64"/>
              <p:cNvSpPr/>
              <p:nvPr/>
            </p:nvSpPr>
            <p:spPr>
              <a:xfrm>
                <a:off x="7019615" y="2387156"/>
                <a:ext cx="21191" cy="316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0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29"/>
                    </a:cubicBezTo>
                    <a:lnTo>
                      <a:pt x="201" y="29"/>
                    </a:lnTo>
                    <a:cubicBezTo>
                      <a:pt x="201" y="1"/>
                      <a:pt x="201" y="1"/>
                      <a:pt x="201" y="1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4" name="Google Shape;844;p64"/>
              <p:cNvSpPr/>
              <p:nvPr/>
            </p:nvSpPr>
            <p:spPr>
              <a:xfrm>
                <a:off x="7016558" y="2387156"/>
                <a:ext cx="21296" cy="9172"/>
              </a:xfrm>
              <a:custGeom>
                <a:avLst/>
                <a:gdLst/>
                <a:ahLst/>
                <a:cxnLst/>
                <a:rect l="l" t="t" r="r" b="b"/>
                <a:pathLst>
                  <a:path w="202" h="87" extrusionOk="0">
                    <a:moveTo>
                      <a:pt x="29" y="1"/>
                    </a:moveTo>
                    <a:cubicBezTo>
                      <a:pt x="29" y="1"/>
                      <a:pt x="1" y="29"/>
                      <a:pt x="29" y="58"/>
                    </a:cubicBezTo>
                    <a:cubicBezTo>
                      <a:pt x="87" y="87"/>
                      <a:pt x="144" y="87"/>
                      <a:pt x="201" y="87"/>
                    </a:cubicBezTo>
                    <a:cubicBezTo>
                      <a:pt x="201" y="87"/>
                      <a:pt x="201" y="58"/>
                      <a:pt x="201" y="58"/>
                    </a:cubicBezTo>
                    <a:cubicBezTo>
                      <a:pt x="144" y="58"/>
                      <a:pt x="87" y="29"/>
                      <a:pt x="29" y="1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5" name="Google Shape;845;p64"/>
              <p:cNvSpPr/>
              <p:nvPr/>
            </p:nvSpPr>
            <p:spPr>
              <a:xfrm>
                <a:off x="6892894" y="2384204"/>
                <a:ext cx="24248" cy="30258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87" extrusionOk="0">
                    <a:moveTo>
                      <a:pt x="115" y="0"/>
                    </a:moveTo>
                    <a:cubicBezTo>
                      <a:pt x="58" y="0"/>
                      <a:pt x="0" y="57"/>
                      <a:pt x="0" y="143"/>
                    </a:cubicBezTo>
                    <a:cubicBezTo>
                      <a:pt x="0" y="229"/>
                      <a:pt x="58" y="286"/>
                      <a:pt x="115" y="286"/>
                    </a:cubicBezTo>
                    <a:cubicBezTo>
                      <a:pt x="172" y="286"/>
                      <a:pt x="229" y="229"/>
                      <a:pt x="229" y="143"/>
                    </a:cubicBezTo>
                    <a:cubicBezTo>
                      <a:pt x="229" y="57"/>
                      <a:pt x="172" y="0"/>
                      <a:pt x="115" y="0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6" name="Google Shape;846;p64"/>
              <p:cNvSpPr/>
              <p:nvPr/>
            </p:nvSpPr>
            <p:spPr>
              <a:xfrm>
                <a:off x="6874761" y="2361116"/>
                <a:ext cx="48391" cy="17079"/>
              </a:xfrm>
              <a:custGeom>
                <a:avLst/>
                <a:gdLst/>
                <a:ahLst/>
                <a:cxnLst/>
                <a:rect l="l" t="t" r="r" b="b"/>
                <a:pathLst>
                  <a:path w="459" h="162" extrusionOk="0">
                    <a:moveTo>
                      <a:pt x="236" y="0"/>
                    </a:moveTo>
                    <a:cubicBezTo>
                      <a:pt x="148" y="0"/>
                      <a:pt x="62" y="30"/>
                      <a:pt x="1" y="76"/>
                    </a:cubicBezTo>
                    <a:cubicBezTo>
                      <a:pt x="1" y="105"/>
                      <a:pt x="1" y="133"/>
                      <a:pt x="1" y="162"/>
                    </a:cubicBezTo>
                    <a:lnTo>
                      <a:pt x="29" y="162"/>
                    </a:lnTo>
                    <a:cubicBezTo>
                      <a:pt x="58" y="162"/>
                      <a:pt x="58" y="133"/>
                      <a:pt x="58" y="133"/>
                    </a:cubicBezTo>
                    <a:cubicBezTo>
                      <a:pt x="101" y="90"/>
                      <a:pt x="158" y="69"/>
                      <a:pt x="215" y="69"/>
                    </a:cubicBezTo>
                    <a:cubicBezTo>
                      <a:pt x="273" y="69"/>
                      <a:pt x="330" y="90"/>
                      <a:pt x="373" y="133"/>
                    </a:cubicBezTo>
                    <a:lnTo>
                      <a:pt x="459" y="133"/>
                    </a:lnTo>
                    <a:cubicBezTo>
                      <a:pt x="459" y="105"/>
                      <a:pt x="459" y="76"/>
                      <a:pt x="459" y="76"/>
                    </a:cubicBezTo>
                    <a:cubicBezTo>
                      <a:pt x="392" y="23"/>
                      <a:pt x="313" y="0"/>
                      <a:pt x="236" y="0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7" name="Google Shape;847;p64"/>
              <p:cNvSpPr/>
              <p:nvPr/>
            </p:nvSpPr>
            <p:spPr>
              <a:xfrm>
                <a:off x="6883827" y="2387156"/>
                <a:ext cx="21191" cy="316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30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9"/>
                    </a:cubicBezTo>
                    <a:lnTo>
                      <a:pt x="201" y="29"/>
                    </a:ln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8" name="Google Shape;848;p64"/>
              <p:cNvSpPr/>
              <p:nvPr/>
            </p:nvSpPr>
            <p:spPr>
              <a:xfrm>
                <a:off x="6883827" y="2387156"/>
                <a:ext cx="21191" cy="917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87" extrusionOk="0">
                    <a:moveTo>
                      <a:pt x="172" y="1"/>
                    </a:moveTo>
                    <a:cubicBezTo>
                      <a:pt x="144" y="29"/>
                      <a:pt x="86" y="58"/>
                      <a:pt x="29" y="58"/>
                    </a:cubicBezTo>
                    <a:lnTo>
                      <a:pt x="1" y="58"/>
                    </a:lnTo>
                    <a:cubicBezTo>
                      <a:pt x="1" y="87"/>
                      <a:pt x="1" y="87"/>
                      <a:pt x="29" y="87"/>
                    </a:cubicBezTo>
                    <a:cubicBezTo>
                      <a:pt x="86" y="87"/>
                      <a:pt x="144" y="58"/>
                      <a:pt x="201" y="29"/>
                    </a:cubicBezTo>
                    <a:cubicBezTo>
                      <a:pt x="201" y="29"/>
                      <a:pt x="201" y="29"/>
                      <a:pt x="201" y="1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9" name="Google Shape;849;p64"/>
              <p:cNvSpPr/>
              <p:nvPr/>
            </p:nvSpPr>
            <p:spPr>
              <a:xfrm>
                <a:off x="6904912" y="2480669"/>
                <a:ext cx="72534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688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" y="118"/>
                      <a:pt x="250" y="176"/>
                      <a:pt x="396" y="176"/>
                    </a:cubicBezTo>
                    <a:cubicBezTo>
                      <a:pt x="501" y="176"/>
                      <a:pt x="604" y="146"/>
                      <a:pt x="688" y="87"/>
                    </a:cubicBezTo>
                    <a:lnTo>
                      <a:pt x="688" y="87"/>
                    </a:lnTo>
                    <a:cubicBezTo>
                      <a:pt x="611" y="106"/>
                      <a:pt x="535" y="115"/>
                      <a:pt x="459" y="115"/>
                    </a:cubicBezTo>
                    <a:cubicBezTo>
                      <a:pt x="306" y="115"/>
                      <a:pt x="153" y="77"/>
                      <a:pt x="1" y="1"/>
                    </a:cubicBezTo>
                    <a:close/>
                  </a:path>
                </a:pathLst>
              </a:custGeom>
              <a:solidFill>
                <a:srgbClr val="E375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0" name="Google Shape;850;p64"/>
              <p:cNvSpPr/>
              <p:nvPr/>
            </p:nvSpPr>
            <p:spPr>
              <a:xfrm>
                <a:off x="6717887" y="2857884"/>
                <a:ext cx="45334" cy="11470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088" extrusionOk="0">
                    <a:moveTo>
                      <a:pt x="430" y="0"/>
                    </a:moveTo>
                    <a:lnTo>
                      <a:pt x="0" y="258"/>
                    </a:lnTo>
                    <a:lnTo>
                      <a:pt x="29" y="1088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C4CF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1" name="Google Shape;851;p64"/>
              <p:cNvSpPr/>
              <p:nvPr/>
            </p:nvSpPr>
            <p:spPr>
              <a:xfrm>
                <a:off x="6913979" y="2770380"/>
                <a:ext cx="120820" cy="108696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031" extrusionOk="0">
                    <a:moveTo>
                      <a:pt x="87" y="0"/>
                    </a:moveTo>
                    <a:lnTo>
                      <a:pt x="1" y="86"/>
                    </a:lnTo>
                    <a:lnTo>
                      <a:pt x="1002" y="1031"/>
                    </a:lnTo>
                    <a:lnTo>
                      <a:pt x="1145" y="88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DBE1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2" name="Google Shape;852;p64"/>
              <p:cNvSpPr/>
              <p:nvPr/>
            </p:nvSpPr>
            <p:spPr>
              <a:xfrm>
                <a:off x="6877818" y="2740229"/>
                <a:ext cx="45334" cy="3932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373" extrusionOk="0">
                    <a:moveTo>
                      <a:pt x="86" y="0"/>
                    </a:moveTo>
                    <a:lnTo>
                      <a:pt x="0" y="86"/>
                    </a:lnTo>
                    <a:lnTo>
                      <a:pt x="344" y="372"/>
                    </a:lnTo>
                    <a:lnTo>
                      <a:pt x="430" y="286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3" name="Google Shape;853;p64"/>
              <p:cNvSpPr/>
              <p:nvPr/>
            </p:nvSpPr>
            <p:spPr>
              <a:xfrm>
                <a:off x="6639451" y="2845760"/>
                <a:ext cx="485915" cy="262198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2487" extrusionOk="0">
                    <a:moveTo>
                      <a:pt x="3664" y="1"/>
                    </a:moveTo>
                    <a:cubicBezTo>
                      <a:pt x="3521" y="29"/>
                      <a:pt x="3206" y="802"/>
                      <a:pt x="3206" y="802"/>
                    </a:cubicBezTo>
                    <a:lnTo>
                      <a:pt x="1260" y="1060"/>
                    </a:lnTo>
                    <a:lnTo>
                      <a:pt x="1202" y="745"/>
                    </a:lnTo>
                    <a:lnTo>
                      <a:pt x="0" y="859"/>
                    </a:lnTo>
                    <a:cubicBezTo>
                      <a:pt x="0" y="859"/>
                      <a:pt x="0" y="2147"/>
                      <a:pt x="201" y="2433"/>
                    </a:cubicBezTo>
                    <a:cubicBezTo>
                      <a:pt x="225" y="2470"/>
                      <a:pt x="294" y="2486"/>
                      <a:pt x="398" y="2486"/>
                    </a:cubicBezTo>
                    <a:cubicBezTo>
                      <a:pt x="1032" y="2486"/>
                      <a:pt x="2958" y="1871"/>
                      <a:pt x="3721" y="1403"/>
                    </a:cubicBezTo>
                    <a:cubicBezTo>
                      <a:pt x="4608" y="859"/>
                      <a:pt x="4322" y="144"/>
                      <a:pt x="4322" y="144"/>
                    </a:cubicBezTo>
                    <a:cubicBezTo>
                      <a:pt x="4122" y="58"/>
                      <a:pt x="3893" y="29"/>
                      <a:pt x="3664" y="1"/>
                    </a:cubicBezTo>
                    <a:close/>
                  </a:path>
                </a:pathLst>
              </a:custGeom>
              <a:solidFill>
                <a:srgbClr val="F5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4" name="Google Shape;854;p64"/>
              <p:cNvSpPr/>
              <p:nvPr/>
            </p:nvSpPr>
            <p:spPr>
              <a:xfrm>
                <a:off x="6639451" y="2942331"/>
                <a:ext cx="132839" cy="78543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745" extrusionOk="0">
                    <a:moveTo>
                      <a:pt x="143" y="1"/>
                    </a:moveTo>
                    <a:cubicBezTo>
                      <a:pt x="115" y="1"/>
                      <a:pt x="58" y="87"/>
                      <a:pt x="0" y="172"/>
                    </a:cubicBezTo>
                    <a:cubicBezTo>
                      <a:pt x="0" y="315"/>
                      <a:pt x="0" y="544"/>
                      <a:pt x="29" y="745"/>
                    </a:cubicBezTo>
                    <a:lnTo>
                      <a:pt x="1260" y="144"/>
                    </a:lnTo>
                    <a:cubicBezTo>
                      <a:pt x="1260" y="144"/>
                      <a:pt x="287" y="1"/>
                      <a:pt x="143" y="1"/>
                    </a:cubicBezTo>
                    <a:close/>
                  </a:path>
                </a:pathLst>
              </a:custGeom>
              <a:solidFill>
                <a:srgbClr val="EB97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5" name="Google Shape;855;p64"/>
              <p:cNvSpPr/>
              <p:nvPr/>
            </p:nvSpPr>
            <p:spPr>
              <a:xfrm>
                <a:off x="6603185" y="2636384"/>
                <a:ext cx="214334" cy="339266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3218" extrusionOk="0">
                    <a:moveTo>
                      <a:pt x="1093" y="0"/>
                    </a:moveTo>
                    <a:cubicBezTo>
                      <a:pt x="923" y="0"/>
                      <a:pt x="590" y="73"/>
                      <a:pt x="344" y="584"/>
                    </a:cubicBezTo>
                    <a:cubicBezTo>
                      <a:pt x="1" y="1271"/>
                      <a:pt x="115" y="3217"/>
                      <a:pt x="115" y="3217"/>
                    </a:cubicBezTo>
                    <a:lnTo>
                      <a:pt x="1775" y="3017"/>
                    </a:lnTo>
                    <a:cubicBezTo>
                      <a:pt x="1775" y="3017"/>
                      <a:pt x="2033" y="241"/>
                      <a:pt x="1203" y="12"/>
                    </a:cubicBezTo>
                    <a:cubicBezTo>
                      <a:pt x="1203" y="12"/>
                      <a:pt x="1161" y="0"/>
                      <a:pt x="1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6" name="Google Shape;856;p64"/>
              <p:cNvSpPr/>
              <p:nvPr/>
            </p:nvSpPr>
            <p:spPr>
              <a:xfrm>
                <a:off x="6992416" y="2661791"/>
                <a:ext cx="485915" cy="479801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551" extrusionOk="0">
                    <a:moveTo>
                      <a:pt x="1231" y="0"/>
                    </a:moveTo>
                    <a:lnTo>
                      <a:pt x="1" y="4551"/>
                    </a:lnTo>
                    <a:lnTo>
                      <a:pt x="3406" y="4551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7" name="Google Shape;857;p64"/>
              <p:cNvSpPr/>
              <p:nvPr/>
            </p:nvSpPr>
            <p:spPr>
              <a:xfrm>
                <a:off x="7004539" y="2676867"/>
                <a:ext cx="485810" cy="479801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4551" extrusionOk="0">
                    <a:moveTo>
                      <a:pt x="1231" y="0"/>
                    </a:moveTo>
                    <a:lnTo>
                      <a:pt x="0" y="4551"/>
                    </a:lnTo>
                    <a:lnTo>
                      <a:pt x="3377" y="4551"/>
                    </a:lnTo>
                    <a:lnTo>
                      <a:pt x="460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8" name="Google Shape;858;p64"/>
              <p:cNvSpPr/>
              <p:nvPr/>
            </p:nvSpPr>
            <p:spPr>
              <a:xfrm>
                <a:off x="7215707" y="2652725"/>
                <a:ext cx="193249" cy="72534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688" extrusionOk="0">
                    <a:moveTo>
                      <a:pt x="172" y="0"/>
                    </a:moveTo>
                    <a:lnTo>
                      <a:pt x="1" y="687"/>
                    </a:lnTo>
                    <a:lnTo>
                      <a:pt x="1632" y="687"/>
                    </a:lnTo>
                    <a:lnTo>
                      <a:pt x="1832" y="0"/>
                    </a:lnTo>
                    <a:close/>
                  </a:path>
                </a:pathLst>
              </a:custGeom>
              <a:solidFill>
                <a:srgbClr val="437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59" name="Google Shape;859;p64"/>
              <p:cNvSpPr/>
              <p:nvPr/>
            </p:nvSpPr>
            <p:spPr>
              <a:xfrm>
                <a:off x="7263992" y="2622573"/>
                <a:ext cx="117763" cy="4533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430" extrusionOk="0">
                    <a:moveTo>
                      <a:pt x="115" y="0"/>
                    </a:moveTo>
                    <a:lnTo>
                      <a:pt x="1" y="429"/>
                    </a:lnTo>
                    <a:lnTo>
                      <a:pt x="1002" y="429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0" name="Google Shape;860;p64"/>
              <p:cNvSpPr/>
              <p:nvPr/>
            </p:nvSpPr>
            <p:spPr>
              <a:xfrm>
                <a:off x="7273058" y="2622573"/>
                <a:ext cx="120820" cy="45334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430" extrusionOk="0">
                    <a:moveTo>
                      <a:pt x="143" y="0"/>
                    </a:moveTo>
                    <a:lnTo>
                      <a:pt x="0" y="429"/>
                    </a:lnTo>
                    <a:lnTo>
                      <a:pt x="1031" y="429"/>
                    </a:lnTo>
                    <a:lnTo>
                      <a:pt x="1145" y="0"/>
                    </a:lnTo>
                    <a:close/>
                  </a:path>
                </a:pathLst>
              </a:custGeom>
              <a:solidFill>
                <a:srgbClr val="437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1" name="Google Shape;861;p64"/>
              <p:cNvSpPr/>
              <p:nvPr/>
            </p:nvSpPr>
            <p:spPr>
              <a:xfrm>
                <a:off x="7224773" y="2652725"/>
                <a:ext cx="193249" cy="72534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688" extrusionOk="0">
                    <a:moveTo>
                      <a:pt x="201" y="0"/>
                    </a:moveTo>
                    <a:lnTo>
                      <a:pt x="0" y="687"/>
                    </a:lnTo>
                    <a:lnTo>
                      <a:pt x="1660" y="687"/>
                    </a:lnTo>
                    <a:lnTo>
                      <a:pt x="1832" y="0"/>
                    </a:lnTo>
                    <a:close/>
                  </a:path>
                </a:pathLst>
              </a:custGeom>
              <a:solidFill>
                <a:srgbClr val="355C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2" name="Google Shape;862;p64"/>
              <p:cNvSpPr/>
              <p:nvPr/>
            </p:nvSpPr>
            <p:spPr>
              <a:xfrm>
                <a:off x="7387656" y="2836061"/>
                <a:ext cx="95834" cy="15845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503" extrusionOk="0">
                    <a:moveTo>
                      <a:pt x="370" y="0"/>
                    </a:moveTo>
                    <a:cubicBezTo>
                      <a:pt x="343" y="0"/>
                      <a:pt x="324" y="3"/>
                      <a:pt x="316" y="7"/>
                    </a:cubicBezTo>
                    <a:cubicBezTo>
                      <a:pt x="144" y="408"/>
                      <a:pt x="30" y="837"/>
                      <a:pt x="1" y="1295"/>
                    </a:cubicBezTo>
                    <a:cubicBezTo>
                      <a:pt x="49" y="1439"/>
                      <a:pt x="298" y="1502"/>
                      <a:pt x="428" y="1502"/>
                    </a:cubicBezTo>
                    <a:cubicBezTo>
                      <a:pt x="453" y="1502"/>
                      <a:pt x="474" y="1500"/>
                      <a:pt x="487" y="1495"/>
                    </a:cubicBezTo>
                    <a:cubicBezTo>
                      <a:pt x="659" y="1123"/>
                      <a:pt x="774" y="722"/>
                      <a:pt x="859" y="322"/>
                    </a:cubicBezTo>
                    <a:cubicBezTo>
                      <a:pt x="908" y="78"/>
                      <a:pt x="521" y="0"/>
                      <a:pt x="370" y="0"/>
                    </a:cubicBezTo>
                    <a:close/>
                  </a:path>
                </a:pathLst>
              </a:custGeom>
              <a:solidFill>
                <a:srgbClr val="F5B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3" name="Google Shape;863;p64"/>
              <p:cNvSpPr/>
              <p:nvPr/>
            </p:nvSpPr>
            <p:spPr>
              <a:xfrm>
                <a:off x="6802333" y="2233339"/>
                <a:ext cx="265677" cy="123772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1174" extrusionOk="0">
                    <a:moveTo>
                      <a:pt x="1575" y="0"/>
                    </a:moveTo>
                    <a:cubicBezTo>
                      <a:pt x="1289" y="29"/>
                      <a:pt x="1031" y="86"/>
                      <a:pt x="745" y="172"/>
                    </a:cubicBezTo>
                    <a:cubicBezTo>
                      <a:pt x="573" y="229"/>
                      <a:pt x="373" y="286"/>
                      <a:pt x="173" y="372"/>
                    </a:cubicBezTo>
                    <a:cubicBezTo>
                      <a:pt x="1" y="630"/>
                      <a:pt x="29" y="945"/>
                      <a:pt x="230" y="1174"/>
                    </a:cubicBezTo>
                    <a:cubicBezTo>
                      <a:pt x="230" y="1174"/>
                      <a:pt x="662" y="895"/>
                      <a:pt x="1482" y="895"/>
                    </a:cubicBezTo>
                    <a:cubicBezTo>
                      <a:pt x="1778" y="895"/>
                      <a:pt x="2124" y="932"/>
                      <a:pt x="2519" y="1030"/>
                    </a:cubicBezTo>
                    <a:cubicBezTo>
                      <a:pt x="2462" y="773"/>
                      <a:pt x="2376" y="515"/>
                      <a:pt x="2262" y="286"/>
                    </a:cubicBezTo>
                    <a:cubicBezTo>
                      <a:pt x="2061" y="143"/>
                      <a:pt x="1832" y="29"/>
                      <a:pt x="1575" y="0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864" name="Google Shape;864;p64"/>
            <p:cNvSpPr/>
            <p:nvPr/>
          </p:nvSpPr>
          <p:spPr>
            <a:xfrm rot="2700000">
              <a:off x="6257727" y="879916"/>
              <a:ext cx="199358" cy="199470"/>
            </a:xfrm>
            <a:custGeom>
              <a:avLst/>
              <a:gdLst/>
              <a:ahLst/>
              <a:cxnLst/>
              <a:rect l="l" t="t" r="r" b="b"/>
              <a:pathLst>
                <a:path w="1769" h="1770" extrusionOk="0">
                  <a:moveTo>
                    <a:pt x="681" y="1"/>
                  </a:moveTo>
                  <a:lnTo>
                    <a:pt x="681" y="668"/>
                  </a:lnTo>
                  <a:lnTo>
                    <a:pt x="0" y="668"/>
                  </a:lnTo>
                  <a:lnTo>
                    <a:pt x="0" y="1088"/>
                  </a:lnTo>
                  <a:lnTo>
                    <a:pt x="681" y="1088"/>
                  </a:lnTo>
                  <a:lnTo>
                    <a:pt x="681" y="1769"/>
                  </a:lnTo>
                  <a:lnTo>
                    <a:pt x="1102" y="1769"/>
                  </a:lnTo>
                  <a:lnTo>
                    <a:pt x="1102" y="1088"/>
                  </a:lnTo>
                  <a:lnTo>
                    <a:pt x="1769" y="1088"/>
                  </a:lnTo>
                  <a:lnTo>
                    <a:pt x="1769" y="668"/>
                  </a:lnTo>
                  <a:lnTo>
                    <a:pt x="1102" y="66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865" name="Google Shape;865;p64"/>
            <p:cNvGrpSpPr/>
            <p:nvPr/>
          </p:nvGrpSpPr>
          <p:grpSpPr>
            <a:xfrm>
              <a:off x="4195962" y="2113572"/>
              <a:ext cx="1676362" cy="2488197"/>
              <a:chOff x="4587881" y="2070350"/>
              <a:chExt cx="1749856" cy="2597283"/>
            </a:xfrm>
          </p:grpSpPr>
          <p:sp>
            <p:nvSpPr>
              <p:cNvPr id="866" name="Google Shape;866;p64"/>
              <p:cNvSpPr/>
              <p:nvPr/>
            </p:nvSpPr>
            <p:spPr>
              <a:xfrm>
                <a:off x="4587881" y="2607602"/>
                <a:ext cx="188610" cy="19609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860" extrusionOk="0">
                    <a:moveTo>
                      <a:pt x="322" y="1"/>
                    </a:moveTo>
                    <a:cubicBezTo>
                      <a:pt x="147" y="1"/>
                      <a:pt x="1" y="592"/>
                      <a:pt x="129" y="1001"/>
                    </a:cubicBezTo>
                    <a:cubicBezTo>
                      <a:pt x="243" y="1430"/>
                      <a:pt x="1560" y="1859"/>
                      <a:pt x="1560" y="1859"/>
                    </a:cubicBezTo>
                    <a:cubicBezTo>
                      <a:pt x="1646" y="1630"/>
                      <a:pt x="1731" y="1373"/>
                      <a:pt x="1789" y="1115"/>
                    </a:cubicBezTo>
                    <a:cubicBezTo>
                      <a:pt x="1789" y="1115"/>
                      <a:pt x="1502" y="772"/>
                      <a:pt x="1417" y="686"/>
                    </a:cubicBezTo>
                    <a:cubicBezTo>
                      <a:pt x="1331" y="629"/>
                      <a:pt x="1188" y="171"/>
                      <a:pt x="1045" y="85"/>
                    </a:cubicBezTo>
                    <a:cubicBezTo>
                      <a:pt x="1033" y="78"/>
                      <a:pt x="1023" y="75"/>
                      <a:pt x="1014" y="75"/>
                    </a:cubicBezTo>
                    <a:cubicBezTo>
                      <a:pt x="915" y="75"/>
                      <a:pt x="990" y="492"/>
                      <a:pt x="1016" y="571"/>
                    </a:cubicBezTo>
                    <a:cubicBezTo>
                      <a:pt x="1016" y="571"/>
                      <a:pt x="558" y="228"/>
                      <a:pt x="386" y="28"/>
                    </a:cubicBezTo>
                    <a:cubicBezTo>
                      <a:pt x="365" y="9"/>
                      <a:pt x="343" y="1"/>
                      <a:pt x="322" y="1"/>
                    </a:cubicBezTo>
                    <a:close/>
                  </a:path>
                </a:pathLst>
              </a:custGeom>
              <a:solidFill>
                <a:srgbClr val="7C4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7" name="Google Shape;867;p64"/>
              <p:cNvSpPr/>
              <p:nvPr/>
            </p:nvSpPr>
            <p:spPr>
              <a:xfrm>
                <a:off x="4728097" y="2571230"/>
                <a:ext cx="618649" cy="362143"/>
              </a:xfrm>
              <a:custGeom>
                <a:avLst/>
                <a:gdLst/>
                <a:ahLst/>
                <a:cxnLst/>
                <a:rect l="l" t="t" r="r" b="b"/>
                <a:pathLst>
                  <a:path w="5868" h="3435" extrusionOk="0">
                    <a:moveTo>
                      <a:pt x="4923" y="0"/>
                    </a:moveTo>
                    <a:cubicBezTo>
                      <a:pt x="4322" y="687"/>
                      <a:pt x="3664" y="1346"/>
                      <a:pt x="3006" y="1947"/>
                    </a:cubicBezTo>
                    <a:cubicBezTo>
                      <a:pt x="1918" y="1718"/>
                      <a:pt x="487" y="1288"/>
                      <a:pt x="487" y="1288"/>
                    </a:cubicBezTo>
                    <a:lnTo>
                      <a:pt x="1" y="2347"/>
                    </a:lnTo>
                    <a:cubicBezTo>
                      <a:pt x="1" y="2347"/>
                      <a:pt x="2319" y="3378"/>
                      <a:pt x="3034" y="3435"/>
                    </a:cubicBezTo>
                    <a:cubicBezTo>
                      <a:pt x="3492" y="3435"/>
                      <a:pt x="4351" y="2748"/>
                      <a:pt x="5438" y="1546"/>
                    </a:cubicBezTo>
                    <a:cubicBezTo>
                      <a:pt x="5868" y="1088"/>
                      <a:pt x="5352" y="58"/>
                      <a:pt x="49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8" name="Google Shape;868;p64"/>
              <p:cNvSpPr/>
              <p:nvPr/>
            </p:nvSpPr>
            <p:spPr>
              <a:xfrm>
                <a:off x="5114271" y="2746238"/>
                <a:ext cx="150972" cy="162991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546" extrusionOk="0">
                    <a:moveTo>
                      <a:pt x="1031" y="0"/>
                    </a:moveTo>
                    <a:lnTo>
                      <a:pt x="1" y="1546"/>
                    </a:lnTo>
                    <a:cubicBezTo>
                      <a:pt x="516" y="1174"/>
                      <a:pt x="1003" y="744"/>
                      <a:pt x="1432" y="258"/>
                    </a:cubicBezTo>
                    <a:cubicBezTo>
                      <a:pt x="1260" y="143"/>
                      <a:pt x="1031" y="0"/>
                      <a:pt x="10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9" name="Google Shape;869;p64"/>
              <p:cNvSpPr/>
              <p:nvPr/>
            </p:nvSpPr>
            <p:spPr>
              <a:xfrm>
                <a:off x="6149233" y="2619726"/>
                <a:ext cx="188504" cy="199047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888" extrusionOk="0">
                    <a:moveTo>
                      <a:pt x="1467" y="0"/>
                    </a:moveTo>
                    <a:cubicBezTo>
                      <a:pt x="1446" y="0"/>
                      <a:pt x="1424" y="9"/>
                      <a:pt x="1403" y="27"/>
                    </a:cubicBezTo>
                    <a:cubicBezTo>
                      <a:pt x="1231" y="227"/>
                      <a:pt x="773" y="571"/>
                      <a:pt x="773" y="571"/>
                    </a:cubicBezTo>
                    <a:cubicBezTo>
                      <a:pt x="799" y="492"/>
                      <a:pt x="874" y="74"/>
                      <a:pt x="775" y="74"/>
                    </a:cubicBezTo>
                    <a:cubicBezTo>
                      <a:pt x="766" y="74"/>
                      <a:pt x="756" y="77"/>
                      <a:pt x="744" y="84"/>
                    </a:cubicBezTo>
                    <a:cubicBezTo>
                      <a:pt x="573" y="170"/>
                      <a:pt x="458" y="628"/>
                      <a:pt x="372" y="685"/>
                    </a:cubicBezTo>
                    <a:cubicBezTo>
                      <a:pt x="287" y="771"/>
                      <a:pt x="0" y="1143"/>
                      <a:pt x="0" y="1143"/>
                    </a:cubicBezTo>
                    <a:cubicBezTo>
                      <a:pt x="58" y="1372"/>
                      <a:pt x="115" y="1630"/>
                      <a:pt x="229" y="1887"/>
                    </a:cubicBezTo>
                    <a:cubicBezTo>
                      <a:pt x="229" y="1887"/>
                      <a:pt x="1546" y="1429"/>
                      <a:pt x="1660" y="1000"/>
                    </a:cubicBezTo>
                    <a:cubicBezTo>
                      <a:pt x="1788" y="591"/>
                      <a:pt x="1642" y="0"/>
                      <a:pt x="1467" y="0"/>
                    </a:cubicBezTo>
                    <a:close/>
                  </a:path>
                </a:pathLst>
              </a:custGeom>
              <a:solidFill>
                <a:srgbClr val="7C4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0" name="Google Shape;870;p64"/>
              <p:cNvSpPr/>
              <p:nvPr/>
            </p:nvSpPr>
            <p:spPr>
              <a:xfrm>
                <a:off x="5578986" y="2583249"/>
                <a:ext cx="615591" cy="362354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3437" extrusionOk="0">
                    <a:moveTo>
                      <a:pt x="916" y="1"/>
                    </a:moveTo>
                    <a:cubicBezTo>
                      <a:pt x="487" y="58"/>
                      <a:pt x="0" y="1088"/>
                      <a:pt x="430" y="1575"/>
                    </a:cubicBezTo>
                    <a:cubicBezTo>
                      <a:pt x="1467" y="2753"/>
                      <a:pt x="2313" y="3436"/>
                      <a:pt x="2777" y="3436"/>
                    </a:cubicBezTo>
                    <a:cubicBezTo>
                      <a:pt x="2786" y="3436"/>
                      <a:pt x="2796" y="3436"/>
                      <a:pt x="2805" y="3435"/>
                    </a:cubicBezTo>
                    <a:cubicBezTo>
                      <a:pt x="3549" y="3378"/>
                      <a:pt x="5839" y="2376"/>
                      <a:pt x="5839" y="2376"/>
                    </a:cubicBezTo>
                    <a:lnTo>
                      <a:pt x="5352" y="1289"/>
                    </a:lnTo>
                    <a:cubicBezTo>
                      <a:pt x="5352" y="1289"/>
                      <a:pt x="3921" y="1718"/>
                      <a:pt x="2862" y="1976"/>
                    </a:cubicBezTo>
                    <a:cubicBezTo>
                      <a:pt x="2175" y="1346"/>
                      <a:pt x="1546" y="688"/>
                      <a:pt x="9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1" name="Google Shape;871;p64"/>
              <p:cNvSpPr/>
              <p:nvPr/>
            </p:nvSpPr>
            <p:spPr>
              <a:xfrm>
                <a:off x="5636338" y="2719038"/>
                <a:ext cx="175010" cy="20231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919" extrusionOk="0">
                    <a:moveTo>
                      <a:pt x="544" y="1"/>
                    </a:moveTo>
                    <a:cubicBezTo>
                      <a:pt x="544" y="1"/>
                      <a:pt x="57" y="201"/>
                      <a:pt x="0" y="316"/>
                    </a:cubicBezTo>
                    <a:cubicBezTo>
                      <a:pt x="0" y="344"/>
                      <a:pt x="0" y="373"/>
                      <a:pt x="0" y="430"/>
                    </a:cubicBezTo>
                    <a:cubicBezTo>
                      <a:pt x="487" y="974"/>
                      <a:pt x="1059" y="1489"/>
                      <a:pt x="1660" y="1918"/>
                    </a:cubicBezTo>
                    <a:lnTo>
                      <a:pt x="54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2" name="Google Shape;872;p64"/>
              <p:cNvSpPr/>
              <p:nvPr/>
            </p:nvSpPr>
            <p:spPr>
              <a:xfrm>
                <a:off x="5162556" y="3416011"/>
                <a:ext cx="280753" cy="1182897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11220" extrusionOk="0">
                    <a:moveTo>
                      <a:pt x="87" y="1"/>
                    </a:moveTo>
                    <a:lnTo>
                      <a:pt x="1" y="1689"/>
                    </a:lnTo>
                    <a:lnTo>
                      <a:pt x="1260" y="11220"/>
                    </a:lnTo>
                    <a:lnTo>
                      <a:pt x="2205" y="11220"/>
                    </a:lnTo>
                    <a:lnTo>
                      <a:pt x="26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3" name="Google Shape;873;p64"/>
              <p:cNvSpPr/>
              <p:nvPr/>
            </p:nvSpPr>
            <p:spPr>
              <a:xfrm>
                <a:off x="5162556" y="4598788"/>
                <a:ext cx="232468" cy="68844"/>
              </a:xfrm>
              <a:custGeom>
                <a:avLst/>
                <a:gdLst/>
                <a:ahLst/>
                <a:cxnLst/>
                <a:rect l="l" t="t" r="r" b="b"/>
                <a:pathLst>
                  <a:path w="2205" h="653" extrusionOk="0">
                    <a:moveTo>
                      <a:pt x="1260" y="1"/>
                    </a:moveTo>
                    <a:cubicBezTo>
                      <a:pt x="1260" y="1"/>
                      <a:pt x="29" y="487"/>
                      <a:pt x="1" y="602"/>
                    </a:cubicBezTo>
                    <a:cubicBezTo>
                      <a:pt x="1" y="640"/>
                      <a:pt x="246" y="652"/>
                      <a:pt x="572" y="652"/>
                    </a:cubicBezTo>
                    <a:cubicBezTo>
                      <a:pt x="1225" y="652"/>
                      <a:pt x="2205" y="602"/>
                      <a:pt x="2205" y="602"/>
                    </a:cubicBezTo>
                    <a:lnTo>
                      <a:pt x="22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4" name="Google Shape;874;p64"/>
              <p:cNvSpPr/>
              <p:nvPr/>
            </p:nvSpPr>
            <p:spPr>
              <a:xfrm>
                <a:off x="5431074" y="3416011"/>
                <a:ext cx="271687" cy="1182897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11220" extrusionOk="0">
                    <a:moveTo>
                      <a:pt x="1" y="1"/>
                    </a:moveTo>
                    <a:lnTo>
                      <a:pt x="58" y="1375"/>
                    </a:lnTo>
                    <a:lnTo>
                      <a:pt x="1174" y="11220"/>
                    </a:lnTo>
                    <a:lnTo>
                      <a:pt x="2119" y="11220"/>
                    </a:lnTo>
                    <a:lnTo>
                      <a:pt x="25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5" name="Google Shape;875;p64"/>
              <p:cNvSpPr/>
              <p:nvPr/>
            </p:nvSpPr>
            <p:spPr>
              <a:xfrm>
                <a:off x="5424116" y="4598788"/>
                <a:ext cx="233416" cy="6884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653" extrusionOk="0">
                    <a:moveTo>
                      <a:pt x="1240" y="1"/>
                    </a:moveTo>
                    <a:cubicBezTo>
                      <a:pt x="1240" y="1"/>
                      <a:pt x="10" y="487"/>
                      <a:pt x="10" y="602"/>
                    </a:cubicBezTo>
                    <a:cubicBezTo>
                      <a:pt x="0" y="640"/>
                      <a:pt x="242" y="652"/>
                      <a:pt x="568" y="652"/>
                    </a:cubicBezTo>
                    <a:cubicBezTo>
                      <a:pt x="1221" y="652"/>
                      <a:pt x="2213" y="602"/>
                      <a:pt x="2213" y="602"/>
                    </a:cubicBezTo>
                    <a:lnTo>
                      <a:pt x="22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6" name="Google Shape;876;p64"/>
              <p:cNvSpPr/>
              <p:nvPr/>
            </p:nvSpPr>
            <p:spPr>
              <a:xfrm>
                <a:off x="5201774" y="2188006"/>
                <a:ext cx="226458" cy="214756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2037" extrusionOk="0">
                    <a:moveTo>
                      <a:pt x="1260" y="1"/>
                    </a:moveTo>
                    <a:cubicBezTo>
                      <a:pt x="1260" y="1"/>
                      <a:pt x="1" y="430"/>
                      <a:pt x="945" y="1689"/>
                    </a:cubicBezTo>
                    <a:cubicBezTo>
                      <a:pt x="1131" y="1937"/>
                      <a:pt x="1290" y="2036"/>
                      <a:pt x="1426" y="2036"/>
                    </a:cubicBezTo>
                    <a:cubicBezTo>
                      <a:pt x="1981" y="2036"/>
                      <a:pt x="2147" y="373"/>
                      <a:pt x="2147" y="373"/>
                    </a:cubicBezTo>
                    <a:cubicBezTo>
                      <a:pt x="2147" y="344"/>
                      <a:pt x="1260" y="1"/>
                      <a:pt x="1260" y="1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7" name="Google Shape;877;p64"/>
              <p:cNvSpPr/>
              <p:nvPr/>
            </p:nvSpPr>
            <p:spPr>
              <a:xfrm>
                <a:off x="5114271" y="2568173"/>
                <a:ext cx="645849" cy="1071249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10161" extrusionOk="0">
                    <a:moveTo>
                      <a:pt x="2634" y="1"/>
                    </a:moveTo>
                    <a:lnTo>
                      <a:pt x="1260" y="29"/>
                    </a:lnTo>
                    <a:lnTo>
                      <a:pt x="1" y="9846"/>
                    </a:lnTo>
                    <a:cubicBezTo>
                      <a:pt x="688" y="10018"/>
                      <a:pt x="1375" y="10103"/>
                      <a:pt x="2090" y="10161"/>
                    </a:cubicBezTo>
                    <a:lnTo>
                      <a:pt x="3006" y="8758"/>
                    </a:lnTo>
                    <a:cubicBezTo>
                      <a:pt x="4151" y="8816"/>
                      <a:pt x="5238" y="9245"/>
                      <a:pt x="6125" y="9960"/>
                    </a:cubicBezTo>
                    <a:lnTo>
                      <a:pt x="5439" y="2119"/>
                    </a:lnTo>
                    <a:lnTo>
                      <a:pt x="5267" y="402"/>
                    </a:lnTo>
                    <a:cubicBezTo>
                      <a:pt x="5267" y="258"/>
                      <a:pt x="5181" y="201"/>
                      <a:pt x="5038" y="201"/>
                    </a:cubicBezTo>
                    <a:cubicBezTo>
                      <a:pt x="4494" y="115"/>
                      <a:pt x="3779" y="1"/>
                      <a:pt x="3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8" name="Google Shape;878;p64"/>
              <p:cNvSpPr/>
              <p:nvPr/>
            </p:nvSpPr>
            <p:spPr>
              <a:xfrm>
                <a:off x="5144528" y="2568173"/>
                <a:ext cx="594506" cy="805782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7643" extrusionOk="0">
                    <a:moveTo>
                      <a:pt x="2347" y="1"/>
                    </a:moveTo>
                    <a:lnTo>
                      <a:pt x="973" y="29"/>
                    </a:lnTo>
                    <a:lnTo>
                      <a:pt x="0" y="7642"/>
                    </a:lnTo>
                    <a:lnTo>
                      <a:pt x="5638" y="7642"/>
                    </a:lnTo>
                    <a:lnTo>
                      <a:pt x="5152" y="2119"/>
                    </a:lnTo>
                    <a:lnTo>
                      <a:pt x="4980" y="402"/>
                    </a:lnTo>
                    <a:cubicBezTo>
                      <a:pt x="4980" y="258"/>
                      <a:pt x="4894" y="201"/>
                      <a:pt x="4751" y="201"/>
                    </a:cubicBezTo>
                    <a:cubicBezTo>
                      <a:pt x="4207" y="115"/>
                      <a:pt x="3492" y="1"/>
                      <a:pt x="34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9" name="Google Shape;879;p64"/>
              <p:cNvSpPr/>
              <p:nvPr/>
            </p:nvSpPr>
            <p:spPr>
              <a:xfrm>
                <a:off x="5352638" y="2571230"/>
                <a:ext cx="60515" cy="802725"/>
              </a:xfrm>
              <a:custGeom>
                <a:avLst/>
                <a:gdLst/>
                <a:ahLst/>
                <a:cxnLst/>
                <a:rect l="l" t="t" r="r" b="b"/>
                <a:pathLst>
                  <a:path w="574" h="7614" extrusionOk="0">
                    <a:moveTo>
                      <a:pt x="344" y="0"/>
                    </a:moveTo>
                    <a:lnTo>
                      <a:pt x="1" y="7613"/>
                    </a:lnTo>
                    <a:lnTo>
                      <a:pt x="573" y="7613"/>
                    </a:lnTo>
                    <a:lnTo>
                      <a:pt x="3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0" name="Google Shape;880;p64"/>
              <p:cNvSpPr/>
              <p:nvPr/>
            </p:nvSpPr>
            <p:spPr>
              <a:xfrm>
                <a:off x="5391856" y="2414356"/>
                <a:ext cx="120820" cy="153924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460" extrusionOk="0">
                    <a:moveTo>
                      <a:pt x="1" y="0"/>
                    </a:moveTo>
                    <a:lnTo>
                      <a:pt x="1" y="687"/>
                    </a:lnTo>
                    <a:lnTo>
                      <a:pt x="1" y="1460"/>
                    </a:lnTo>
                    <a:lnTo>
                      <a:pt x="1146" y="1460"/>
                    </a:lnTo>
                    <a:lnTo>
                      <a:pt x="1146" y="0"/>
                    </a:lnTo>
                    <a:close/>
                  </a:path>
                </a:pathLst>
              </a:custGeom>
              <a:solidFill>
                <a:srgbClr val="7C4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1" name="Google Shape;881;p64"/>
              <p:cNvSpPr/>
              <p:nvPr/>
            </p:nvSpPr>
            <p:spPr>
              <a:xfrm>
                <a:off x="5391856" y="2469388"/>
                <a:ext cx="120820" cy="81074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769" extrusionOk="0">
                    <a:moveTo>
                      <a:pt x="101" y="1"/>
                    </a:moveTo>
                    <a:cubicBezTo>
                      <a:pt x="65" y="1"/>
                      <a:pt x="30" y="8"/>
                      <a:pt x="1" y="22"/>
                    </a:cubicBezTo>
                    <a:lnTo>
                      <a:pt x="1" y="766"/>
                    </a:lnTo>
                    <a:cubicBezTo>
                      <a:pt x="30" y="768"/>
                      <a:pt x="58" y="769"/>
                      <a:pt x="87" y="769"/>
                    </a:cubicBezTo>
                    <a:cubicBezTo>
                      <a:pt x="512" y="769"/>
                      <a:pt x="904" y="571"/>
                      <a:pt x="1146" y="222"/>
                    </a:cubicBezTo>
                    <a:cubicBezTo>
                      <a:pt x="1146" y="222"/>
                      <a:pt x="974" y="79"/>
                      <a:pt x="945" y="51"/>
                    </a:cubicBezTo>
                    <a:cubicBezTo>
                      <a:pt x="917" y="51"/>
                      <a:pt x="402" y="22"/>
                      <a:pt x="201" y="22"/>
                    </a:cubicBezTo>
                    <a:cubicBezTo>
                      <a:pt x="173" y="8"/>
                      <a:pt x="137" y="1"/>
                      <a:pt x="101" y="1"/>
                    </a:cubicBezTo>
                    <a:close/>
                  </a:path>
                </a:pathLst>
              </a:custGeom>
              <a:solidFill>
                <a:srgbClr val="835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2" name="Google Shape;882;p64"/>
              <p:cNvSpPr/>
              <p:nvPr/>
            </p:nvSpPr>
            <p:spPr>
              <a:xfrm>
                <a:off x="5289277" y="2197916"/>
                <a:ext cx="391558" cy="325138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3084" extrusionOk="0">
                    <a:moveTo>
                      <a:pt x="1081" y="1"/>
                    </a:moveTo>
                    <a:cubicBezTo>
                      <a:pt x="590" y="1"/>
                      <a:pt x="162" y="349"/>
                      <a:pt x="87" y="851"/>
                    </a:cubicBezTo>
                    <a:cubicBezTo>
                      <a:pt x="1" y="1796"/>
                      <a:pt x="402" y="3055"/>
                      <a:pt x="1346" y="3084"/>
                    </a:cubicBezTo>
                    <a:cubicBezTo>
                      <a:pt x="1546" y="3084"/>
                      <a:pt x="2262" y="2940"/>
                      <a:pt x="2777" y="2025"/>
                    </a:cubicBezTo>
                    <a:cubicBezTo>
                      <a:pt x="2851" y="2049"/>
                      <a:pt x="2920" y="2060"/>
                      <a:pt x="2984" y="2060"/>
                    </a:cubicBezTo>
                    <a:cubicBezTo>
                      <a:pt x="3518" y="2060"/>
                      <a:pt x="3713" y="1294"/>
                      <a:pt x="3407" y="1166"/>
                    </a:cubicBezTo>
                    <a:cubicBezTo>
                      <a:pt x="3348" y="1139"/>
                      <a:pt x="3293" y="1128"/>
                      <a:pt x="3243" y="1128"/>
                    </a:cubicBezTo>
                    <a:cubicBezTo>
                      <a:pt x="2976" y="1128"/>
                      <a:pt x="2834" y="1452"/>
                      <a:pt x="2834" y="1452"/>
                    </a:cubicBezTo>
                    <a:cubicBezTo>
                      <a:pt x="2834" y="1452"/>
                      <a:pt x="2491" y="1223"/>
                      <a:pt x="2548" y="451"/>
                    </a:cubicBezTo>
                    <a:cubicBezTo>
                      <a:pt x="2176" y="222"/>
                      <a:pt x="1747" y="50"/>
                      <a:pt x="1289" y="21"/>
                    </a:cubicBezTo>
                    <a:cubicBezTo>
                      <a:pt x="1219" y="7"/>
                      <a:pt x="1149" y="1"/>
                      <a:pt x="1081" y="1"/>
                    </a:cubicBezTo>
                    <a:close/>
                  </a:path>
                </a:pathLst>
              </a:custGeom>
              <a:solidFill>
                <a:srgbClr val="7C4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3" name="Google Shape;883;p64"/>
              <p:cNvSpPr/>
              <p:nvPr/>
            </p:nvSpPr>
            <p:spPr>
              <a:xfrm>
                <a:off x="5603129" y="2340452"/>
                <a:ext cx="48391" cy="55877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30" extrusionOk="0">
                    <a:moveTo>
                      <a:pt x="229" y="0"/>
                    </a:moveTo>
                    <a:cubicBezTo>
                      <a:pt x="186" y="0"/>
                      <a:pt x="143" y="14"/>
                      <a:pt x="115" y="43"/>
                    </a:cubicBezTo>
                    <a:cubicBezTo>
                      <a:pt x="172" y="43"/>
                      <a:pt x="286" y="100"/>
                      <a:pt x="258" y="272"/>
                    </a:cubicBezTo>
                    <a:cubicBezTo>
                      <a:pt x="201" y="386"/>
                      <a:pt x="115" y="472"/>
                      <a:pt x="0" y="530"/>
                    </a:cubicBezTo>
                    <a:cubicBezTo>
                      <a:pt x="344" y="501"/>
                      <a:pt x="458" y="129"/>
                      <a:pt x="344" y="43"/>
                    </a:cubicBezTo>
                    <a:cubicBezTo>
                      <a:pt x="315" y="14"/>
                      <a:pt x="272" y="0"/>
                      <a:pt x="229" y="0"/>
                    </a:cubicBezTo>
                    <a:close/>
                  </a:path>
                </a:pathLst>
              </a:custGeom>
              <a:solidFill>
                <a:srgbClr val="835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4" name="Google Shape;884;p64"/>
              <p:cNvSpPr/>
              <p:nvPr/>
            </p:nvSpPr>
            <p:spPr>
              <a:xfrm>
                <a:off x="5325543" y="2338871"/>
                <a:ext cx="27200" cy="33315"/>
              </a:xfrm>
              <a:custGeom>
                <a:avLst/>
                <a:gdLst/>
                <a:ahLst/>
                <a:cxnLst/>
                <a:rect l="l" t="t" r="r" b="b"/>
                <a:pathLst>
                  <a:path w="258" h="316" extrusionOk="0">
                    <a:moveTo>
                      <a:pt x="143" y="1"/>
                    </a:moveTo>
                    <a:cubicBezTo>
                      <a:pt x="58" y="1"/>
                      <a:pt x="0" y="58"/>
                      <a:pt x="0" y="144"/>
                    </a:cubicBezTo>
                    <a:cubicBezTo>
                      <a:pt x="0" y="230"/>
                      <a:pt x="58" y="316"/>
                      <a:pt x="143" y="316"/>
                    </a:cubicBezTo>
                    <a:cubicBezTo>
                      <a:pt x="201" y="316"/>
                      <a:pt x="258" y="230"/>
                      <a:pt x="258" y="144"/>
                    </a:cubicBezTo>
                    <a:cubicBezTo>
                      <a:pt x="258" y="58"/>
                      <a:pt x="201" y="1"/>
                      <a:pt x="1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5" name="Google Shape;885;p64"/>
              <p:cNvSpPr/>
              <p:nvPr/>
            </p:nvSpPr>
            <p:spPr>
              <a:xfrm>
                <a:off x="5376780" y="2338871"/>
                <a:ext cx="48391" cy="69582"/>
              </a:xfrm>
              <a:custGeom>
                <a:avLst/>
                <a:gdLst/>
                <a:ahLst/>
                <a:cxnLst/>
                <a:rect l="l" t="t" r="r" b="b"/>
                <a:pathLst>
                  <a:path w="459" h="660" extrusionOk="0">
                    <a:moveTo>
                      <a:pt x="258" y="1"/>
                    </a:moveTo>
                    <a:lnTo>
                      <a:pt x="258" y="1"/>
                    </a:lnTo>
                    <a:cubicBezTo>
                      <a:pt x="201" y="173"/>
                      <a:pt x="144" y="316"/>
                      <a:pt x="87" y="487"/>
                    </a:cubicBezTo>
                    <a:cubicBezTo>
                      <a:pt x="1" y="602"/>
                      <a:pt x="87" y="659"/>
                      <a:pt x="287" y="659"/>
                    </a:cubicBezTo>
                    <a:cubicBezTo>
                      <a:pt x="459" y="659"/>
                      <a:pt x="201" y="630"/>
                      <a:pt x="201" y="516"/>
                    </a:cubicBezTo>
                    <a:cubicBezTo>
                      <a:pt x="201" y="401"/>
                      <a:pt x="316" y="230"/>
                      <a:pt x="258" y="1"/>
                    </a:cubicBezTo>
                    <a:close/>
                  </a:path>
                </a:pathLst>
              </a:custGeom>
              <a:solidFill>
                <a:srgbClr val="8356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6" name="Google Shape;886;p64"/>
              <p:cNvSpPr/>
              <p:nvPr/>
            </p:nvSpPr>
            <p:spPr>
              <a:xfrm>
                <a:off x="5304353" y="2307032"/>
                <a:ext cx="57458" cy="19926"/>
              </a:xfrm>
              <a:custGeom>
                <a:avLst/>
                <a:gdLst/>
                <a:ahLst/>
                <a:cxnLst/>
                <a:rect l="l" t="t" r="r" b="b"/>
                <a:pathLst>
                  <a:path w="545" h="189" extrusionOk="0">
                    <a:moveTo>
                      <a:pt x="305" y="1"/>
                    </a:moveTo>
                    <a:cubicBezTo>
                      <a:pt x="208" y="1"/>
                      <a:pt x="110" y="38"/>
                      <a:pt x="30" y="102"/>
                    </a:cubicBezTo>
                    <a:cubicBezTo>
                      <a:pt x="1" y="102"/>
                      <a:pt x="1" y="160"/>
                      <a:pt x="30" y="160"/>
                    </a:cubicBezTo>
                    <a:cubicBezTo>
                      <a:pt x="30" y="188"/>
                      <a:pt x="58" y="188"/>
                      <a:pt x="58" y="188"/>
                    </a:cubicBezTo>
                    <a:cubicBezTo>
                      <a:pt x="87" y="188"/>
                      <a:pt x="87" y="160"/>
                      <a:pt x="87" y="160"/>
                    </a:cubicBezTo>
                    <a:cubicBezTo>
                      <a:pt x="144" y="117"/>
                      <a:pt x="208" y="95"/>
                      <a:pt x="273" y="95"/>
                    </a:cubicBezTo>
                    <a:cubicBezTo>
                      <a:pt x="337" y="95"/>
                      <a:pt x="402" y="117"/>
                      <a:pt x="459" y="160"/>
                    </a:cubicBezTo>
                    <a:lnTo>
                      <a:pt x="516" y="160"/>
                    </a:lnTo>
                    <a:cubicBezTo>
                      <a:pt x="545" y="131"/>
                      <a:pt x="545" y="102"/>
                      <a:pt x="516" y="74"/>
                    </a:cubicBezTo>
                    <a:cubicBezTo>
                      <a:pt x="453" y="24"/>
                      <a:pt x="380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7" name="Google Shape;887;p64"/>
              <p:cNvSpPr/>
              <p:nvPr/>
            </p:nvSpPr>
            <p:spPr>
              <a:xfrm>
                <a:off x="5455217" y="2338871"/>
                <a:ext cx="30363" cy="3331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16" extrusionOk="0">
                    <a:moveTo>
                      <a:pt x="144" y="1"/>
                    </a:moveTo>
                    <a:cubicBezTo>
                      <a:pt x="87" y="1"/>
                      <a:pt x="1" y="58"/>
                      <a:pt x="1" y="144"/>
                    </a:cubicBezTo>
                    <a:cubicBezTo>
                      <a:pt x="1" y="230"/>
                      <a:pt x="87" y="316"/>
                      <a:pt x="144" y="316"/>
                    </a:cubicBezTo>
                    <a:cubicBezTo>
                      <a:pt x="230" y="316"/>
                      <a:pt x="287" y="230"/>
                      <a:pt x="287" y="144"/>
                    </a:cubicBezTo>
                    <a:cubicBezTo>
                      <a:pt x="287" y="58"/>
                      <a:pt x="230" y="1"/>
                      <a:pt x="1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8" name="Google Shape;888;p64"/>
              <p:cNvSpPr/>
              <p:nvPr/>
            </p:nvSpPr>
            <p:spPr>
              <a:xfrm>
                <a:off x="5446256" y="2306083"/>
                <a:ext cx="6041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573" h="198" extrusionOk="0">
                    <a:moveTo>
                      <a:pt x="282" y="0"/>
                    </a:moveTo>
                    <a:cubicBezTo>
                      <a:pt x="197" y="0"/>
                      <a:pt x="110" y="29"/>
                      <a:pt x="29" y="83"/>
                    </a:cubicBezTo>
                    <a:cubicBezTo>
                      <a:pt x="0" y="111"/>
                      <a:pt x="0" y="140"/>
                      <a:pt x="29" y="169"/>
                    </a:cubicBezTo>
                    <a:lnTo>
                      <a:pt x="115" y="169"/>
                    </a:lnTo>
                    <a:cubicBezTo>
                      <a:pt x="172" y="126"/>
                      <a:pt x="229" y="104"/>
                      <a:pt x="286" y="104"/>
                    </a:cubicBezTo>
                    <a:cubicBezTo>
                      <a:pt x="343" y="104"/>
                      <a:pt x="401" y="126"/>
                      <a:pt x="458" y="169"/>
                    </a:cubicBezTo>
                    <a:cubicBezTo>
                      <a:pt x="458" y="169"/>
                      <a:pt x="487" y="197"/>
                      <a:pt x="515" y="197"/>
                    </a:cubicBezTo>
                    <a:cubicBezTo>
                      <a:pt x="515" y="197"/>
                      <a:pt x="544" y="197"/>
                      <a:pt x="544" y="169"/>
                    </a:cubicBezTo>
                    <a:cubicBezTo>
                      <a:pt x="572" y="169"/>
                      <a:pt x="572" y="111"/>
                      <a:pt x="544" y="111"/>
                    </a:cubicBezTo>
                    <a:cubicBezTo>
                      <a:pt x="468" y="36"/>
                      <a:pt x="377" y="0"/>
                      <a:pt x="2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9" name="Google Shape;889;p64"/>
              <p:cNvSpPr/>
              <p:nvPr/>
            </p:nvSpPr>
            <p:spPr>
              <a:xfrm>
                <a:off x="5256173" y="2070350"/>
                <a:ext cx="419496" cy="280753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663" extrusionOk="0">
                    <a:moveTo>
                      <a:pt x="687" y="1"/>
                    </a:moveTo>
                    <a:lnTo>
                      <a:pt x="687" y="1"/>
                    </a:lnTo>
                    <a:cubicBezTo>
                      <a:pt x="429" y="29"/>
                      <a:pt x="0" y="401"/>
                      <a:pt x="0" y="1145"/>
                    </a:cubicBezTo>
                    <a:cubicBezTo>
                      <a:pt x="29" y="1975"/>
                      <a:pt x="1002" y="2147"/>
                      <a:pt x="1002" y="2147"/>
                    </a:cubicBezTo>
                    <a:cubicBezTo>
                      <a:pt x="887" y="2004"/>
                      <a:pt x="887" y="1775"/>
                      <a:pt x="1002" y="1632"/>
                    </a:cubicBezTo>
                    <a:lnTo>
                      <a:pt x="1002" y="1632"/>
                    </a:lnTo>
                    <a:cubicBezTo>
                      <a:pt x="973" y="1861"/>
                      <a:pt x="1116" y="2061"/>
                      <a:pt x="1345" y="2090"/>
                    </a:cubicBezTo>
                    <a:cubicBezTo>
                      <a:pt x="1345" y="2090"/>
                      <a:pt x="1202" y="1918"/>
                      <a:pt x="1460" y="1718"/>
                    </a:cubicBezTo>
                    <a:cubicBezTo>
                      <a:pt x="1554" y="1635"/>
                      <a:pt x="1808" y="1611"/>
                      <a:pt x="2075" y="1611"/>
                    </a:cubicBezTo>
                    <a:cubicBezTo>
                      <a:pt x="2456" y="1611"/>
                      <a:pt x="2862" y="1661"/>
                      <a:pt x="2862" y="1661"/>
                    </a:cubicBezTo>
                    <a:cubicBezTo>
                      <a:pt x="2776" y="2033"/>
                      <a:pt x="2891" y="2405"/>
                      <a:pt x="3148" y="2662"/>
                    </a:cubicBezTo>
                    <a:cubicBezTo>
                      <a:pt x="3303" y="2405"/>
                      <a:pt x="3478" y="2353"/>
                      <a:pt x="3593" y="2353"/>
                    </a:cubicBezTo>
                    <a:cubicBezTo>
                      <a:pt x="3670" y="2353"/>
                      <a:pt x="3721" y="2376"/>
                      <a:pt x="3721" y="2376"/>
                    </a:cubicBezTo>
                    <a:cubicBezTo>
                      <a:pt x="3978" y="1918"/>
                      <a:pt x="3778" y="1346"/>
                      <a:pt x="3320" y="1145"/>
                    </a:cubicBezTo>
                    <a:cubicBezTo>
                      <a:pt x="3320" y="1145"/>
                      <a:pt x="3406" y="516"/>
                      <a:pt x="2433" y="201"/>
                    </a:cubicBezTo>
                    <a:cubicBezTo>
                      <a:pt x="2261" y="146"/>
                      <a:pt x="2091" y="126"/>
                      <a:pt x="1929" y="126"/>
                    </a:cubicBezTo>
                    <a:cubicBezTo>
                      <a:pt x="1465" y="126"/>
                      <a:pt x="1066" y="293"/>
                      <a:pt x="882" y="293"/>
                    </a:cubicBezTo>
                    <a:cubicBezTo>
                      <a:pt x="862" y="293"/>
                      <a:pt x="845" y="291"/>
                      <a:pt x="830" y="287"/>
                    </a:cubicBezTo>
                    <a:cubicBezTo>
                      <a:pt x="716" y="230"/>
                      <a:pt x="658" y="115"/>
                      <a:pt x="687" y="1"/>
                    </a:cubicBezTo>
                    <a:close/>
                  </a:path>
                </a:pathLst>
              </a:custGeom>
              <a:solidFill>
                <a:srgbClr val="243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0" name="Google Shape;890;p64"/>
              <p:cNvSpPr/>
              <p:nvPr/>
            </p:nvSpPr>
            <p:spPr>
              <a:xfrm>
                <a:off x="5391856" y="2565221"/>
                <a:ext cx="120820" cy="42698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405" extrusionOk="0">
                    <a:moveTo>
                      <a:pt x="1" y="0"/>
                    </a:moveTo>
                    <a:cubicBezTo>
                      <a:pt x="1" y="239"/>
                      <a:pt x="198" y="404"/>
                      <a:pt x="409" y="404"/>
                    </a:cubicBezTo>
                    <a:cubicBezTo>
                      <a:pt x="425" y="404"/>
                      <a:pt x="442" y="403"/>
                      <a:pt x="459" y="401"/>
                    </a:cubicBezTo>
                    <a:cubicBezTo>
                      <a:pt x="745" y="401"/>
                      <a:pt x="1003" y="258"/>
                      <a:pt x="1146" y="0"/>
                    </a:cubicBezTo>
                    <a:close/>
                  </a:path>
                </a:pathLst>
              </a:custGeom>
              <a:solidFill>
                <a:srgbClr val="7C4B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1" name="Google Shape;891;p64"/>
              <p:cNvSpPr/>
              <p:nvPr/>
            </p:nvSpPr>
            <p:spPr>
              <a:xfrm>
                <a:off x="5379838" y="2429432"/>
                <a:ext cx="93620" cy="51976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93" extrusionOk="0">
                    <a:moveTo>
                      <a:pt x="687" y="0"/>
                    </a:moveTo>
                    <a:cubicBezTo>
                      <a:pt x="487" y="29"/>
                      <a:pt x="258" y="29"/>
                      <a:pt x="58" y="86"/>
                    </a:cubicBezTo>
                    <a:cubicBezTo>
                      <a:pt x="0" y="115"/>
                      <a:pt x="29" y="287"/>
                      <a:pt x="29" y="287"/>
                    </a:cubicBezTo>
                    <a:cubicBezTo>
                      <a:pt x="62" y="451"/>
                      <a:pt x="266" y="493"/>
                      <a:pt x="444" y="493"/>
                    </a:cubicBezTo>
                    <a:cubicBezTo>
                      <a:pt x="575" y="493"/>
                      <a:pt x="692" y="470"/>
                      <a:pt x="716" y="458"/>
                    </a:cubicBezTo>
                    <a:cubicBezTo>
                      <a:pt x="773" y="430"/>
                      <a:pt x="888" y="0"/>
                      <a:pt x="6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2" name="Google Shape;892;p64"/>
              <p:cNvSpPr/>
              <p:nvPr/>
            </p:nvSpPr>
            <p:spPr>
              <a:xfrm>
                <a:off x="5014749" y="2568173"/>
                <a:ext cx="377220" cy="159322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15112" extrusionOk="0">
                    <a:moveTo>
                      <a:pt x="3578" y="1"/>
                    </a:moveTo>
                    <a:lnTo>
                      <a:pt x="2233" y="29"/>
                    </a:lnTo>
                    <a:lnTo>
                      <a:pt x="1" y="14969"/>
                    </a:lnTo>
                    <a:lnTo>
                      <a:pt x="3349" y="15112"/>
                    </a:lnTo>
                    <a:lnTo>
                      <a:pt x="357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3" name="Google Shape;893;p64"/>
              <p:cNvSpPr/>
              <p:nvPr/>
            </p:nvSpPr>
            <p:spPr>
              <a:xfrm>
                <a:off x="5512568" y="2568173"/>
                <a:ext cx="362143" cy="159322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15112" extrusionOk="0">
                    <a:moveTo>
                      <a:pt x="1" y="1"/>
                    </a:moveTo>
                    <a:lnTo>
                      <a:pt x="87" y="15112"/>
                    </a:lnTo>
                    <a:lnTo>
                      <a:pt x="3435" y="14854"/>
                    </a:lnTo>
                    <a:lnTo>
                      <a:pt x="1546" y="14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4" name="Google Shape;894;p64"/>
              <p:cNvSpPr/>
              <p:nvPr/>
            </p:nvSpPr>
            <p:spPr>
              <a:xfrm>
                <a:off x="5319534" y="2568173"/>
                <a:ext cx="72429" cy="41348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3922" extrusionOk="0">
                    <a:moveTo>
                      <a:pt x="687" y="1"/>
                    </a:moveTo>
                    <a:lnTo>
                      <a:pt x="658" y="29"/>
                    </a:lnTo>
                    <a:lnTo>
                      <a:pt x="143" y="774"/>
                    </a:lnTo>
                    <a:lnTo>
                      <a:pt x="401" y="1003"/>
                    </a:lnTo>
                    <a:lnTo>
                      <a:pt x="0" y="1689"/>
                    </a:lnTo>
                    <a:lnTo>
                      <a:pt x="630" y="3922"/>
                    </a:lnTo>
                    <a:lnTo>
                      <a:pt x="6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5" name="Google Shape;895;p64"/>
              <p:cNvSpPr/>
              <p:nvPr/>
            </p:nvSpPr>
            <p:spPr>
              <a:xfrm>
                <a:off x="5512568" y="2568173"/>
                <a:ext cx="72534" cy="413487"/>
              </a:xfrm>
              <a:custGeom>
                <a:avLst/>
                <a:gdLst/>
                <a:ahLst/>
                <a:cxnLst/>
                <a:rect l="l" t="t" r="r" b="b"/>
                <a:pathLst>
                  <a:path w="688" h="3922" extrusionOk="0">
                    <a:moveTo>
                      <a:pt x="1" y="1"/>
                    </a:moveTo>
                    <a:lnTo>
                      <a:pt x="29" y="3922"/>
                    </a:lnTo>
                    <a:lnTo>
                      <a:pt x="688" y="1604"/>
                    </a:lnTo>
                    <a:lnTo>
                      <a:pt x="230" y="1117"/>
                    </a:lnTo>
                    <a:lnTo>
                      <a:pt x="459" y="8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6" name="Google Shape;896;p64"/>
              <p:cNvSpPr/>
              <p:nvPr/>
            </p:nvSpPr>
            <p:spPr>
              <a:xfrm>
                <a:off x="5584996" y="3262194"/>
                <a:ext cx="129887" cy="21191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201" extrusionOk="0">
                    <a:moveTo>
                      <a:pt x="1" y="0"/>
                    </a:moveTo>
                    <a:lnTo>
                      <a:pt x="1" y="201"/>
                    </a:lnTo>
                    <a:lnTo>
                      <a:pt x="1231" y="201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7" name="Google Shape;897;p64"/>
              <p:cNvSpPr/>
              <p:nvPr/>
            </p:nvSpPr>
            <p:spPr>
              <a:xfrm>
                <a:off x="5189755" y="3262194"/>
                <a:ext cx="129887" cy="21191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201" extrusionOk="0">
                    <a:moveTo>
                      <a:pt x="0" y="0"/>
                    </a:moveTo>
                    <a:lnTo>
                      <a:pt x="0" y="201"/>
                    </a:lnTo>
                    <a:lnTo>
                      <a:pt x="1231" y="201"/>
                    </a:lnTo>
                    <a:lnTo>
                      <a:pt x="12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8" name="Google Shape;898;p64"/>
              <p:cNvSpPr/>
              <p:nvPr/>
            </p:nvSpPr>
            <p:spPr>
              <a:xfrm>
                <a:off x="5901799" y="2450517"/>
                <a:ext cx="389344" cy="525134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4981" extrusionOk="0">
                    <a:moveTo>
                      <a:pt x="1" y="1"/>
                    </a:moveTo>
                    <a:lnTo>
                      <a:pt x="1" y="4980"/>
                    </a:lnTo>
                    <a:lnTo>
                      <a:pt x="3692" y="4980"/>
                    </a:lnTo>
                    <a:lnTo>
                      <a:pt x="36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9" name="Google Shape;899;p64"/>
              <p:cNvSpPr/>
              <p:nvPr/>
            </p:nvSpPr>
            <p:spPr>
              <a:xfrm>
                <a:off x="5919932" y="2471708"/>
                <a:ext cx="353077" cy="482858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4580" extrusionOk="0">
                    <a:moveTo>
                      <a:pt x="0" y="0"/>
                    </a:moveTo>
                    <a:lnTo>
                      <a:pt x="0" y="4579"/>
                    </a:lnTo>
                    <a:lnTo>
                      <a:pt x="3349" y="4579"/>
                    </a:lnTo>
                    <a:lnTo>
                      <a:pt x="33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0" name="Google Shape;900;p64"/>
              <p:cNvSpPr/>
              <p:nvPr/>
            </p:nvSpPr>
            <p:spPr>
              <a:xfrm>
                <a:off x="6067739" y="2565221"/>
                <a:ext cx="57458" cy="57458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45" extrusionOk="0">
                    <a:moveTo>
                      <a:pt x="1" y="0"/>
                    </a:moveTo>
                    <a:lnTo>
                      <a:pt x="1" y="544"/>
                    </a:lnTo>
                    <a:lnTo>
                      <a:pt x="544" y="544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1" name="Google Shape;901;p64"/>
              <p:cNvSpPr/>
              <p:nvPr/>
            </p:nvSpPr>
            <p:spPr>
              <a:xfrm>
                <a:off x="5971169" y="2661791"/>
                <a:ext cx="253553" cy="15182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144" extrusionOk="0">
                    <a:moveTo>
                      <a:pt x="1" y="0"/>
                    </a:moveTo>
                    <a:lnTo>
                      <a:pt x="1" y="143"/>
                    </a:lnTo>
                    <a:lnTo>
                      <a:pt x="2405" y="143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2" name="Google Shape;902;p64"/>
              <p:cNvSpPr/>
              <p:nvPr/>
            </p:nvSpPr>
            <p:spPr>
              <a:xfrm>
                <a:off x="5971169" y="2694895"/>
                <a:ext cx="253553" cy="15182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144" extrusionOk="0">
                    <a:moveTo>
                      <a:pt x="1" y="1"/>
                    </a:moveTo>
                    <a:lnTo>
                      <a:pt x="1" y="144"/>
                    </a:lnTo>
                    <a:lnTo>
                      <a:pt x="2405" y="144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3" name="Google Shape;903;p64"/>
              <p:cNvSpPr/>
              <p:nvPr/>
            </p:nvSpPr>
            <p:spPr>
              <a:xfrm>
                <a:off x="5971169" y="2725153"/>
                <a:ext cx="253553" cy="18134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172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2405" y="172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4" name="Google Shape;904;p64"/>
              <p:cNvSpPr/>
              <p:nvPr/>
            </p:nvSpPr>
            <p:spPr>
              <a:xfrm>
                <a:off x="5971169" y="2758256"/>
                <a:ext cx="253553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173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2405" y="173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5" name="Google Shape;905;p64"/>
              <p:cNvSpPr/>
              <p:nvPr/>
            </p:nvSpPr>
            <p:spPr>
              <a:xfrm>
                <a:off x="5971169" y="2791466"/>
                <a:ext cx="253553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2405" h="173" extrusionOk="0">
                    <a:moveTo>
                      <a:pt x="1" y="1"/>
                    </a:moveTo>
                    <a:lnTo>
                      <a:pt x="1" y="172"/>
                    </a:lnTo>
                    <a:lnTo>
                      <a:pt x="2405" y="172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6" name="Google Shape;906;p64"/>
              <p:cNvSpPr/>
              <p:nvPr/>
            </p:nvSpPr>
            <p:spPr>
              <a:xfrm>
                <a:off x="5971169" y="2857884"/>
                <a:ext cx="81601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73" extrusionOk="0">
                    <a:moveTo>
                      <a:pt x="1" y="0"/>
                    </a:moveTo>
                    <a:lnTo>
                      <a:pt x="1" y="172"/>
                    </a:lnTo>
                    <a:lnTo>
                      <a:pt x="774" y="172"/>
                    </a:lnTo>
                    <a:lnTo>
                      <a:pt x="7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7" name="Google Shape;907;p64"/>
              <p:cNvSpPr/>
              <p:nvPr/>
            </p:nvSpPr>
            <p:spPr>
              <a:xfrm>
                <a:off x="6140166" y="2857884"/>
                <a:ext cx="84553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73" extrusionOk="0">
                    <a:moveTo>
                      <a:pt x="0" y="0"/>
                    </a:moveTo>
                    <a:lnTo>
                      <a:pt x="0" y="172"/>
                    </a:lnTo>
                    <a:lnTo>
                      <a:pt x="802" y="172"/>
                    </a:lnTo>
                    <a:lnTo>
                      <a:pt x="8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8" name="Google Shape;908;p64"/>
              <p:cNvSpPr/>
              <p:nvPr/>
            </p:nvSpPr>
            <p:spPr>
              <a:xfrm>
                <a:off x="6019454" y="2465593"/>
                <a:ext cx="154030" cy="2129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202" extrusionOk="0">
                    <a:moveTo>
                      <a:pt x="1" y="1"/>
                    </a:moveTo>
                    <a:lnTo>
                      <a:pt x="1" y="201"/>
                    </a:lnTo>
                    <a:lnTo>
                      <a:pt x="1460" y="201"/>
                    </a:lnTo>
                    <a:lnTo>
                      <a:pt x="1460" y="1"/>
                    </a:lnTo>
                    <a:close/>
                  </a:path>
                </a:pathLst>
              </a:custGeom>
              <a:solidFill>
                <a:srgbClr val="6D8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9" name="Google Shape;909;p64"/>
              <p:cNvSpPr/>
              <p:nvPr/>
            </p:nvSpPr>
            <p:spPr>
              <a:xfrm>
                <a:off x="6028521" y="2432384"/>
                <a:ext cx="135896" cy="42382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402" extrusionOk="0">
                    <a:moveTo>
                      <a:pt x="1" y="1"/>
                    </a:moveTo>
                    <a:lnTo>
                      <a:pt x="1" y="402"/>
                    </a:lnTo>
                    <a:lnTo>
                      <a:pt x="1288" y="402"/>
                    </a:lnTo>
                    <a:lnTo>
                      <a:pt x="1288" y="1"/>
                    </a:lnTo>
                    <a:close/>
                  </a:path>
                </a:pathLst>
              </a:custGeom>
              <a:solidFill>
                <a:srgbClr val="8AA5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0" name="Google Shape;910;p64"/>
              <p:cNvSpPr/>
              <p:nvPr/>
            </p:nvSpPr>
            <p:spPr>
              <a:xfrm>
                <a:off x="6064787" y="2411299"/>
                <a:ext cx="63467" cy="3331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01" y="315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8AA5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1" name="Google Shape;911;p64"/>
              <p:cNvSpPr/>
              <p:nvPr/>
            </p:nvSpPr>
            <p:spPr>
              <a:xfrm>
                <a:off x="5265135" y="2565221"/>
                <a:ext cx="126829" cy="271581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576" fill="none" extrusionOk="0">
                    <a:moveTo>
                      <a:pt x="1203" y="0"/>
                    </a:moveTo>
                    <a:cubicBezTo>
                      <a:pt x="802" y="29"/>
                      <a:pt x="487" y="315"/>
                      <a:pt x="402" y="687"/>
                    </a:cubicBezTo>
                    <a:cubicBezTo>
                      <a:pt x="201" y="1546"/>
                      <a:pt x="258" y="2290"/>
                      <a:pt x="1" y="2576"/>
                    </a:cubicBezTo>
                  </a:path>
                </a:pathLst>
              </a:custGeom>
              <a:noFill/>
              <a:ln w="9300" cap="flat" cmpd="sng">
                <a:solidFill>
                  <a:schemeClr val="dk1"/>
                </a:solidFill>
                <a:prstDash val="solid"/>
                <a:miter lim="28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2" name="Google Shape;912;p64"/>
              <p:cNvSpPr/>
              <p:nvPr/>
            </p:nvSpPr>
            <p:spPr>
              <a:xfrm>
                <a:off x="5238040" y="2809599"/>
                <a:ext cx="54401" cy="57458"/>
              </a:xfrm>
              <a:custGeom>
                <a:avLst/>
                <a:gdLst/>
                <a:ahLst/>
                <a:cxnLst/>
                <a:rect l="l" t="t" r="r" b="b"/>
                <a:pathLst>
                  <a:path w="516" h="545" extrusionOk="0">
                    <a:moveTo>
                      <a:pt x="258" y="0"/>
                    </a:moveTo>
                    <a:cubicBezTo>
                      <a:pt x="115" y="0"/>
                      <a:pt x="0" y="115"/>
                      <a:pt x="0" y="258"/>
                    </a:cubicBezTo>
                    <a:cubicBezTo>
                      <a:pt x="0" y="430"/>
                      <a:pt x="115" y="544"/>
                      <a:pt x="258" y="544"/>
                    </a:cubicBezTo>
                    <a:cubicBezTo>
                      <a:pt x="401" y="544"/>
                      <a:pt x="515" y="430"/>
                      <a:pt x="515" y="258"/>
                    </a:cubicBezTo>
                    <a:cubicBezTo>
                      <a:pt x="515" y="115"/>
                      <a:pt x="401" y="0"/>
                      <a:pt x="2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3" name="Google Shape;913;p64"/>
              <p:cNvSpPr/>
              <p:nvPr/>
            </p:nvSpPr>
            <p:spPr>
              <a:xfrm>
                <a:off x="5250059" y="2821618"/>
                <a:ext cx="30363" cy="33315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16" extrusionOk="0">
                    <a:moveTo>
                      <a:pt x="144" y="1"/>
                    </a:moveTo>
                    <a:cubicBezTo>
                      <a:pt x="58" y="1"/>
                      <a:pt x="1" y="87"/>
                      <a:pt x="1" y="144"/>
                    </a:cubicBezTo>
                    <a:cubicBezTo>
                      <a:pt x="1" y="230"/>
                      <a:pt x="58" y="316"/>
                      <a:pt x="144" y="316"/>
                    </a:cubicBezTo>
                    <a:cubicBezTo>
                      <a:pt x="230" y="316"/>
                      <a:pt x="287" y="230"/>
                      <a:pt x="287" y="144"/>
                    </a:cubicBezTo>
                    <a:cubicBezTo>
                      <a:pt x="287" y="87"/>
                      <a:pt x="230" y="1"/>
                      <a:pt x="144" y="1"/>
                    </a:cubicBezTo>
                    <a:close/>
                  </a:path>
                </a:pathLst>
              </a:custGeom>
              <a:solidFill>
                <a:srgbClr val="DBE1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4" name="Google Shape;914;p64"/>
              <p:cNvSpPr/>
              <p:nvPr/>
            </p:nvSpPr>
            <p:spPr>
              <a:xfrm>
                <a:off x="5512568" y="2565221"/>
                <a:ext cx="102686" cy="126829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03" fill="none" extrusionOk="0">
                    <a:moveTo>
                      <a:pt x="1" y="0"/>
                    </a:moveTo>
                    <a:cubicBezTo>
                      <a:pt x="401" y="57"/>
                      <a:pt x="745" y="344"/>
                      <a:pt x="859" y="773"/>
                    </a:cubicBezTo>
                    <a:cubicBezTo>
                      <a:pt x="917" y="916"/>
                      <a:pt x="945" y="1059"/>
                      <a:pt x="974" y="1202"/>
                    </a:cubicBezTo>
                  </a:path>
                </a:pathLst>
              </a:custGeom>
              <a:noFill/>
              <a:ln w="9300" cap="flat" cmpd="sng">
                <a:solidFill>
                  <a:schemeClr val="dk1"/>
                </a:solidFill>
                <a:prstDash val="solid"/>
                <a:miter lim="28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5" name="Google Shape;915;p64"/>
              <p:cNvSpPr/>
              <p:nvPr/>
            </p:nvSpPr>
            <p:spPr>
              <a:xfrm>
                <a:off x="5566862" y="2679819"/>
                <a:ext cx="99734" cy="156982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489" fill="none" extrusionOk="0">
                    <a:moveTo>
                      <a:pt x="29" y="1489"/>
                    </a:moveTo>
                    <a:cubicBezTo>
                      <a:pt x="1" y="1117"/>
                      <a:pt x="29" y="745"/>
                      <a:pt x="58" y="401"/>
                    </a:cubicBezTo>
                    <a:cubicBezTo>
                      <a:pt x="173" y="29"/>
                      <a:pt x="688" y="1"/>
                      <a:pt x="859" y="373"/>
                    </a:cubicBezTo>
                    <a:cubicBezTo>
                      <a:pt x="917" y="688"/>
                      <a:pt x="945" y="1031"/>
                      <a:pt x="945" y="1374"/>
                    </a:cubicBezTo>
                  </a:path>
                </a:pathLst>
              </a:custGeom>
              <a:noFill/>
              <a:ln w="9300" cap="flat" cmpd="sng">
                <a:solidFill>
                  <a:srgbClr val="C4CFE2"/>
                </a:solidFill>
                <a:prstDash val="solid"/>
                <a:miter lim="28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6" name="Google Shape;916;p64"/>
              <p:cNvSpPr/>
              <p:nvPr/>
            </p:nvSpPr>
            <p:spPr>
              <a:xfrm>
                <a:off x="5569920" y="2682877"/>
                <a:ext cx="93620" cy="81601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74" fill="none" extrusionOk="0">
                    <a:moveTo>
                      <a:pt x="0" y="773"/>
                    </a:moveTo>
                    <a:cubicBezTo>
                      <a:pt x="0" y="630"/>
                      <a:pt x="0" y="516"/>
                      <a:pt x="29" y="401"/>
                    </a:cubicBezTo>
                    <a:cubicBezTo>
                      <a:pt x="144" y="29"/>
                      <a:pt x="659" y="0"/>
                      <a:pt x="830" y="344"/>
                    </a:cubicBezTo>
                    <a:cubicBezTo>
                      <a:pt x="859" y="487"/>
                      <a:pt x="888" y="630"/>
                      <a:pt x="888" y="773"/>
                    </a:cubicBezTo>
                  </a:path>
                </a:pathLst>
              </a:custGeom>
              <a:noFill/>
              <a:ln w="9300" cap="flat" cmpd="sng">
                <a:solidFill>
                  <a:schemeClr val="dk1"/>
                </a:solidFill>
                <a:prstDash val="solid"/>
                <a:miter lim="28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7" name="Google Shape;917;p64"/>
              <p:cNvSpPr/>
              <p:nvPr/>
            </p:nvSpPr>
            <p:spPr>
              <a:xfrm>
                <a:off x="5563911" y="2836694"/>
                <a:ext cx="18134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" fill="none" extrusionOk="0">
                    <a:moveTo>
                      <a:pt x="0" y="1"/>
                    </a:moveTo>
                    <a:lnTo>
                      <a:pt x="172" y="1"/>
                    </a:lnTo>
                  </a:path>
                </a:pathLst>
              </a:custGeom>
              <a:noFill/>
              <a:ln w="9300" cap="flat" cmpd="sng">
                <a:solidFill>
                  <a:schemeClr val="lt2"/>
                </a:solidFill>
                <a:prstDash val="solid"/>
                <a:miter lim="28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8" name="Google Shape;918;p64"/>
              <p:cNvSpPr/>
              <p:nvPr/>
            </p:nvSpPr>
            <p:spPr>
              <a:xfrm>
                <a:off x="5654366" y="2827732"/>
                <a:ext cx="18239" cy="105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" fill="none" extrusionOk="0">
                    <a:moveTo>
                      <a:pt x="1" y="0"/>
                    </a:moveTo>
                    <a:lnTo>
                      <a:pt x="173" y="0"/>
                    </a:lnTo>
                  </a:path>
                </a:pathLst>
              </a:custGeom>
              <a:noFill/>
              <a:ln w="9300" cap="flat" cmpd="sng">
                <a:solidFill>
                  <a:schemeClr val="lt2"/>
                </a:solidFill>
                <a:prstDash val="solid"/>
                <a:miter lim="28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919" name="Google Shape;919;p64"/>
            <p:cNvSpPr/>
            <p:nvPr/>
          </p:nvSpPr>
          <p:spPr>
            <a:xfrm>
              <a:off x="8316534" y="1675523"/>
              <a:ext cx="217946" cy="186632"/>
            </a:xfrm>
            <a:custGeom>
              <a:avLst/>
              <a:gdLst/>
              <a:ahLst/>
              <a:cxnLst/>
              <a:rect l="l" t="t" r="r" b="b"/>
              <a:pathLst>
                <a:path w="6814" h="5835" extrusionOk="0">
                  <a:moveTo>
                    <a:pt x="3882" y="718"/>
                  </a:moveTo>
                  <a:cubicBezTo>
                    <a:pt x="5008" y="718"/>
                    <a:pt x="6089" y="1591"/>
                    <a:pt x="6089" y="2914"/>
                  </a:cubicBezTo>
                  <a:cubicBezTo>
                    <a:pt x="6089" y="4132"/>
                    <a:pt x="5103" y="5103"/>
                    <a:pt x="3886" y="5103"/>
                  </a:cubicBezTo>
                  <a:cubicBezTo>
                    <a:pt x="1943" y="5103"/>
                    <a:pt x="972" y="2740"/>
                    <a:pt x="2349" y="1363"/>
                  </a:cubicBezTo>
                  <a:cubicBezTo>
                    <a:pt x="2795" y="918"/>
                    <a:pt x="3344" y="718"/>
                    <a:pt x="3882" y="718"/>
                  </a:cubicBezTo>
                  <a:close/>
                  <a:moveTo>
                    <a:pt x="3912" y="0"/>
                  </a:moveTo>
                  <a:cubicBezTo>
                    <a:pt x="3903" y="0"/>
                    <a:pt x="3895" y="0"/>
                    <a:pt x="3886" y="1"/>
                  </a:cubicBezTo>
                  <a:cubicBezTo>
                    <a:pt x="1291" y="1"/>
                    <a:pt x="1" y="3146"/>
                    <a:pt x="1842" y="4973"/>
                  </a:cubicBezTo>
                  <a:cubicBezTo>
                    <a:pt x="2433" y="5568"/>
                    <a:pt x="3162" y="5834"/>
                    <a:pt x="3877" y="5834"/>
                  </a:cubicBezTo>
                  <a:cubicBezTo>
                    <a:pt x="5374" y="5834"/>
                    <a:pt x="6814" y="4670"/>
                    <a:pt x="6814" y="2914"/>
                  </a:cubicBezTo>
                  <a:cubicBezTo>
                    <a:pt x="6814" y="1314"/>
                    <a:pt x="5509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0" name="Google Shape;920;p64"/>
            <p:cNvSpPr/>
            <p:nvPr/>
          </p:nvSpPr>
          <p:spPr>
            <a:xfrm flipH="1">
              <a:off x="5109078" y="929116"/>
              <a:ext cx="642577" cy="231154"/>
            </a:xfrm>
            <a:custGeom>
              <a:avLst/>
              <a:gdLst/>
              <a:ahLst/>
              <a:cxnLst/>
              <a:rect l="l" t="t" r="r" b="b"/>
              <a:pathLst>
                <a:path w="6794" h="2444" extrusionOk="0">
                  <a:moveTo>
                    <a:pt x="1372" y="0"/>
                  </a:moveTo>
                  <a:cubicBezTo>
                    <a:pt x="792" y="0"/>
                    <a:pt x="314" y="464"/>
                    <a:pt x="314" y="1044"/>
                  </a:cubicBezTo>
                  <a:cubicBezTo>
                    <a:pt x="314" y="1218"/>
                    <a:pt x="357" y="1377"/>
                    <a:pt x="430" y="1537"/>
                  </a:cubicBezTo>
                  <a:lnTo>
                    <a:pt x="97" y="2160"/>
                  </a:lnTo>
                  <a:cubicBezTo>
                    <a:pt x="1" y="2292"/>
                    <a:pt x="112" y="2443"/>
                    <a:pt x="244" y="2443"/>
                  </a:cubicBezTo>
                  <a:cubicBezTo>
                    <a:pt x="272" y="2443"/>
                    <a:pt x="301" y="2436"/>
                    <a:pt x="328" y="2421"/>
                  </a:cubicBezTo>
                  <a:lnTo>
                    <a:pt x="1155" y="2073"/>
                  </a:lnTo>
                  <a:cubicBezTo>
                    <a:pt x="1213" y="2088"/>
                    <a:pt x="1285" y="2088"/>
                    <a:pt x="1372" y="2088"/>
                  </a:cubicBezTo>
                  <a:lnTo>
                    <a:pt x="5735" y="2088"/>
                  </a:lnTo>
                  <a:cubicBezTo>
                    <a:pt x="6315" y="2088"/>
                    <a:pt x="6794" y="1624"/>
                    <a:pt x="6794" y="1044"/>
                  </a:cubicBezTo>
                  <a:cubicBezTo>
                    <a:pt x="6794" y="464"/>
                    <a:pt x="6315" y="0"/>
                    <a:pt x="5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1" name="Google Shape;921;p64"/>
            <p:cNvSpPr/>
            <p:nvPr/>
          </p:nvSpPr>
          <p:spPr>
            <a:xfrm rot="2700000">
              <a:off x="5523179" y="3258927"/>
              <a:ext cx="154764" cy="154852"/>
            </a:xfrm>
            <a:custGeom>
              <a:avLst/>
              <a:gdLst/>
              <a:ahLst/>
              <a:cxnLst/>
              <a:rect l="l" t="t" r="r" b="b"/>
              <a:pathLst>
                <a:path w="1769" h="1770" extrusionOk="0">
                  <a:moveTo>
                    <a:pt x="681" y="1"/>
                  </a:moveTo>
                  <a:lnTo>
                    <a:pt x="681" y="668"/>
                  </a:lnTo>
                  <a:lnTo>
                    <a:pt x="0" y="668"/>
                  </a:lnTo>
                  <a:lnTo>
                    <a:pt x="0" y="1088"/>
                  </a:lnTo>
                  <a:lnTo>
                    <a:pt x="681" y="1088"/>
                  </a:lnTo>
                  <a:lnTo>
                    <a:pt x="681" y="1769"/>
                  </a:lnTo>
                  <a:lnTo>
                    <a:pt x="1102" y="1769"/>
                  </a:lnTo>
                  <a:lnTo>
                    <a:pt x="1102" y="1088"/>
                  </a:lnTo>
                  <a:lnTo>
                    <a:pt x="1769" y="1088"/>
                  </a:lnTo>
                  <a:lnTo>
                    <a:pt x="1769" y="668"/>
                  </a:lnTo>
                  <a:lnTo>
                    <a:pt x="1102" y="66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2" name="Google Shape;922;p64"/>
            <p:cNvSpPr/>
            <p:nvPr/>
          </p:nvSpPr>
          <p:spPr>
            <a:xfrm>
              <a:off x="7064454" y="3163620"/>
              <a:ext cx="350269" cy="345486"/>
            </a:xfrm>
            <a:custGeom>
              <a:avLst/>
              <a:gdLst/>
              <a:ahLst/>
              <a:cxnLst/>
              <a:rect l="l" t="t" r="r" b="b"/>
              <a:pathLst>
                <a:path w="4248" h="4190" extrusionOk="0">
                  <a:moveTo>
                    <a:pt x="2119" y="1113"/>
                  </a:moveTo>
                  <a:cubicBezTo>
                    <a:pt x="2620" y="1113"/>
                    <a:pt x="3102" y="1505"/>
                    <a:pt x="3102" y="2102"/>
                  </a:cubicBezTo>
                  <a:cubicBezTo>
                    <a:pt x="3102" y="2638"/>
                    <a:pt x="2667" y="3073"/>
                    <a:pt x="2131" y="3073"/>
                  </a:cubicBezTo>
                  <a:cubicBezTo>
                    <a:pt x="1247" y="3073"/>
                    <a:pt x="812" y="2015"/>
                    <a:pt x="1435" y="1406"/>
                  </a:cubicBezTo>
                  <a:cubicBezTo>
                    <a:pt x="1633" y="1204"/>
                    <a:pt x="1878" y="1113"/>
                    <a:pt x="2119" y="1113"/>
                  </a:cubicBezTo>
                  <a:close/>
                  <a:moveTo>
                    <a:pt x="1522" y="0"/>
                  </a:moveTo>
                  <a:lnTo>
                    <a:pt x="1522" y="362"/>
                  </a:lnTo>
                  <a:cubicBezTo>
                    <a:pt x="1522" y="464"/>
                    <a:pt x="1464" y="565"/>
                    <a:pt x="1377" y="609"/>
                  </a:cubicBezTo>
                  <a:cubicBezTo>
                    <a:pt x="1319" y="638"/>
                    <a:pt x="1261" y="667"/>
                    <a:pt x="1218" y="696"/>
                  </a:cubicBezTo>
                  <a:cubicBezTo>
                    <a:pt x="1169" y="728"/>
                    <a:pt x="1111" y="747"/>
                    <a:pt x="1052" y="747"/>
                  </a:cubicBezTo>
                  <a:cubicBezTo>
                    <a:pt x="1005" y="747"/>
                    <a:pt x="958" y="736"/>
                    <a:pt x="913" y="710"/>
                  </a:cubicBezTo>
                  <a:lnTo>
                    <a:pt x="609" y="522"/>
                  </a:lnTo>
                  <a:lnTo>
                    <a:pt x="0" y="1566"/>
                  </a:lnTo>
                  <a:lnTo>
                    <a:pt x="319" y="1740"/>
                  </a:lnTo>
                  <a:cubicBezTo>
                    <a:pt x="421" y="1798"/>
                    <a:pt x="464" y="1899"/>
                    <a:pt x="464" y="2001"/>
                  </a:cubicBezTo>
                  <a:lnTo>
                    <a:pt x="464" y="2087"/>
                  </a:lnTo>
                  <a:lnTo>
                    <a:pt x="464" y="2189"/>
                  </a:lnTo>
                  <a:cubicBezTo>
                    <a:pt x="464" y="2290"/>
                    <a:pt x="421" y="2392"/>
                    <a:pt x="319" y="2450"/>
                  </a:cubicBezTo>
                  <a:lnTo>
                    <a:pt x="0" y="2624"/>
                  </a:lnTo>
                  <a:lnTo>
                    <a:pt x="609" y="3653"/>
                  </a:lnTo>
                  <a:lnTo>
                    <a:pt x="913" y="3479"/>
                  </a:lnTo>
                  <a:cubicBezTo>
                    <a:pt x="958" y="3454"/>
                    <a:pt x="1005" y="3442"/>
                    <a:pt x="1052" y="3442"/>
                  </a:cubicBezTo>
                  <a:cubicBezTo>
                    <a:pt x="1111" y="3442"/>
                    <a:pt x="1169" y="3461"/>
                    <a:pt x="1218" y="3494"/>
                  </a:cubicBezTo>
                  <a:cubicBezTo>
                    <a:pt x="1261" y="3523"/>
                    <a:pt x="1319" y="3552"/>
                    <a:pt x="1377" y="3581"/>
                  </a:cubicBezTo>
                  <a:cubicBezTo>
                    <a:pt x="1464" y="3624"/>
                    <a:pt x="1522" y="3726"/>
                    <a:pt x="1522" y="3827"/>
                  </a:cubicBezTo>
                  <a:lnTo>
                    <a:pt x="1522" y="4189"/>
                  </a:lnTo>
                  <a:lnTo>
                    <a:pt x="2725" y="4189"/>
                  </a:lnTo>
                  <a:lnTo>
                    <a:pt x="2725" y="3827"/>
                  </a:lnTo>
                  <a:cubicBezTo>
                    <a:pt x="2725" y="3726"/>
                    <a:pt x="2783" y="3624"/>
                    <a:pt x="2885" y="3581"/>
                  </a:cubicBezTo>
                  <a:cubicBezTo>
                    <a:pt x="2928" y="3552"/>
                    <a:pt x="2986" y="3523"/>
                    <a:pt x="3030" y="3494"/>
                  </a:cubicBezTo>
                  <a:cubicBezTo>
                    <a:pt x="3079" y="3461"/>
                    <a:pt x="3137" y="3442"/>
                    <a:pt x="3196" y="3442"/>
                  </a:cubicBezTo>
                  <a:cubicBezTo>
                    <a:pt x="3242" y="3442"/>
                    <a:pt x="3290" y="3454"/>
                    <a:pt x="3334" y="3479"/>
                  </a:cubicBezTo>
                  <a:lnTo>
                    <a:pt x="3653" y="3653"/>
                  </a:lnTo>
                  <a:lnTo>
                    <a:pt x="4247" y="2624"/>
                  </a:lnTo>
                  <a:lnTo>
                    <a:pt x="3928" y="2450"/>
                  </a:lnTo>
                  <a:cubicBezTo>
                    <a:pt x="3827" y="2392"/>
                    <a:pt x="3784" y="2290"/>
                    <a:pt x="3784" y="2189"/>
                  </a:cubicBezTo>
                  <a:lnTo>
                    <a:pt x="3784" y="2102"/>
                  </a:lnTo>
                  <a:lnTo>
                    <a:pt x="3784" y="2001"/>
                  </a:lnTo>
                  <a:cubicBezTo>
                    <a:pt x="3784" y="1899"/>
                    <a:pt x="3827" y="1798"/>
                    <a:pt x="3928" y="1740"/>
                  </a:cubicBezTo>
                  <a:lnTo>
                    <a:pt x="4247" y="1566"/>
                  </a:lnTo>
                  <a:lnTo>
                    <a:pt x="3653" y="522"/>
                  </a:lnTo>
                  <a:lnTo>
                    <a:pt x="3334" y="710"/>
                  </a:lnTo>
                  <a:cubicBezTo>
                    <a:pt x="3290" y="736"/>
                    <a:pt x="3242" y="747"/>
                    <a:pt x="3196" y="747"/>
                  </a:cubicBezTo>
                  <a:cubicBezTo>
                    <a:pt x="3137" y="747"/>
                    <a:pt x="3079" y="728"/>
                    <a:pt x="3030" y="696"/>
                  </a:cubicBezTo>
                  <a:cubicBezTo>
                    <a:pt x="2986" y="667"/>
                    <a:pt x="2928" y="638"/>
                    <a:pt x="2885" y="609"/>
                  </a:cubicBezTo>
                  <a:cubicBezTo>
                    <a:pt x="2783" y="565"/>
                    <a:pt x="2725" y="464"/>
                    <a:pt x="2725" y="362"/>
                  </a:cubicBezTo>
                  <a:lnTo>
                    <a:pt x="27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65"/>
          <p:cNvGrpSpPr/>
          <p:nvPr/>
        </p:nvGrpSpPr>
        <p:grpSpPr>
          <a:xfrm>
            <a:off x="1820484" y="313884"/>
            <a:ext cx="5503026" cy="4515734"/>
            <a:chOff x="1820484" y="313884"/>
            <a:chExt cx="5503026" cy="4515734"/>
          </a:xfrm>
        </p:grpSpPr>
        <p:grpSp>
          <p:nvGrpSpPr>
            <p:cNvPr id="928" name="Google Shape;928;p65"/>
            <p:cNvGrpSpPr/>
            <p:nvPr/>
          </p:nvGrpSpPr>
          <p:grpSpPr>
            <a:xfrm flipH="1">
              <a:off x="2280524" y="313884"/>
              <a:ext cx="5042987" cy="3878528"/>
              <a:chOff x="2362200" y="890550"/>
              <a:chExt cx="4371900" cy="3362400"/>
            </a:xfrm>
          </p:grpSpPr>
          <p:sp>
            <p:nvSpPr>
              <p:cNvPr id="929" name="Google Shape;929;p65"/>
              <p:cNvSpPr/>
              <p:nvPr/>
            </p:nvSpPr>
            <p:spPr>
              <a:xfrm>
                <a:off x="2362200" y="890550"/>
                <a:ext cx="4371900" cy="3362400"/>
              </a:xfrm>
              <a:prstGeom prst="roundRect">
                <a:avLst>
                  <a:gd name="adj" fmla="val 460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0" name="Google Shape;930;p65"/>
              <p:cNvSpPr/>
              <p:nvPr/>
            </p:nvSpPr>
            <p:spPr>
              <a:xfrm>
                <a:off x="2428800" y="1109625"/>
                <a:ext cx="4238700" cy="3076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1" name="Google Shape;931;p65"/>
              <p:cNvSpPr/>
              <p:nvPr/>
            </p:nvSpPr>
            <p:spPr>
              <a:xfrm>
                <a:off x="6588804" y="965036"/>
                <a:ext cx="78697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2" name="Google Shape;932;p65"/>
              <p:cNvSpPr/>
              <p:nvPr/>
            </p:nvSpPr>
            <p:spPr>
              <a:xfrm>
                <a:off x="6461401" y="965036"/>
                <a:ext cx="78471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3" name="Google Shape;933;p65"/>
              <p:cNvSpPr/>
              <p:nvPr/>
            </p:nvSpPr>
            <p:spPr>
              <a:xfrm>
                <a:off x="6314155" y="963911"/>
                <a:ext cx="95158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934" name="Google Shape;934;p65"/>
            <p:cNvGrpSpPr/>
            <p:nvPr/>
          </p:nvGrpSpPr>
          <p:grpSpPr>
            <a:xfrm flipH="1">
              <a:off x="2062182" y="632487"/>
              <a:ext cx="5042987" cy="3878528"/>
              <a:chOff x="2362200" y="890550"/>
              <a:chExt cx="4371900" cy="3362400"/>
            </a:xfrm>
          </p:grpSpPr>
          <p:sp>
            <p:nvSpPr>
              <p:cNvPr id="935" name="Google Shape;935;p65"/>
              <p:cNvSpPr/>
              <p:nvPr/>
            </p:nvSpPr>
            <p:spPr>
              <a:xfrm>
                <a:off x="2362200" y="890550"/>
                <a:ext cx="4371900" cy="3362400"/>
              </a:xfrm>
              <a:prstGeom prst="roundRect">
                <a:avLst>
                  <a:gd name="adj" fmla="val 4601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6" name="Google Shape;936;p65"/>
              <p:cNvSpPr/>
              <p:nvPr/>
            </p:nvSpPr>
            <p:spPr>
              <a:xfrm>
                <a:off x="2428800" y="1109625"/>
                <a:ext cx="4238700" cy="3076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7" name="Google Shape;937;p65"/>
              <p:cNvSpPr/>
              <p:nvPr/>
            </p:nvSpPr>
            <p:spPr>
              <a:xfrm>
                <a:off x="6588804" y="965036"/>
                <a:ext cx="78697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8" name="Google Shape;938;p65"/>
              <p:cNvSpPr/>
              <p:nvPr/>
            </p:nvSpPr>
            <p:spPr>
              <a:xfrm>
                <a:off x="6461401" y="965036"/>
                <a:ext cx="78471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9" name="Google Shape;939;p65"/>
              <p:cNvSpPr/>
              <p:nvPr/>
            </p:nvSpPr>
            <p:spPr>
              <a:xfrm>
                <a:off x="6314155" y="963911"/>
                <a:ext cx="95158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940" name="Google Shape;940;p65"/>
            <p:cNvGrpSpPr/>
            <p:nvPr/>
          </p:nvGrpSpPr>
          <p:grpSpPr>
            <a:xfrm flipH="1">
              <a:off x="1820484" y="951090"/>
              <a:ext cx="5042987" cy="3878528"/>
              <a:chOff x="2362200" y="890550"/>
              <a:chExt cx="4371900" cy="3362400"/>
            </a:xfrm>
          </p:grpSpPr>
          <p:sp>
            <p:nvSpPr>
              <p:cNvPr id="941" name="Google Shape;941;p65"/>
              <p:cNvSpPr/>
              <p:nvPr/>
            </p:nvSpPr>
            <p:spPr>
              <a:xfrm>
                <a:off x="2362200" y="890550"/>
                <a:ext cx="4371900" cy="3362400"/>
              </a:xfrm>
              <a:prstGeom prst="roundRect">
                <a:avLst>
                  <a:gd name="adj" fmla="val 4601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2" name="Google Shape;942;p65"/>
              <p:cNvSpPr/>
              <p:nvPr/>
            </p:nvSpPr>
            <p:spPr>
              <a:xfrm>
                <a:off x="2428800" y="1109625"/>
                <a:ext cx="4238700" cy="3076500"/>
              </a:xfrm>
              <a:prstGeom prst="roundRect">
                <a:avLst>
                  <a:gd name="adj" fmla="val 4795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3" name="Google Shape;943;p65"/>
              <p:cNvSpPr/>
              <p:nvPr/>
            </p:nvSpPr>
            <p:spPr>
              <a:xfrm>
                <a:off x="6588804" y="965036"/>
                <a:ext cx="78697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49" extrusionOk="0">
                    <a:moveTo>
                      <a:pt x="174" y="1"/>
                    </a:moveTo>
                    <a:cubicBezTo>
                      <a:pt x="87" y="1"/>
                      <a:pt x="0" y="88"/>
                      <a:pt x="0" y="175"/>
                    </a:cubicBezTo>
                    <a:cubicBezTo>
                      <a:pt x="0" y="276"/>
                      <a:pt x="87" y="348"/>
                      <a:pt x="174" y="348"/>
                    </a:cubicBezTo>
                    <a:cubicBezTo>
                      <a:pt x="276" y="348"/>
                      <a:pt x="348" y="276"/>
                      <a:pt x="348" y="175"/>
                    </a:cubicBezTo>
                    <a:cubicBezTo>
                      <a:pt x="348" y="88"/>
                      <a:pt x="276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4" name="Google Shape;944;p65"/>
              <p:cNvSpPr/>
              <p:nvPr/>
            </p:nvSpPr>
            <p:spPr>
              <a:xfrm>
                <a:off x="6461401" y="965036"/>
                <a:ext cx="78471" cy="7869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49" extrusionOk="0">
                    <a:moveTo>
                      <a:pt x="174" y="1"/>
                    </a:moveTo>
                    <a:cubicBezTo>
                      <a:pt x="73" y="1"/>
                      <a:pt x="0" y="88"/>
                      <a:pt x="0" y="175"/>
                    </a:cubicBezTo>
                    <a:cubicBezTo>
                      <a:pt x="0" y="276"/>
                      <a:pt x="73" y="348"/>
                      <a:pt x="174" y="348"/>
                    </a:cubicBezTo>
                    <a:cubicBezTo>
                      <a:pt x="275" y="348"/>
                      <a:pt x="348" y="276"/>
                      <a:pt x="348" y="175"/>
                    </a:cubicBezTo>
                    <a:cubicBezTo>
                      <a:pt x="348" y="88"/>
                      <a:pt x="275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5" name="Google Shape;945;p65"/>
              <p:cNvSpPr/>
              <p:nvPr/>
            </p:nvSpPr>
            <p:spPr>
              <a:xfrm>
                <a:off x="6314155" y="963911"/>
                <a:ext cx="95158" cy="80952"/>
              </a:xfrm>
              <a:custGeom>
                <a:avLst/>
                <a:gdLst/>
                <a:ahLst/>
                <a:cxnLst/>
                <a:rect l="l" t="t" r="r" b="b"/>
                <a:pathLst>
                  <a:path w="422" h="359" extrusionOk="0">
                    <a:moveTo>
                      <a:pt x="247" y="1"/>
                    </a:moveTo>
                    <a:cubicBezTo>
                      <a:pt x="88" y="1"/>
                      <a:pt x="1" y="189"/>
                      <a:pt x="117" y="305"/>
                    </a:cubicBezTo>
                    <a:cubicBezTo>
                      <a:pt x="154" y="342"/>
                      <a:pt x="198" y="358"/>
                      <a:pt x="241" y="358"/>
                    </a:cubicBezTo>
                    <a:cubicBezTo>
                      <a:pt x="334" y="358"/>
                      <a:pt x="421" y="283"/>
                      <a:pt x="421" y="175"/>
                    </a:cubicBezTo>
                    <a:cubicBezTo>
                      <a:pt x="421" y="73"/>
                      <a:pt x="349" y="1"/>
                      <a:pt x="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946" name="Google Shape;946;p65"/>
          <p:cNvSpPr txBox="1">
            <a:spLocks noGrp="1"/>
          </p:cNvSpPr>
          <p:nvPr>
            <p:ph type="title"/>
          </p:nvPr>
        </p:nvSpPr>
        <p:spPr>
          <a:xfrm>
            <a:off x="2321475" y="2020138"/>
            <a:ext cx="4041000" cy="1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Google Shape;951;p66"/>
          <p:cNvGrpSpPr/>
          <p:nvPr/>
        </p:nvGrpSpPr>
        <p:grpSpPr>
          <a:xfrm>
            <a:off x="1290805" y="257706"/>
            <a:ext cx="6557746" cy="4867813"/>
            <a:chOff x="3467650" y="1777750"/>
            <a:chExt cx="2872425" cy="2132200"/>
          </a:xfrm>
        </p:grpSpPr>
        <p:sp>
          <p:nvSpPr>
            <p:cNvPr id="952" name="Google Shape;952;p66"/>
            <p:cNvSpPr/>
            <p:nvPr/>
          </p:nvSpPr>
          <p:spPr>
            <a:xfrm>
              <a:off x="3467650" y="1777750"/>
              <a:ext cx="2872425" cy="2109400"/>
            </a:xfrm>
            <a:custGeom>
              <a:avLst/>
              <a:gdLst/>
              <a:ahLst/>
              <a:cxnLst/>
              <a:rect l="l" t="t" r="r" b="b"/>
              <a:pathLst>
                <a:path w="114897" h="84376" extrusionOk="0">
                  <a:moveTo>
                    <a:pt x="88995" y="0"/>
                  </a:moveTo>
                  <a:cubicBezTo>
                    <a:pt x="72338" y="0"/>
                    <a:pt x="59181" y="12217"/>
                    <a:pt x="42889" y="13858"/>
                  </a:cubicBezTo>
                  <a:cubicBezTo>
                    <a:pt x="36658" y="14496"/>
                    <a:pt x="30396" y="14162"/>
                    <a:pt x="24135" y="14557"/>
                  </a:cubicBezTo>
                  <a:cubicBezTo>
                    <a:pt x="20214" y="14830"/>
                    <a:pt x="16141" y="15438"/>
                    <a:pt x="12858" y="17596"/>
                  </a:cubicBezTo>
                  <a:cubicBezTo>
                    <a:pt x="8967" y="20150"/>
                    <a:pt x="6779" y="24831"/>
                    <a:pt x="6870" y="29420"/>
                  </a:cubicBezTo>
                  <a:cubicBezTo>
                    <a:pt x="6992" y="34892"/>
                    <a:pt x="10062" y="38478"/>
                    <a:pt x="13162" y="42642"/>
                  </a:cubicBezTo>
                  <a:cubicBezTo>
                    <a:pt x="15168" y="45317"/>
                    <a:pt x="16445" y="48570"/>
                    <a:pt x="16688" y="51913"/>
                  </a:cubicBezTo>
                  <a:cubicBezTo>
                    <a:pt x="16992" y="56290"/>
                    <a:pt x="13709" y="59360"/>
                    <a:pt x="10274" y="61579"/>
                  </a:cubicBezTo>
                  <a:cubicBezTo>
                    <a:pt x="7600" y="63281"/>
                    <a:pt x="4651" y="64831"/>
                    <a:pt x="2797" y="67384"/>
                  </a:cubicBezTo>
                  <a:cubicBezTo>
                    <a:pt x="92" y="71093"/>
                    <a:pt x="1" y="76989"/>
                    <a:pt x="3648" y="80151"/>
                  </a:cubicBezTo>
                  <a:cubicBezTo>
                    <a:pt x="5685" y="81913"/>
                    <a:pt x="8724" y="82096"/>
                    <a:pt x="10426" y="84376"/>
                  </a:cubicBezTo>
                  <a:lnTo>
                    <a:pt x="16536" y="84376"/>
                  </a:lnTo>
                  <a:lnTo>
                    <a:pt x="32068" y="84345"/>
                  </a:lnTo>
                  <a:lnTo>
                    <a:pt x="52859" y="84315"/>
                  </a:lnTo>
                  <a:lnTo>
                    <a:pt x="74744" y="84254"/>
                  </a:lnTo>
                  <a:cubicBezTo>
                    <a:pt x="81005" y="84254"/>
                    <a:pt x="87297" y="84224"/>
                    <a:pt x="93559" y="84224"/>
                  </a:cubicBezTo>
                  <a:cubicBezTo>
                    <a:pt x="96629" y="84224"/>
                    <a:pt x="99729" y="84193"/>
                    <a:pt x="102799" y="84193"/>
                  </a:cubicBezTo>
                  <a:cubicBezTo>
                    <a:pt x="103538" y="84193"/>
                    <a:pt x="104225" y="84312"/>
                    <a:pt x="104880" y="84312"/>
                  </a:cubicBezTo>
                  <a:cubicBezTo>
                    <a:pt x="105465" y="84312"/>
                    <a:pt x="106023" y="84217"/>
                    <a:pt x="106568" y="83859"/>
                  </a:cubicBezTo>
                  <a:cubicBezTo>
                    <a:pt x="106659" y="83768"/>
                    <a:pt x="106750" y="83707"/>
                    <a:pt x="106842" y="83616"/>
                  </a:cubicBezTo>
                  <a:cubicBezTo>
                    <a:pt x="109243" y="81518"/>
                    <a:pt x="111583" y="78904"/>
                    <a:pt x="112039" y="75622"/>
                  </a:cubicBezTo>
                  <a:cubicBezTo>
                    <a:pt x="112495" y="72005"/>
                    <a:pt x="110489" y="68752"/>
                    <a:pt x="108240" y="66108"/>
                  </a:cubicBezTo>
                  <a:cubicBezTo>
                    <a:pt x="106355" y="63919"/>
                    <a:pt x="104197" y="61974"/>
                    <a:pt x="102373" y="59725"/>
                  </a:cubicBezTo>
                  <a:cubicBezTo>
                    <a:pt x="100519" y="57506"/>
                    <a:pt x="99000" y="54861"/>
                    <a:pt x="98756" y="51974"/>
                  </a:cubicBezTo>
                  <a:cubicBezTo>
                    <a:pt x="98361" y="47688"/>
                    <a:pt x="100762" y="43797"/>
                    <a:pt x="103559" y="40758"/>
                  </a:cubicBezTo>
                  <a:cubicBezTo>
                    <a:pt x="108331" y="35560"/>
                    <a:pt x="113103" y="31396"/>
                    <a:pt x="113772" y="23949"/>
                  </a:cubicBezTo>
                  <a:cubicBezTo>
                    <a:pt x="114896" y="11578"/>
                    <a:pt x="103346" y="1122"/>
                    <a:pt x="91826" y="119"/>
                  </a:cubicBezTo>
                  <a:cubicBezTo>
                    <a:pt x="90871" y="38"/>
                    <a:pt x="89927" y="0"/>
                    <a:pt x="88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3" name="Google Shape;953;p66"/>
            <p:cNvSpPr/>
            <p:nvPr/>
          </p:nvSpPr>
          <p:spPr>
            <a:xfrm>
              <a:off x="4416750" y="3824050"/>
              <a:ext cx="943825" cy="44100"/>
            </a:xfrm>
            <a:custGeom>
              <a:avLst/>
              <a:gdLst/>
              <a:ahLst/>
              <a:cxnLst/>
              <a:rect l="l" t="t" r="r" b="b"/>
              <a:pathLst>
                <a:path w="37753" h="1764" extrusionOk="0">
                  <a:moveTo>
                    <a:pt x="1" y="1"/>
                  </a:moveTo>
                  <a:lnTo>
                    <a:pt x="1" y="1764"/>
                  </a:lnTo>
                  <a:lnTo>
                    <a:pt x="37752" y="1764"/>
                  </a:lnTo>
                  <a:lnTo>
                    <a:pt x="377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4" name="Google Shape;954;p66"/>
            <p:cNvSpPr/>
            <p:nvPr/>
          </p:nvSpPr>
          <p:spPr>
            <a:xfrm>
              <a:off x="3742725" y="2099100"/>
              <a:ext cx="2306300" cy="1291075"/>
            </a:xfrm>
            <a:custGeom>
              <a:avLst/>
              <a:gdLst/>
              <a:ahLst/>
              <a:cxnLst/>
              <a:rect l="l" t="t" r="r" b="b"/>
              <a:pathLst>
                <a:path w="92252" h="51643" extrusionOk="0">
                  <a:moveTo>
                    <a:pt x="4834" y="1"/>
                  </a:moveTo>
                  <a:cubicBezTo>
                    <a:pt x="2159" y="1"/>
                    <a:pt x="1" y="2159"/>
                    <a:pt x="1" y="4834"/>
                  </a:cubicBezTo>
                  <a:lnTo>
                    <a:pt x="1" y="51643"/>
                  </a:lnTo>
                  <a:lnTo>
                    <a:pt x="92252" y="51643"/>
                  </a:lnTo>
                  <a:lnTo>
                    <a:pt x="92252" y="4834"/>
                  </a:lnTo>
                  <a:cubicBezTo>
                    <a:pt x="92252" y="2159"/>
                    <a:pt x="90094" y="1"/>
                    <a:pt x="87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5" name="Google Shape;955;p66"/>
            <p:cNvSpPr/>
            <p:nvPr/>
          </p:nvSpPr>
          <p:spPr>
            <a:xfrm>
              <a:off x="3742725" y="3390150"/>
              <a:ext cx="2306300" cy="221150"/>
            </a:xfrm>
            <a:custGeom>
              <a:avLst/>
              <a:gdLst/>
              <a:ahLst/>
              <a:cxnLst/>
              <a:rect l="l" t="t" r="r" b="b"/>
              <a:pathLst>
                <a:path w="92252" h="8846" extrusionOk="0">
                  <a:moveTo>
                    <a:pt x="1" y="1"/>
                  </a:moveTo>
                  <a:lnTo>
                    <a:pt x="1" y="4043"/>
                  </a:lnTo>
                  <a:cubicBezTo>
                    <a:pt x="1" y="6718"/>
                    <a:pt x="2159" y="8846"/>
                    <a:pt x="4804" y="8846"/>
                  </a:cubicBezTo>
                  <a:lnTo>
                    <a:pt x="87449" y="8846"/>
                  </a:lnTo>
                  <a:cubicBezTo>
                    <a:pt x="90094" y="8846"/>
                    <a:pt x="92252" y="6718"/>
                    <a:pt x="92252" y="4043"/>
                  </a:cubicBezTo>
                  <a:lnTo>
                    <a:pt x="92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6" name="Google Shape;956;p66"/>
            <p:cNvSpPr/>
            <p:nvPr/>
          </p:nvSpPr>
          <p:spPr>
            <a:xfrm>
              <a:off x="3821000" y="2173575"/>
              <a:ext cx="2135325" cy="1136825"/>
            </a:xfrm>
            <a:custGeom>
              <a:avLst/>
              <a:gdLst/>
              <a:ahLst/>
              <a:cxnLst/>
              <a:rect l="l" t="t" r="r" b="b"/>
              <a:pathLst>
                <a:path w="85413" h="45473" extrusionOk="0">
                  <a:moveTo>
                    <a:pt x="1" y="0"/>
                  </a:moveTo>
                  <a:lnTo>
                    <a:pt x="1" y="45472"/>
                  </a:lnTo>
                  <a:lnTo>
                    <a:pt x="85413" y="45472"/>
                  </a:lnTo>
                  <a:lnTo>
                    <a:pt x="854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7" name="Google Shape;957;p66"/>
            <p:cNvSpPr/>
            <p:nvPr/>
          </p:nvSpPr>
          <p:spPr>
            <a:xfrm>
              <a:off x="4685000" y="3473750"/>
              <a:ext cx="426325" cy="53975"/>
            </a:xfrm>
            <a:custGeom>
              <a:avLst/>
              <a:gdLst/>
              <a:ahLst/>
              <a:cxnLst/>
              <a:rect l="l" t="t" r="r" b="b"/>
              <a:pathLst>
                <a:path w="17053" h="2159" extrusionOk="0">
                  <a:moveTo>
                    <a:pt x="1" y="0"/>
                  </a:moveTo>
                  <a:lnTo>
                    <a:pt x="1" y="2158"/>
                  </a:lnTo>
                  <a:lnTo>
                    <a:pt x="17053" y="2158"/>
                  </a:lnTo>
                  <a:lnTo>
                    <a:pt x="170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8" name="Google Shape;958;p66"/>
            <p:cNvSpPr/>
            <p:nvPr/>
          </p:nvSpPr>
          <p:spPr>
            <a:xfrm>
              <a:off x="4609775" y="3611275"/>
              <a:ext cx="572975" cy="212800"/>
            </a:xfrm>
            <a:custGeom>
              <a:avLst/>
              <a:gdLst/>
              <a:ahLst/>
              <a:cxnLst/>
              <a:rect l="l" t="t" r="r" b="b"/>
              <a:pathLst>
                <a:path w="22919" h="8512" extrusionOk="0">
                  <a:moveTo>
                    <a:pt x="1216" y="1"/>
                  </a:moveTo>
                  <a:lnTo>
                    <a:pt x="0" y="8512"/>
                  </a:lnTo>
                  <a:lnTo>
                    <a:pt x="22919" y="8512"/>
                  </a:lnTo>
                  <a:lnTo>
                    <a:pt x="21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9" name="Google Shape;959;p66"/>
            <p:cNvSpPr/>
            <p:nvPr/>
          </p:nvSpPr>
          <p:spPr>
            <a:xfrm>
              <a:off x="4636375" y="3611275"/>
              <a:ext cx="519025" cy="23600"/>
            </a:xfrm>
            <a:custGeom>
              <a:avLst/>
              <a:gdLst/>
              <a:ahLst/>
              <a:cxnLst/>
              <a:rect l="l" t="t" r="r" b="b"/>
              <a:pathLst>
                <a:path w="20761" h="944" extrusionOk="0">
                  <a:moveTo>
                    <a:pt x="152" y="1"/>
                  </a:moveTo>
                  <a:lnTo>
                    <a:pt x="0" y="943"/>
                  </a:lnTo>
                  <a:lnTo>
                    <a:pt x="20761" y="943"/>
                  </a:lnTo>
                  <a:lnTo>
                    <a:pt x="206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0" name="Google Shape;960;p66"/>
            <p:cNvSpPr/>
            <p:nvPr/>
          </p:nvSpPr>
          <p:spPr>
            <a:xfrm>
              <a:off x="3662200" y="3868125"/>
              <a:ext cx="2476500" cy="41825"/>
            </a:xfrm>
            <a:custGeom>
              <a:avLst/>
              <a:gdLst/>
              <a:ahLst/>
              <a:cxnLst/>
              <a:rect l="l" t="t" r="r" b="b"/>
              <a:pathLst>
                <a:path w="99060" h="1673" extrusionOk="0">
                  <a:moveTo>
                    <a:pt x="0" y="1"/>
                  </a:moveTo>
                  <a:lnTo>
                    <a:pt x="0" y="1672"/>
                  </a:lnTo>
                  <a:lnTo>
                    <a:pt x="99060" y="1672"/>
                  </a:lnTo>
                  <a:lnTo>
                    <a:pt x="99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961" name="Google Shape;961;p66"/>
          <p:cNvSpPr txBox="1">
            <a:spLocks noGrp="1"/>
          </p:cNvSpPr>
          <p:nvPr>
            <p:ph type="ctrTitle"/>
          </p:nvPr>
        </p:nvSpPr>
        <p:spPr>
          <a:xfrm>
            <a:off x="2712200" y="1485885"/>
            <a:ext cx="3946200" cy="19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  <p:sp>
        <p:nvSpPr>
          <p:cNvPr id="962" name="Google Shape;962;p66"/>
          <p:cNvSpPr/>
          <p:nvPr/>
        </p:nvSpPr>
        <p:spPr>
          <a:xfrm>
            <a:off x="6810899" y="196978"/>
            <a:ext cx="665151" cy="661225"/>
          </a:xfrm>
          <a:custGeom>
            <a:avLst/>
            <a:gdLst/>
            <a:ahLst/>
            <a:cxnLst/>
            <a:rect l="l" t="t" r="r" b="b"/>
            <a:pathLst>
              <a:path w="9148" h="9094" extrusionOk="0">
                <a:moveTo>
                  <a:pt x="4561" y="2153"/>
                </a:moveTo>
                <a:cubicBezTo>
                  <a:pt x="4628" y="2153"/>
                  <a:pt x="4697" y="2157"/>
                  <a:pt x="4770" y="2164"/>
                </a:cubicBezTo>
                <a:cubicBezTo>
                  <a:pt x="4799" y="2164"/>
                  <a:pt x="4828" y="2164"/>
                  <a:pt x="4871" y="2179"/>
                </a:cubicBezTo>
                <a:lnTo>
                  <a:pt x="4972" y="2193"/>
                </a:lnTo>
                <a:cubicBezTo>
                  <a:pt x="5001" y="2193"/>
                  <a:pt x="5030" y="2193"/>
                  <a:pt x="5074" y="2208"/>
                </a:cubicBezTo>
                <a:cubicBezTo>
                  <a:pt x="5146" y="2222"/>
                  <a:pt x="5233" y="2251"/>
                  <a:pt x="5320" y="2280"/>
                </a:cubicBezTo>
                <a:lnTo>
                  <a:pt x="5393" y="2295"/>
                </a:lnTo>
                <a:cubicBezTo>
                  <a:pt x="5494" y="2338"/>
                  <a:pt x="5610" y="2382"/>
                  <a:pt x="5712" y="2440"/>
                </a:cubicBezTo>
                <a:cubicBezTo>
                  <a:pt x="5755" y="2469"/>
                  <a:pt x="5784" y="2483"/>
                  <a:pt x="5813" y="2498"/>
                </a:cubicBezTo>
                <a:cubicBezTo>
                  <a:pt x="5842" y="2527"/>
                  <a:pt x="5886" y="2541"/>
                  <a:pt x="5915" y="2570"/>
                </a:cubicBezTo>
                <a:lnTo>
                  <a:pt x="6002" y="2628"/>
                </a:lnTo>
                <a:lnTo>
                  <a:pt x="6016" y="2643"/>
                </a:lnTo>
                <a:cubicBezTo>
                  <a:pt x="6045" y="2657"/>
                  <a:pt x="6074" y="2686"/>
                  <a:pt x="6103" y="2715"/>
                </a:cubicBezTo>
                <a:cubicBezTo>
                  <a:pt x="6132" y="2730"/>
                  <a:pt x="6161" y="2759"/>
                  <a:pt x="6190" y="2788"/>
                </a:cubicBezTo>
                <a:cubicBezTo>
                  <a:pt x="6248" y="2845"/>
                  <a:pt x="6306" y="2903"/>
                  <a:pt x="6364" y="2961"/>
                </a:cubicBezTo>
                <a:cubicBezTo>
                  <a:pt x="6379" y="2990"/>
                  <a:pt x="6408" y="3005"/>
                  <a:pt x="6422" y="3034"/>
                </a:cubicBezTo>
                <a:cubicBezTo>
                  <a:pt x="6466" y="3077"/>
                  <a:pt x="6495" y="3121"/>
                  <a:pt x="6524" y="3164"/>
                </a:cubicBezTo>
                <a:lnTo>
                  <a:pt x="6567" y="3222"/>
                </a:lnTo>
                <a:cubicBezTo>
                  <a:pt x="6625" y="3309"/>
                  <a:pt x="6668" y="3382"/>
                  <a:pt x="6712" y="3469"/>
                </a:cubicBezTo>
                <a:cubicBezTo>
                  <a:pt x="6726" y="3498"/>
                  <a:pt x="6741" y="3527"/>
                  <a:pt x="6755" y="3556"/>
                </a:cubicBezTo>
                <a:lnTo>
                  <a:pt x="6770" y="3570"/>
                </a:lnTo>
                <a:cubicBezTo>
                  <a:pt x="6784" y="3614"/>
                  <a:pt x="6799" y="3643"/>
                  <a:pt x="6813" y="3686"/>
                </a:cubicBezTo>
                <a:lnTo>
                  <a:pt x="6813" y="3701"/>
                </a:lnTo>
                <a:cubicBezTo>
                  <a:pt x="6828" y="3730"/>
                  <a:pt x="6828" y="3759"/>
                  <a:pt x="6842" y="3788"/>
                </a:cubicBezTo>
                <a:cubicBezTo>
                  <a:pt x="6857" y="3802"/>
                  <a:pt x="6857" y="3817"/>
                  <a:pt x="6857" y="3846"/>
                </a:cubicBezTo>
                <a:cubicBezTo>
                  <a:pt x="6886" y="3918"/>
                  <a:pt x="6900" y="3991"/>
                  <a:pt x="6929" y="4078"/>
                </a:cubicBezTo>
                <a:cubicBezTo>
                  <a:pt x="6929" y="4107"/>
                  <a:pt x="6929" y="4121"/>
                  <a:pt x="6944" y="4150"/>
                </a:cubicBezTo>
                <a:cubicBezTo>
                  <a:pt x="6944" y="4208"/>
                  <a:pt x="6958" y="4266"/>
                  <a:pt x="6973" y="4324"/>
                </a:cubicBezTo>
                <a:cubicBezTo>
                  <a:pt x="6973" y="4382"/>
                  <a:pt x="6973" y="4498"/>
                  <a:pt x="6973" y="4585"/>
                </a:cubicBezTo>
                <a:cubicBezTo>
                  <a:pt x="6973" y="4657"/>
                  <a:pt x="6987" y="4701"/>
                  <a:pt x="6987" y="4788"/>
                </a:cubicBezTo>
                <a:cubicBezTo>
                  <a:pt x="6987" y="4788"/>
                  <a:pt x="6987" y="4802"/>
                  <a:pt x="6987" y="4802"/>
                </a:cubicBezTo>
                <a:lnTo>
                  <a:pt x="6973" y="4933"/>
                </a:lnTo>
                <a:cubicBezTo>
                  <a:pt x="6973" y="4976"/>
                  <a:pt x="6958" y="5005"/>
                  <a:pt x="6944" y="5049"/>
                </a:cubicBezTo>
                <a:cubicBezTo>
                  <a:pt x="6929" y="5136"/>
                  <a:pt x="6900" y="5208"/>
                  <a:pt x="6871" y="5295"/>
                </a:cubicBezTo>
                <a:cubicBezTo>
                  <a:pt x="6857" y="5339"/>
                  <a:pt x="6842" y="5382"/>
                  <a:pt x="6828" y="5426"/>
                </a:cubicBezTo>
                <a:cubicBezTo>
                  <a:pt x="6813" y="5484"/>
                  <a:pt x="6799" y="5513"/>
                  <a:pt x="6770" y="5556"/>
                </a:cubicBezTo>
                <a:lnTo>
                  <a:pt x="6726" y="5643"/>
                </a:lnTo>
                <a:cubicBezTo>
                  <a:pt x="6697" y="5716"/>
                  <a:pt x="6639" y="5788"/>
                  <a:pt x="6596" y="5861"/>
                </a:cubicBezTo>
                <a:lnTo>
                  <a:pt x="6553" y="5919"/>
                </a:lnTo>
                <a:cubicBezTo>
                  <a:pt x="6553" y="5933"/>
                  <a:pt x="6553" y="5948"/>
                  <a:pt x="6538" y="5948"/>
                </a:cubicBezTo>
                <a:lnTo>
                  <a:pt x="6495" y="6020"/>
                </a:lnTo>
                <a:lnTo>
                  <a:pt x="6422" y="6093"/>
                </a:lnTo>
                <a:cubicBezTo>
                  <a:pt x="6379" y="6151"/>
                  <a:pt x="6335" y="6194"/>
                  <a:pt x="6292" y="6237"/>
                </a:cubicBezTo>
                <a:cubicBezTo>
                  <a:pt x="6263" y="6266"/>
                  <a:pt x="6248" y="6281"/>
                  <a:pt x="6219" y="6310"/>
                </a:cubicBezTo>
                <a:lnTo>
                  <a:pt x="6161" y="6368"/>
                </a:lnTo>
                <a:lnTo>
                  <a:pt x="6060" y="6440"/>
                </a:lnTo>
                <a:cubicBezTo>
                  <a:pt x="5973" y="6513"/>
                  <a:pt x="5900" y="6571"/>
                  <a:pt x="5813" y="6614"/>
                </a:cubicBezTo>
                <a:lnTo>
                  <a:pt x="5726" y="6672"/>
                </a:lnTo>
                <a:lnTo>
                  <a:pt x="5625" y="6716"/>
                </a:lnTo>
                <a:lnTo>
                  <a:pt x="5538" y="6759"/>
                </a:lnTo>
                <a:lnTo>
                  <a:pt x="5378" y="6817"/>
                </a:lnTo>
                <a:cubicBezTo>
                  <a:pt x="5349" y="6832"/>
                  <a:pt x="5306" y="6846"/>
                  <a:pt x="5277" y="6846"/>
                </a:cubicBezTo>
                <a:cubicBezTo>
                  <a:pt x="5219" y="6875"/>
                  <a:pt x="5146" y="6890"/>
                  <a:pt x="5088" y="6904"/>
                </a:cubicBezTo>
                <a:cubicBezTo>
                  <a:pt x="5045" y="6904"/>
                  <a:pt x="5016" y="6919"/>
                  <a:pt x="4987" y="6919"/>
                </a:cubicBezTo>
                <a:cubicBezTo>
                  <a:pt x="4944" y="6933"/>
                  <a:pt x="4915" y="6933"/>
                  <a:pt x="4886" y="6933"/>
                </a:cubicBezTo>
                <a:cubicBezTo>
                  <a:pt x="4763" y="6944"/>
                  <a:pt x="4640" y="6954"/>
                  <a:pt x="4517" y="6954"/>
                </a:cubicBezTo>
                <a:cubicBezTo>
                  <a:pt x="4466" y="6954"/>
                  <a:pt x="4415" y="6952"/>
                  <a:pt x="4364" y="6948"/>
                </a:cubicBezTo>
                <a:cubicBezTo>
                  <a:pt x="4335" y="6948"/>
                  <a:pt x="4306" y="6933"/>
                  <a:pt x="4277" y="6933"/>
                </a:cubicBezTo>
                <a:cubicBezTo>
                  <a:pt x="4233" y="6933"/>
                  <a:pt x="4204" y="6933"/>
                  <a:pt x="4175" y="6919"/>
                </a:cubicBezTo>
                <a:cubicBezTo>
                  <a:pt x="4132" y="6919"/>
                  <a:pt x="4103" y="6904"/>
                  <a:pt x="4074" y="6904"/>
                </a:cubicBezTo>
                <a:cubicBezTo>
                  <a:pt x="3958" y="6875"/>
                  <a:pt x="3842" y="6846"/>
                  <a:pt x="3726" y="6803"/>
                </a:cubicBezTo>
                <a:cubicBezTo>
                  <a:pt x="3697" y="6788"/>
                  <a:pt x="3668" y="6788"/>
                  <a:pt x="3624" y="6774"/>
                </a:cubicBezTo>
                <a:lnTo>
                  <a:pt x="3523" y="6730"/>
                </a:lnTo>
                <a:lnTo>
                  <a:pt x="3508" y="6730"/>
                </a:lnTo>
                <a:cubicBezTo>
                  <a:pt x="3479" y="6716"/>
                  <a:pt x="3450" y="6701"/>
                  <a:pt x="3407" y="6687"/>
                </a:cubicBezTo>
                <a:cubicBezTo>
                  <a:pt x="3349" y="6643"/>
                  <a:pt x="3277" y="6600"/>
                  <a:pt x="3219" y="6556"/>
                </a:cubicBezTo>
                <a:cubicBezTo>
                  <a:pt x="3175" y="6542"/>
                  <a:pt x="3146" y="6527"/>
                  <a:pt x="3117" y="6498"/>
                </a:cubicBezTo>
                <a:lnTo>
                  <a:pt x="3045" y="6440"/>
                </a:lnTo>
                <a:cubicBezTo>
                  <a:pt x="3001" y="6411"/>
                  <a:pt x="2972" y="6368"/>
                  <a:pt x="2929" y="6339"/>
                </a:cubicBezTo>
                <a:cubicBezTo>
                  <a:pt x="2900" y="6310"/>
                  <a:pt x="2871" y="6281"/>
                  <a:pt x="2827" y="6237"/>
                </a:cubicBezTo>
                <a:lnTo>
                  <a:pt x="2755" y="6151"/>
                </a:lnTo>
                <a:cubicBezTo>
                  <a:pt x="2653" y="6049"/>
                  <a:pt x="2581" y="5933"/>
                  <a:pt x="2494" y="5817"/>
                </a:cubicBezTo>
                <a:cubicBezTo>
                  <a:pt x="2479" y="5774"/>
                  <a:pt x="2465" y="5745"/>
                  <a:pt x="2436" y="5716"/>
                </a:cubicBezTo>
                <a:cubicBezTo>
                  <a:pt x="2421" y="5672"/>
                  <a:pt x="2392" y="5629"/>
                  <a:pt x="2378" y="5600"/>
                </a:cubicBezTo>
                <a:cubicBezTo>
                  <a:pt x="2363" y="5556"/>
                  <a:pt x="2363" y="5556"/>
                  <a:pt x="2349" y="5527"/>
                </a:cubicBezTo>
                <a:cubicBezTo>
                  <a:pt x="2349" y="5513"/>
                  <a:pt x="2334" y="5498"/>
                  <a:pt x="2334" y="5484"/>
                </a:cubicBezTo>
                <a:cubicBezTo>
                  <a:pt x="2334" y="5469"/>
                  <a:pt x="2320" y="5440"/>
                  <a:pt x="2305" y="5426"/>
                </a:cubicBezTo>
                <a:cubicBezTo>
                  <a:pt x="2305" y="5397"/>
                  <a:pt x="2291" y="5368"/>
                  <a:pt x="2276" y="5339"/>
                </a:cubicBezTo>
                <a:cubicBezTo>
                  <a:pt x="2276" y="5339"/>
                  <a:pt x="2276" y="5324"/>
                  <a:pt x="2276" y="5310"/>
                </a:cubicBezTo>
                <a:cubicBezTo>
                  <a:pt x="2262" y="5281"/>
                  <a:pt x="2247" y="5252"/>
                  <a:pt x="2247" y="5223"/>
                </a:cubicBezTo>
                <a:cubicBezTo>
                  <a:pt x="2233" y="5165"/>
                  <a:pt x="2218" y="5121"/>
                  <a:pt x="2204" y="5063"/>
                </a:cubicBezTo>
                <a:cubicBezTo>
                  <a:pt x="2204" y="5034"/>
                  <a:pt x="2189" y="5005"/>
                  <a:pt x="2189" y="4976"/>
                </a:cubicBezTo>
                <a:cubicBezTo>
                  <a:pt x="2175" y="4918"/>
                  <a:pt x="2160" y="4860"/>
                  <a:pt x="2160" y="4802"/>
                </a:cubicBezTo>
                <a:cubicBezTo>
                  <a:pt x="2160" y="4730"/>
                  <a:pt x="2146" y="4643"/>
                  <a:pt x="2146" y="4556"/>
                </a:cubicBezTo>
                <a:cubicBezTo>
                  <a:pt x="2146" y="4484"/>
                  <a:pt x="2160" y="4397"/>
                  <a:pt x="2160" y="4310"/>
                </a:cubicBezTo>
                <a:cubicBezTo>
                  <a:pt x="2160" y="4310"/>
                  <a:pt x="2160" y="4295"/>
                  <a:pt x="2160" y="4295"/>
                </a:cubicBezTo>
                <a:cubicBezTo>
                  <a:pt x="2160" y="4252"/>
                  <a:pt x="2175" y="4208"/>
                  <a:pt x="2175" y="4179"/>
                </a:cubicBezTo>
                <a:cubicBezTo>
                  <a:pt x="2189" y="4136"/>
                  <a:pt x="2189" y="4092"/>
                  <a:pt x="2204" y="4049"/>
                </a:cubicBezTo>
                <a:cubicBezTo>
                  <a:pt x="2218" y="3962"/>
                  <a:pt x="2247" y="3889"/>
                  <a:pt x="2262" y="3802"/>
                </a:cubicBezTo>
                <a:lnTo>
                  <a:pt x="2305" y="3715"/>
                </a:lnTo>
                <a:cubicBezTo>
                  <a:pt x="2305" y="3686"/>
                  <a:pt x="2320" y="3657"/>
                  <a:pt x="2334" y="3643"/>
                </a:cubicBezTo>
                <a:cubicBezTo>
                  <a:pt x="2334" y="3614"/>
                  <a:pt x="2349" y="3599"/>
                  <a:pt x="2349" y="3585"/>
                </a:cubicBezTo>
                <a:cubicBezTo>
                  <a:pt x="2363" y="3570"/>
                  <a:pt x="2378" y="3541"/>
                  <a:pt x="2378" y="3527"/>
                </a:cubicBezTo>
                <a:cubicBezTo>
                  <a:pt x="2407" y="3454"/>
                  <a:pt x="2450" y="3396"/>
                  <a:pt x="2479" y="3338"/>
                </a:cubicBezTo>
                <a:lnTo>
                  <a:pt x="2537" y="3251"/>
                </a:lnTo>
                <a:lnTo>
                  <a:pt x="2581" y="3179"/>
                </a:lnTo>
                <a:cubicBezTo>
                  <a:pt x="2610" y="3135"/>
                  <a:pt x="2639" y="3106"/>
                  <a:pt x="2668" y="3077"/>
                </a:cubicBezTo>
                <a:cubicBezTo>
                  <a:pt x="2697" y="3034"/>
                  <a:pt x="2711" y="3005"/>
                  <a:pt x="2740" y="2976"/>
                </a:cubicBezTo>
                <a:cubicBezTo>
                  <a:pt x="2769" y="2947"/>
                  <a:pt x="2798" y="2918"/>
                  <a:pt x="2827" y="2874"/>
                </a:cubicBezTo>
                <a:cubicBezTo>
                  <a:pt x="2987" y="2730"/>
                  <a:pt x="3146" y="2599"/>
                  <a:pt x="3334" y="2483"/>
                </a:cubicBezTo>
                <a:lnTo>
                  <a:pt x="3421" y="2440"/>
                </a:lnTo>
                <a:lnTo>
                  <a:pt x="3508" y="2396"/>
                </a:lnTo>
                <a:lnTo>
                  <a:pt x="3610" y="2353"/>
                </a:lnTo>
                <a:cubicBezTo>
                  <a:pt x="3653" y="2324"/>
                  <a:pt x="3711" y="2309"/>
                  <a:pt x="3769" y="2280"/>
                </a:cubicBezTo>
                <a:cubicBezTo>
                  <a:pt x="3798" y="2266"/>
                  <a:pt x="3827" y="2266"/>
                  <a:pt x="3856" y="2251"/>
                </a:cubicBezTo>
                <a:lnTo>
                  <a:pt x="3958" y="2222"/>
                </a:lnTo>
                <a:cubicBezTo>
                  <a:pt x="4016" y="2208"/>
                  <a:pt x="4088" y="2193"/>
                  <a:pt x="4161" y="2193"/>
                </a:cubicBezTo>
                <a:lnTo>
                  <a:pt x="4262" y="2179"/>
                </a:lnTo>
                <a:lnTo>
                  <a:pt x="4364" y="2164"/>
                </a:lnTo>
                <a:cubicBezTo>
                  <a:pt x="4429" y="2157"/>
                  <a:pt x="4494" y="2153"/>
                  <a:pt x="4561" y="2153"/>
                </a:cubicBezTo>
                <a:close/>
                <a:moveTo>
                  <a:pt x="4588" y="1"/>
                </a:moveTo>
                <a:cubicBezTo>
                  <a:pt x="4422" y="1"/>
                  <a:pt x="4255" y="12"/>
                  <a:pt x="4088" y="33"/>
                </a:cubicBezTo>
                <a:cubicBezTo>
                  <a:pt x="3827" y="62"/>
                  <a:pt x="3624" y="309"/>
                  <a:pt x="3653" y="570"/>
                </a:cubicBezTo>
                <a:lnTo>
                  <a:pt x="3653" y="613"/>
                </a:lnTo>
                <a:cubicBezTo>
                  <a:pt x="3653" y="642"/>
                  <a:pt x="3653" y="657"/>
                  <a:pt x="3653" y="686"/>
                </a:cubicBezTo>
                <a:cubicBezTo>
                  <a:pt x="3653" y="874"/>
                  <a:pt x="3552" y="1048"/>
                  <a:pt x="3378" y="1135"/>
                </a:cubicBezTo>
                <a:lnTo>
                  <a:pt x="3334" y="1149"/>
                </a:lnTo>
                <a:lnTo>
                  <a:pt x="3190" y="1207"/>
                </a:lnTo>
                <a:lnTo>
                  <a:pt x="3059" y="1265"/>
                </a:lnTo>
                <a:lnTo>
                  <a:pt x="3030" y="1280"/>
                </a:lnTo>
                <a:cubicBezTo>
                  <a:pt x="2964" y="1306"/>
                  <a:pt x="2895" y="1319"/>
                  <a:pt x="2827" y="1319"/>
                </a:cubicBezTo>
                <a:cubicBezTo>
                  <a:pt x="2673" y="1319"/>
                  <a:pt x="2526" y="1252"/>
                  <a:pt x="2436" y="1121"/>
                </a:cubicBezTo>
                <a:cubicBezTo>
                  <a:pt x="2336" y="985"/>
                  <a:pt x="2185" y="917"/>
                  <a:pt x="2030" y="917"/>
                </a:cubicBezTo>
                <a:cubicBezTo>
                  <a:pt x="1937" y="917"/>
                  <a:pt x="1841" y="941"/>
                  <a:pt x="1754" y="990"/>
                </a:cubicBezTo>
                <a:lnTo>
                  <a:pt x="1711" y="1019"/>
                </a:lnTo>
                <a:cubicBezTo>
                  <a:pt x="1465" y="1222"/>
                  <a:pt x="1233" y="1454"/>
                  <a:pt x="1030" y="1715"/>
                </a:cubicBezTo>
                <a:cubicBezTo>
                  <a:pt x="928" y="1845"/>
                  <a:pt x="885" y="2005"/>
                  <a:pt x="943" y="2164"/>
                </a:cubicBezTo>
                <a:cubicBezTo>
                  <a:pt x="957" y="2208"/>
                  <a:pt x="972" y="2251"/>
                  <a:pt x="1001" y="2295"/>
                </a:cubicBezTo>
                <a:cubicBezTo>
                  <a:pt x="1015" y="2324"/>
                  <a:pt x="1044" y="2367"/>
                  <a:pt x="1073" y="2382"/>
                </a:cubicBezTo>
                <a:lnTo>
                  <a:pt x="1117" y="2425"/>
                </a:lnTo>
                <a:cubicBezTo>
                  <a:pt x="1305" y="2570"/>
                  <a:pt x="1378" y="2817"/>
                  <a:pt x="1276" y="3034"/>
                </a:cubicBezTo>
                <a:cubicBezTo>
                  <a:pt x="1233" y="3135"/>
                  <a:pt x="1189" y="3237"/>
                  <a:pt x="1146" y="3338"/>
                </a:cubicBezTo>
                <a:cubicBezTo>
                  <a:pt x="1131" y="3396"/>
                  <a:pt x="1102" y="3454"/>
                  <a:pt x="1059" y="3498"/>
                </a:cubicBezTo>
                <a:cubicBezTo>
                  <a:pt x="1030" y="3527"/>
                  <a:pt x="1001" y="3541"/>
                  <a:pt x="972" y="3570"/>
                </a:cubicBezTo>
                <a:cubicBezTo>
                  <a:pt x="943" y="3585"/>
                  <a:pt x="899" y="3599"/>
                  <a:pt x="870" y="3614"/>
                </a:cubicBezTo>
                <a:cubicBezTo>
                  <a:pt x="841" y="3628"/>
                  <a:pt x="827" y="3643"/>
                  <a:pt x="798" y="3643"/>
                </a:cubicBezTo>
                <a:cubicBezTo>
                  <a:pt x="769" y="3650"/>
                  <a:pt x="740" y="3654"/>
                  <a:pt x="711" y="3654"/>
                </a:cubicBezTo>
                <a:cubicBezTo>
                  <a:pt x="682" y="3654"/>
                  <a:pt x="653" y="3650"/>
                  <a:pt x="624" y="3643"/>
                </a:cubicBezTo>
                <a:lnTo>
                  <a:pt x="450" y="3643"/>
                </a:lnTo>
                <a:cubicBezTo>
                  <a:pt x="232" y="3686"/>
                  <a:pt x="73" y="3860"/>
                  <a:pt x="44" y="4078"/>
                </a:cubicBezTo>
                <a:cubicBezTo>
                  <a:pt x="0" y="4397"/>
                  <a:pt x="0" y="4730"/>
                  <a:pt x="44" y="5049"/>
                </a:cubicBezTo>
                <a:cubicBezTo>
                  <a:pt x="70" y="5305"/>
                  <a:pt x="277" y="5494"/>
                  <a:pt x="525" y="5494"/>
                </a:cubicBezTo>
                <a:cubicBezTo>
                  <a:pt x="557" y="5494"/>
                  <a:pt x="590" y="5490"/>
                  <a:pt x="624" y="5484"/>
                </a:cubicBezTo>
                <a:lnTo>
                  <a:pt x="696" y="5484"/>
                </a:lnTo>
                <a:cubicBezTo>
                  <a:pt x="798" y="5484"/>
                  <a:pt x="885" y="5527"/>
                  <a:pt x="972" y="5571"/>
                </a:cubicBezTo>
                <a:cubicBezTo>
                  <a:pt x="1001" y="5585"/>
                  <a:pt x="1015" y="5614"/>
                  <a:pt x="1030" y="5629"/>
                </a:cubicBezTo>
                <a:cubicBezTo>
                  <a:pt x="1088" y="5672"/>
                  <a:pt x="1131" y="5730"/>
                  <a:pt x="1160" y="5803"/>
                </a:cubicBezTo>
                <a:cubicBezTo>
                  <a:pt x="1189" y="5904"/>
                  <a:pt x="1233" y="6006"/>
                  <a:pt x="1276" y="6107"/>
                </a:cubicBezTo>
                <a:cubicBezTo>
                  <a:pt x="1378" y="6310"/>
                  <a:pt x="1320" y="6527"/>
                  <a:pt x="1175" y="6672"/>
                </a:cubicBezTo>
                <a:lnTo>
                  <a:pt x="1117" y="6716"/>
                </a:lnTo>
                <a:cubicBezTo>
                  <a:pt x="1073" y="6745"/>
                  <a:pt x="1030" y="6788"/>
                  <a:pt x="1001" y="6846"/>
                </a:cubicBezTo>
                <a:cubicBezTo>
                  <a:pt x="972" y="6875"/>
                  <a:pt x="957" y="6919"/>
                  <a:pt x="943" y="6977"/>
                </a:cubicBezTo>
                <a:cubicBezTo>
                  <a:pt x="943" y="6991"/>
                  <a:pt x="943" y="7006"/>
                  <a:pt x="928" y="7020"/>
                </a:cubicBezTo>
                <a:lnTo>
                  <a:pt x="928" y="7064"/>
                </a:lnTo>
                <a:cubicBezTo>
                  <a:pt x="928" y="7078"/>
                  <a:pt x="928" y="7093"/>
                  <a:pt x="928" y="7107"/>
                </a:cubicBezTo>
                <a:lnTo>
                  <a:pt x="928" y="7122"/>
                </a:lnTo>
                <a:lnTo>
                  <a:pt x="928" y="7194"/>
                </a:lnTo>
                <a:cubicBezTo>
                  <a:pt x="943" y="7223"/>
                  <a:pt x="943" y="7238"/>
                  <a:pt x="957" y="7267"/>
                </a:cubicBezTo>
                <a:cubicBezTo>
                  <a:pt x="957" y="7267"/>
                  <a:pt x="957" y="7281"/>
                  <a:pt x="957" y="7281"/>
                </a:cubicBezTo>
                <a:cubicBezTo>
                  <a:pt x="972" y="7296"/>
                  <a:pt x="972" y="7325"/>
                  <a:pt x="986" y="7339"/>
                </a:cubicBezTo>
                <a:lnTo>
                  <a:pt x="986" y="7354"/>
                </a:lnTo>
                <a:cubicBezTo>
                  <a:pt x="1001" y="7368"/>
                  <a:pt x="1001" y="7383"/>
                  <a:pt x="1015" y="7397"/>
                </a:cubicBezTo>
                <a:cubicBezTo>
                  <a:pt x="1218" y="7658"/>
                  <a:pt x="1450" y="7890"/>
                  <a:pt x="1711" y="8093"/>
                </a:cubicBezTo>
                <a:cubicBezTo>
                  <a:pt x="1796" y="8166"/>
                  <a:pt x="1901" y="8198"/>
                  <a:pt x="2001" y="8198"/>
                </a:cubicBezTo>
                <a:cubicBezTo>
                  <a:pt x="2021" y="8198"/>
                  <a:pt x="2040" y="8197"/>
                  <a:pt x="2059" y="8194"/>
                </a:cubicBezTo>
                <a:cubicBezTo>
                  <a:pt x="2102" y="8194"/>
                  <a:pt x="2146" y="8180"/>
                  <a:pt x="2189" y="8165"/>
                </a:cubicBezTo>
                <a:cubicBezTo>
                  <a:pt x="2291" y="8136"/>
                  <a:pt x="2363" y="8078"/>
                  <a:pt x="2421" y="8006"/>
                </a:cubicBezTo>
                <a:lnTo>
                  <a:pt x="2465" y="7948"/>
                </a:lnTo>
                <a:cubicBezTo>
                  <a:pt x="2523" y="7905"/>
                  <a:pt x="2581" y="7861"/>
                  <a:pt x="2653" y="7832"/>
                </a:cubicBezTo>
                <a:lnTo>
                  <a:pt x="2827" y="7789"/>
                </a:lnTo>
                <a:cubicBezTo>
                  <a:pt x="2900" y="7803"/>
                  <a:pt x="2972" y="7818"/>
                  <a:pt x="3030" y="7847"/>
                </a:cubicBezTo>
                <a:cubicBezTo>
                  <a:pt x="3132" y="7890"/>
                  <a:pt x="3233" y="7933"/>
                  <a:pt x="3334" y="7962"/>
                </a:cubicBezTo>
                <a:cubicBezTo>
                  <a:pt x="3421" y="8006"/>
                  <a:pt x="3508" y="8064"/>
                  <a:pt x="3566" y="8151"/>
                </a:cubicBezTo>
                <a:cubicBezTo>
                  <a:pt x="3581" y="8180"/>
                  <a:pt x="3610" y="8209"/>
                  <a:pt x="3610" y="8252"/>
                </a:cubicBezTo>
                <a:cubicBezTo>
                  <a:pt x="3653" y="8325"/>
                  <a:pt x="3653" y="8412"/>
                  <a:pt x="3639" y="8499"/>
                </a:cubicBezTo>
                <a:cubicBezTo>
                  <a:pt x="3610" y="8760"/>
                  <a:pt x="3769" y="9006"/>
                  <a:pt x="4030" y="9064"/>
                </a:cubicBezTo>
                <a:lnTo>
                  <a:pt x="4074" y="9064"/>
                </a:lnTo>
                <a:cubicBezTo>
                  <a:pt x="4248" y="9079"/>
                  <a:pt x="4407" y="9093"/>
                  <a:pt x="4567" y="9093"/>
                </a:cubicBezTo>
                <a:cubicBezTo>
                  <a:pt x="4726" y="9093"/>
                  <a:pt x="4900" y="9079"/>
                  <a:pt x="5059" y="9064"/>
                </a:cubicBezTo>
                <a:cubicBezTo>
                  <a:pt x="5175" y="9050"/>
                  <a:pt x="5277" y="9006"/>
                  <a:pt x="5364" y="8919"/>
                </a:cubicBezTo>
                <a:cubicBezTo>
                  <a:pt x="5393" y="8876"/>
                  <a:pt x="5422" y="8847"/>
                  <a:pt x="5436" y="8803"/>
                </a:cubicBezTo>
                <a:cubicBezTo>
                  <a:pt x="5451" y="8789"/>
                  <a:pt x="5465" y="8774"/>
                  <a:pt x="5465" y="8745"/>
                </a:cubicBezTo>
                <a:cubicBezTo>
                  <a:pt x="5494" y="8673"/>
                  <a:pt x="5509" y="8586"/>
                  <a:pt x="5494" y="8499"/>
                </a:cubicBezTo>
                <a:cubicBezTo>
                  <a:pt x="5494" y="8470"/>
                  <a:pt x="5494" y="8441"/>
                  <a:pt x="5494" y="8426"/>
                </a:cubicBezTo>
                <a:cubicBezTo>
                  <a:pt x="5494" y="8209"/>
                  <a:pt x="5625" y="8020"/>
                  <a:pt x="5813" y="7948"/>
                </a:cubicBezTo>
                <a:cubicBezTo>
                  <a:pt x="5915" y="7919"/>
                  <a:pt x="6016" y="7876"/>
                  <a:pt x="6118" y="7832"/>
                </a:cubicBezTo>
                <a:cubicBezTo>
                  <a:pt x="6183" y="7796"/>
                  <a:pt x="6255" y="7778"/>
                  <a:pt x="6328" y="7778"/>
                </a:cubicBezTo>
                <a:cubicBezTo>
                  <a:pt x="6400" y="7778"/>
                  <a:pt x="6473" y="7796"/>
                  <a:pt x="6538" y="7832"/>
                </a:cubicBezTo>
                <a:cubicBezTo>
                  <a:pt x="6582" y="7847"/>
                  <a:pt x="6611" y="7876"/>
                  <a:pt x="6639" y="7890"/>
                </a:cubicBezTo>
                <a:cubicBezTo>
                  <a:pt x="6654" y="7905"/>
                  <a:pt x="6668" y="7919"/>
                  <a:pt x="6683" y="7933"/>
                </a:cubicBezTo>
                <a:cubicBezTo>
                  <a:pt x="6697" y="7948"/>
                  <a:pt x="6712" y="7962"/>
                  <a:pt x="6726" y="7977"/>
                </a:cubicBezTo>
                <a:cubicBezTo>
                  <a:pt x="6817" y="8113"/>
                  <a:pt x="6964" y="8181"/>
                  <a:pt x="7119" y="8181"/>
                </a:cubicBezTo>
                <a:cubicBezTo>
                  <a:pt x="7211" y="8181"/>
                  <a:pt x="7306" y="8156"/>
                  <a:pt x="7393" y="8107"/>
                </a:cubicBezTo>
                <a:lnTo>
                  <a:pt x="7437" y="8078"/>
                </a:lnTo>
                <a:cubicBezTo>
                  <a:pt x="7553" y="7977"/>
                  <a:pt x="7683" y="7861"/>
                  <a:pt x="7799" y="7745"/>
                </a:cubicBezTo>
                <a:cubicBezTo>
                  <a:pt x="7915" y="7629"/>
                  <a:pt x="8017" y="7513"/>
                  <a:pt x="8118" y="7383"/>
                </a:cubicBezTo>
                <a:cubicBezTo>
                  <a:pt x="8220" y="7252"/>
                  <a:pt x="8249" y="7093"/>
                  <a:pt x="8205" y="6933"/>
                </a:cubicBezTo>
                <a:cubicBezTo>
                  <a:pt x="8205" y="6904"/>
                  <a:pt x="8191" y="6890"/>
                  <a:pt x="8176" y="6861"/>
                </a:cubicBezTo>
                <a:cubicBezTo>
                  <a:pt x="8176" y="6846"/>
                  <a:pt x="8162" y="6817"/>
                  <a:pt x="8147" y="6803"/>
                </a:cubicBezTo>
                <a:cubicBezTo>
                  <a:pt x="8133" y="6774"/>
                  <a:pt x="8104" y="6745"/>
                  <a:pt x="8075" y="6716"/>
                </a:cubicBezTo>
                <a:lnTo>
                  <a:pt x="8031" y="6672"/>
                </a:lnTo>
                <a:cubicBezTo>
                  <a:pt x="8017" y="6658"/>
                  <a:pt x="8002" y="6658"/>
                  <a:pt x="7988" y="6643"/>
                </a:cubicBezTo>
                <a:cubicBezTo>
                  <a:pt x="7828" y="6498"/>
                  <a:pt x="7785" y="6266"/>
                  <a:pt x="7872" y="6078"/>
                </a:cubicBezTo>
                <a:cubicBezTo>
                  <a:pt x="7915" y="5977"/>
                  <a:pt x="7959" y="5875"/>
                  <a:pt x="8002" y="5774"/>
                </a:cubicBezTo>
                <a:cubicBezTo>
                  <a:pt x="8065" y="5571"/>
                  <a:pt x="8250" y="5446"/>
                  <a:pt x="8449" y="5446"/>
                </a:cubicBezTo>
                <a:cubicBezTo>
                  <a:pt x="8479" y="5446"/>
                  <a:pt x="8509" y="5449"/>
                  <a:pt x="8538" y="5455"/>
                </a:cubicBezTo>
                <a:cubicBezTo>
                  <a:pt x="8558" y="5457"/>
                  <a:pt x="8578" y="5458"/>
                  <a:pt x="8598" y="5458"/>
                </a:cubicBezTo>
                <a:cubicBezTo>
                  <a:pt x="8694" y="5458"/>
                  <a:pt x="8788" y="5430"/>
                  <a:pt x="8872" y="5382"/>
                </a:cubicBezTo>
                <a:cubicBezTo>
                  <a:pt x="8901" y="5368"/>
                  <a:pt x="8915" y="5353"/>
                  <a:pt x="8944" y="5339"/>
                </a:cubicBezTo>
                <a:lnTo>
                  <a:pt x="8973" y="5295"/>
                </a:lnTo>
                <a:cubicBezTo>
                  <a:pt x="8988" y="5295"/>
                  <a:pt x="8988" y="5281"/>
                  <a:pt x="9002" y="5266"/>
                </a:cubicBezTo>
                <a:cubicBezTo>
                  <a:pt x="9060" y="5194"/>
                  <a:pt x="9104" y="5107"/>
                  <a:pt x="9104" y="5020"/>
                </a:cubicBezTo>
                <a:cubicBezTo>
                  <a:pt x="9147" y="4686"/>
                  <a:pt x="9147" y="4368"/>
                  <a:pt x="9104" y="4034"/>
                </a:cubicBezTo>
                <a:lnTo>
                  <a:pt x="9104" y="4063"/>
                </a:lnTo>
                <a:cubicBezTo>
                  <a:pt x="9104" y="4020"/>
                  <a:pt x="9089" y="3962"/>
                  <a:pt x="9075" y="3918"/>
                </a:cubicBezTo>
                <a:cubicBezTo>
                  <a:pt x="9060" y="3889"/>
                  <a:pt x="9046" y="3875"/>
                  <a:pt x="9031" y="3846"/>
                </a:cubicBezTo>
                <a:cubicBezTo>
                  <a:pt x="9017" y="3817"/>
                  <a:pt x="9002" y="3802"/>
                  <a:pt x="8973" y="3773"/>
                </a:cubicBezTo>
                <a:lnTo>
                  <a:pt x="8944" y="3744"/>
                </a:lnTo>
                <a:cubicBezTo>
                  <a:pt x="8930" y="3730"/>
                  <a:pt x="8915" y="3730"/>
                  <a:pt x="8915" y="3715"/>
                </a:cubicBezTo>
                <a:lnTo>
                  <a:pt x="8857" y="3686"/>
                </a:lnTo>
                <a:cubicBezTo>
                  <a:pt x="8828" y="3657"/>
                  <a:pt x="8785" y="3643"/>
                  <a:pt x="8741" y="3643"/>
                </a:cubicBezTo>
                <a:lnTo>
                  <a:pt x="8712" y="3628"/>
                </a:lnTo>
                <a:cubicBezTo>
                  <a:pt x="8683" y="3621"/>
                  <a:pt x="8654" y="3617"/>
                  <a:pt x="8625" y="3617"/>
                </a:cubicBezTo>
                <a:cubicBezTo>
                  <a:pt x="8596" y="3617"/>
                  <a:pt x="8567" y="3621"/>
                  <a:pt x="8538" y="3628"/>
                </a:cubicBezTo>
                <a:lnTo>
                  <a:pt x="8422" y="3628"/>
                </a:lnTo>
                <a:cubicBezTo>
                  <a:pt x="8335" y="3614"/>
                  <a:pt x="8249" y="3585"/>
                  <a:pt x="8176" y="3541"/>
                </a:cubicBezTo>
                <a:lnTo>
                  <a:pt x="8133" y="3512"/>
                </a:lnTo>
                <a:cubicBezTo>
                  <a:pt x="8118" y="3498"/>
                  <a:pt x="8104" y="3483"/>
                  <a:pt x="8104" y="3469"/>
                </a:cubicBezTo>
                <a:cubicBezTo>
                  <a:pt x="8075" y="3454"/>
                  <a:pt x="8060" y="3425"/>
                  <a:pt x="8046" y="3411"/>
                </a:cubicBezTo>
                <a:lnTo>
                  <a:pt x="8017" y="3353"/>
                </a:lnTo>
                <a:cubicBezTo>
                  <a:pt x="8002" y="3338"/>
                  <a:pt x="8002" y="3324"/>
                  <a:pt x="8002" y="3309"/>
                </a:cubicBezTo>
                <a:cubicBezTo>
                  <a:pt x="8002" y="3295"/>
                  <a:pt x="7988" y="3295"/>
                  <a:pt x="7988" y="3280"/>
                </a:cubicBezTo>
                <a:cubicBezTo>
                  <a:pt x="7959" y="3179"/>
                  <a:pt x="7915" y="3092"/>
                  <a:pt x="7872" y="3005"/>
                </a:cubicBezTo>
                <a:cubicBezTo>
                  <a:pt x="7872" y="2990"/>
                  <a:pt x="7857" y="2976"/>
                  <a:pt x="7857" y="2961"/>
                </a:cubicBezTo>
                <a:cubicBezTo>
                  <a:pt x="7828" y="2889"/>
                  <a:pt x="7828" y="2817"/>
                  <a:pt x="7828" y="2744"/>
                </a:cubicBezTo>
                <a:cubicBezTo>
                  <a:pt x="7843" y="2701"/>
                  <a:pt x="7857" y="2643"/>
                  <a:pt x="7886" y="2585"/>
                </a:cubicBezTo>
                <a:cubicBezTo>
                  <a:pt x="7901" y="2527"/>
                  <a:pt x="7930" y="2469"/>
                  <a:pt x="7973" y="2425"/>
                </a:cubicBezTo>
                <a:cubicBezTo>
                  <a:pt x="7988" y="2411"/>
                  <a:pt x="8002" y="2396"/>
                  <a:pt x="8017" y="2396"/>
                </a:cubicBezTo>
                <a:lnTo>
                  <a:pt x="8031" y="2396"/>
                </a:lnTo>
                <a:lnTo>
                  <a:pt x="8075" y="2353"/>
                </a:lnTo>
                <a:cubicBezTo>
                  <a:pt x="8118" y="2324"/>
                  <a:pt x="8147" y="2280"/>
                  <a:pt x="8176" y="2237"/>
                </a:cubicBezTo>
                <a:cubicBezTo>
                  <a:pt x="8176" y="2208"/>
                  <a:pt x="8191" y="2193"/>
                  <a:pt x="8205" y="2164"/>
                </a:cubicBezTo>
                <a:cubicBezTo>
                  <a:pt x="8205" y="2150"/>
                  <a:pt x="8220" y="2121"/>
                  <a:pt x="8220" y="2092"/>
                </a:cubicBezTo>
                <a:cubicBezTo>
                  <a:pt x="8249" y="1947"/>
                  <a:pt x="8220" y="1802"/>
                  <a:pt x="8133" y="1686"/>
                </a:cubicBezTo>
                <a:cubicBezTo>
                  <a:pt x="8017" y="1555"/>
                  <a:pt x="7915" y="1439"/>
                  <a:pt x="7799" y="1323"/>
                </a:cubicBezTo>
                <a:cubicBezTo>
                  <a:pt x="7683" y="1207"/>
                  <a:pt x="7567" y="1092"/>
                  <a:pt x="7437" y="990"/>
                </a:cubicBezTo>
                <a:cubicBezTo>
                  <a:pt x="7352" y="926"/>
                  <a:pt x="7244" y="886"/>
                  <a:pt x="7135" y="886"/>
                </a:cubicBezTo>
                <a:cubicBezTo>
                  <a:pt x="7095" y="886"/>
                  <a:pt x="7055" y="891"/>
                  <a:pt x="7016" y="903"/>
                </a:cubicBezTo>
                <a:lnTo>
                  <a:pt x="6958" y="918"/>
                </a:lnTo>
                <a:cubicBezTo>
                  <a:pt x="6886" y="947"/>
                  <a:pt x="6828" y="990"/>
                  <a:pt x="6770" y="1048"/>
                </a:cubicBezTo>
                <a:cubicBezTo>
                  <a:pt x="6755" y="1063"/>
                  <a:pt x="6741" y="1077"/>
                  <a:pt x="6726" y="1092"/>
                </a:cubicBezTo>
                <a:cubicBezTo>
                  <a:pt x="6668" y="1178"/>
                  <a:pt x="6596" y="1236"/>
                  <a:pt x="6509" y="1265"/>
                </a:cubicBezTo>
                <a:cubicBezTo>
                  <a:pt x="6466" y="1280"/>
                  <a:pt x="6437" y="1294"/>
                  <a:pt x="6408" y="1294"/>
                </a:cubicBezTo>
                <a:lnTo>
                  <a:pt x="6263" y="1294"/>
                </a:lnTo>
                <a:cubicBezTo>
                  <a:pt x="6234" y="1294"/>
                  <a:pt x="6205" y="1280"/>
                  <a:pt x="6190" y="1280"/>
                </a:cubicBezTo>
                <a:lnTo>
                  <a:pt x="6132" y="1251"/>
                </a:lnTo>
                <a:lnTo>
                  <a:pt x="6074" y="1222"/>
                </a:lnTo>
                <a:cubicBezTo>
                  <a:pt x="6045" y="1207"/>
                  <a:pt x="6016" y="1193"/>
                  <a:pt x="5987" y="1193"/>
                </a:cubicBezTo>
                <a:cubicBezTo>
                  <a:pt x="5944" y="1178"/>
                  <a:pt x="5871" y="1149"/>
                  <a:pt x="5828" y="1121"/>
                </a:cubicBezTo>
                <a:cubicBezTo>
                  <a:pt x="5625" y="1048"/>
                  <a:pt x="5494" y="845"/>
                  <a:pt x="5509" y="628"/>
                </a:cubicBezTo>
                <a:lnTo>
                  <a:pt x="5509" y="599"/>
                </a:lnTo>
                <a:cubicBezTo>
                  <a:pt x="5552" y="338"/>
                  <a:pt x="5378" y="106"/>
                  <a:pt x="5132" y="48"/>
                </a:cubicBezTo>
                <a:cubicBezTo>
                  <a:pt x="5117" y="33"/>
                  <a:pt x="5103" y="33"/>
                  <a:pt x="5088" y="33"/>
                </a:cubicBezTo>
                <a:cubicBezTo>
                  <a:pt x="4922" y="12"/>
                  <a:pt x="4755" y="1"/>
                  <a:pt x="45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63" name="Google Shape;963;p66"/>
          <p:cNvSpPr/>
          <p:nvPr/>
        </p:nvSpPr>
        <p:spPr>
          <a:xfrm>
            <a:off x="5127030" y="282378"/>
            <a:ext cx="415320" cy="411102"/>
          </a:xfrm>
          <a:custGeom>
            <a:avLst/>
            <a:gdLst/>
            <a:ahLst/>
            <a:cxnLst/>
            <a:rect l="l" t="t" r="r" b="b"/>
            <a:pathLst>
              <a:path w="5712" h="5654" extrusionOk="0">
                <a:moveTo>
                  <a:pt x="2872" y="1323"/>
                </a:moveTo>
                <a:cubicBezTo>
                  <a:pt x="2914" y="1323"/>
                  <a:pt x="2958" y="1327"/>
                  <a:pt x="3001" y="1334"/>
                </a:cubicBezTo>
                <a:lnTo>
                  <a:pt x="3073" y="1334"/>
                </a:lnTo>
                <a:cubicBezTo>
                  <a:pt x="3110" y="1341"/>
                  <a:pt x="3121" y="1341"/>
                  <a:pt x="3131" y="1341"/>
                </a:cubicBezTo>
                <a:cubicBezTo>
                  <a:pt x="3142" y="1341"/>
                  <a:pt x="3153" y="1341"/>
                  <a:pt x="3189" y="1349"/>
                </a:cubicBezTo>
                <a:cubicBezTo>
                  <a:pt x="3247" y="1363"/>
                  <a:pt x="3291" y="1378"/>
                  <a:pt x="3349" y="1392"/>
                </a:cubicBezTo>
                <a:lnTo>
                  <a:pt x="3392" y="1407"/>
                </a:lnTo>
                <a:cubicBezTo>
                  <a:pt x="3465" y="1436"/>
                  <a:pt x="3537" y="1465"/>
                  <a:pt x="3595" y="1508"/>
                </a:cubicBezTo>
                <a:lnTo>
                  <a:pt x="3668" y="1537"/>
                </a:lnTo>
                <a:cubicBezTo>
                  <a:pt x="3682" y="1552"/>
                  <a:pt x="3697" y="1566"/>
                  <a:pt x="3726" y="1581"/>
                </a:cubicBezTo>
                <a:lnTo>
                  <a:pt x="3784" y="1624"/>
                </a:lnTo>
                <a:lnTo>
                  <a:pt x="3842" y="1668"/>
                </a:lnTo>
                <a:lnTo>
                  <a:pt x="3900" y="1711"/>
                </a:lnTo>
                <a:cubicBezTo>
                  <a:pt x="3929" y="1740"/>
                  <a:pt x="3972" y="1783"/>
                  <a:pt x="4001" y="1812"/>
                </a:cubicBezTo>
                <a:cubicBezTo>
                  <a:pt x="4016" y="1827"/>
                  <a:pt x="4030" y="1841"/>
                  <a:pt x="4045" y="1856"/>
                </a:cubicBezTo>
                <a:cubicBezTo>
                  <a:pt x="4059" y="1885"/>
                  <a:pt x="4088" y="1914"/>
                  <a:pt x="4103" y="1943"/>
                </a:cubicBezTo>
                <a:lnTo>
                  <a:pt x="4132" y="1986"/>
                </a:lnTo>
                <a:cubicBezTo>
                  <a:pt x="4161" y="2030"/>
                  <a:pt x="4190" y="2073"/>
                  <a:pt x="4219" y="2131"/>
                </a:cubicBezTo>
                <a:cubicBezTo>
                  <a:pt x="4233" y="2146"/>
                  <a:pt x="4248" y="2175"/>
                  <a:pt x="4248" y="2189"/>
                </a:cubicBezTo>
                <a:lnTo>
                  <a:pt x="4248" y="2204"/>
                </a:lnTo>
                <a:cubicBezTo>
                  <a:pt x="4262" y="2218"/>
                  <a:pt x="4277" y="2247"/>
                  <a:pt x="4277" y="2262"/>
                </a:cubicBezTo>
                <a:cubicBezTo>
                  <a:pt x="4277" y="2291"/>
                  <a:pt x="4291" y="2305"/>
                  <a:pt x="4291" y="2320"/>
                </a:cubicBezTo>
                <a:lnTo>
                  <a:pt x="4306" y="2349"/>
                </a:lnTo>
                <a:cubicBezTo>
                  <a:pt x="4320" y="2407"/>
                  <a:pt x="4335" y="2450"/>
                  <a:pt x="4349" y="2508"/>
                </a:cubicBezTo>
                <a:lnTo>
                  <a:pt x="4349" y="2552"/>
                </a:lnTo>
                <a:cubicBezTo>
                  <a:pt x="4349" y="2566"/>
                  <a:pt x="4364" y="2624"/>
                  <a:pt x="4364" y="2668"/>
                </a:cubicBezTo>
                <a:cubicBezTo>
                  <a:pt x="4364" y="2711"/>
                  <a:pt x="4364" y="2769"/>
                  <a:pt x="4364" y="2827"/>
                </a:cubicBezTo>
                <a:cubicBezTo>
                  <a:pt x="4378" y="2871"/>
                  <a:pt x="4378" y="2929"/>
                  <a:pt x="4378" y="2987"/>
                </a:cubicBezTo>
                <a:lnTo>
                  <a:pt x="4378" y="3001"/>
                </a:lnTo>
                <a:cubicBezTo>
                  <a:pt x="4378" y="3016"/>
                  <a:pt x="4378" y="3059"/>
                  <a:pt x="4364" y="3074"/>
                </a:cubicBezTo>
                <a:cubicBezTo>
                  <a:pt x="4364" y="3103"/>
                  <a:pt x="4364" y="3132"/>
                  <a:pt x="4349" y="3161"/>
                </a:cubicBezTo>
                <a:cubicBezTo>
                  <a:pt x="4349" y="3204"/>
                  <a:pt x="4335" y="3248"/>
                  <a:pt x="4320" y="3306"/>
                </a:cubicBezTo>
                <a:lnTo>
                  <a:pt x="4277" y="3393"/>
                </a:lnTo>
                <a:cubicBezTo>
                  <a:pt x="4277" y="3421"/>
                  <a:pt x="4262" y="3436"/>
                  <a:pt x="4248" y="3465"/>
                </a:cubicBezTo>
                <a:lnTo>
                  <a:pt x="4219" y="3523"/>
                </a:lnTo>
                <a:cubicBezTo>
                  <a:pt x="4190" y="3566"/>
                  <a:pt x="4175" y="3624"/>
                  <a:pt x="4132" y="3668"/>
                </a:cubicBezTo>
                <a:cubicBezTo>
                  <a:pt x="4132" y="3668"/>
                  <a:pt x="4117" y="3682"/>
                  <a:pt x="4117" y="3697"/>
                </a:cubicBezTo>
                <a:cubicBezTo>
                  <a:pt x="4103" y="3711"/>
                  <a:pt x="4103" y="3711"/>
                  <a:pt x="4103" y="3711"/>
                </a:cubicBezTo>
                <a:lnTo>
                  <a:pt x="4074" y="3755"/>
                </a:lnTo>
                <a:lnTo>
                  <a:pt x="4030" y="3813"/>
                </a:lnTo>
                <a:cubicBezTo>
                  <a:pt x="4001" y="3842"/>
                  <a:pt x="3972" y="3871"/>
                  <a:pt x="3943" y="3900"/>
                </a:cubicBezTo>
                <a:lnTo>
                  <a:pt x="3900" y="3943"/>
                </a:lnTo>
                <a:lnTo>
                  <a:pt x="3856" y="3972"/>
                </a:lnTo>
                <a:lnTo>
                  <a:pt x="3798" y="4030"/>
                </a:lnTo>
                <a:cubicBezTo>
                  <a:pt x="3755" y="4059"/>
                  <a:pt x="3697" y="4103"/>
                  <a:pt x="3639" y="4132"/>
                </a:cubicBezTo>
                <a:lnTo>
                  <a:pt x="3595" y="4161"/>
                </a:lnTo>
                <a:lnTo>
                  <a:pt x="3523" y="4190"/>
                </a:lnTo>
                <a:lnTo>
                  <a:pt x="3465" y="4219"/>
                </a:lnTo>
                <a:lnTo>
                  <a:pt x="3378" y="4262"/>
                </a:lnTo>
                <a:cubicBezTo>
                  <a:pt x="3349" y="4262"/>
                  <a:pt x="3334" y="4277"/>
                  <a:pt x="3320" y="4277"/>
                </a:cubicBezTo>
                <a:cubicBezTo>
                  <a:pt x="3276" y="4291"/>
                  <a:pt x="3233" y="4306"/>
                  <a:pt x="3189" y="4306"/>
                </a:cubicBezTo>
                <a:lnTo>
                  <a:pt x="3131" y="4320"/>
                </a:lnTo>
                <a:lnTo>
                  <a:pt x="3059" y="4335"/>
                </a:lnTo>
                <a:cubicBezTo>
                  <a:pt x="3001" y="4342"/>
                  <a:pt x="2947" y="4346"/>
                  <a:pt x="2894" y="4346"/>
                </a:cubicBezTo>
                <a:cubicBezTo>
                  <a:pt x="2842" y="4346"/>
                  <a:pt x="2791" y="4342"/>
                  <a:pt x="2740" y="4335"/>
                </a:cubicBezTo>
                <a:lnTo>
                  <a:pt x="2610" y="4335"/>
                </a:lnTo>
                <a:lnTo>
                  <a:pt x="2552" y="4320"/>
                </a:lnTo>
                <a:cubicBezTo>
                  <a:pt x="2479" y="4306"/>
                  <a:pt x="2407" y="4277"/>
                  <a:pt x="2334" y="4262"/>
                </a:cubicBezTo>
                <a:lnTo>
                  <a:pt x="2276" y="4233"/>
                </a:lnTo>
                <a:lnTo>
                  <a:pt x="2218" y="4204"/>
                </a:lnTo>
                <a:lnTo>
                  <a:pt x="2146" y="4161"/>
                </a:lnTo>
                <a:cubicBezTo>
                  <a:pt x="2102" y="4132"/>
                  <a:pt x="2059" y="4103"/>
                  <a:pt x="2030" y="4088"/>
                </a:cubicBezTo>
                <a:lnTo>
                  <a:pt x="1972" y="4045"/>
                </a:lnTo>
                <a:cubicBezTo>
                  <a:pt x="1957" y="4030"/>
                  <a:pt x="1928" y="4016"/>
                  <a:pt x="1914" y="4001"/>
                </a:cubicBezTo>
                <a:cubicBezTo>
                  <a:pt x="1899" y="3987"/>
                  <a:pt x="1870" y="3958"/>
                  <a:pt x="1856" y="3943"/>
                </a:cubicBezTo>
                <a:cubicBezTo>
                  <a:pt x="1827" y="3914"/>
                  <a:pt x="1812" y="3900"/>
                  <a:pt x="1783" y="3885"/>
                </a:cubicBezTo>
                <a:lnTo>
                  <a:pt x="1740" y="3827"/>
                </a:lnTo>
                <a:cubicBezTo>
                  <a:pt x="1682" y="3755"/>
                  <a:pt x="1624" y="3682"/>
                  <a:pt x="1580" y="3610"/>
                </a:cubicBezTo>
                <a:cubicBezTo>
                  <a:pt x="1566" y="3595"/>
                  <a:pt x="1551" y="3566"/>
                  <a:pt x="1537" y="3552"/>
                </a:cubicBezTo>
                <a:cubicBezTo>
                  <a:pt x="1537" y="3523"/>
                  <a:pt x="1522" y="3494"/>
                  <a:pt x="1508" y="3479"/>
                </a:cubicBezTo>
                <a:cubicBezTo>
                  <a:pt x="1493" y="3465"/>
                  <a:pt x="1493" y="3450"/>
                  <a:pt x="1493" y="3436"/>
                </a:cubicBezTo>
                <a:cubicBezTo>
                  <a:pt x="1479" y="3421"/>
                  <a:pt x="1479" y="3421"/>
                  <a:pt x="1479" y="3407"/>
                </a:cubicBezTo>
                <a:lnTo>
                  <a:pt x="1464" y="3364"/>
                </a:lnTo>
                <a:lnTo>
                  <a:pt x="1450" y="3320"/>
                </a:lnTo>
                <a:cubicBezTo>
                  <a:pt x="1435" y="3306"/>
                  <a:pt x="1435" y="3306"/>
                  <a:pt x="1450" y="3306"/>
                </a:cubicBezTo>
                <a:cubicBezTo>
                  <a:pt x="1450" y="3277"/>
                  <a:pt x="1435" y="3262"/>
                  <a:pt x="1421" y="3233"/>
                </a:cubicBezTo>
                <a:cubicBezTo>
                  <a:pt x="1421" y="3219"/>
                  <a:pt x="1406" y="3175"/>
                  <a:pt x="1406" y="3146"/>
                </a:cubicBezTo>
                <a:cubicBezTo>
                  <a:pt x="1392" y="3117"/>
                  <a:pt x="1406" y="3103"/>
                  <a:pt x="1392" y="3088"/>
                </a:cubicBezTo>
                <a:cubicBezTo>
                  <a:pt x="1377" y="3074"/>
                  <a:pt x="1377" y="3016"/>
                  <a:pt x="1377" y="2987"/>
                </a:cubicBezTo>
                <a:cubicBezTo>
                  <a:pt x="1363" y="2943"/>
                  <a:pt x="1377" y="2885"/>
                  <a:pt x="1377" y="2827"/>
                </a:cubicBezTo>
                <a:lnTo>
                  <a:pt x="1377" y="2668"/>
                </a:lnTo>
                <a:cubicBezTo>
                  <a:pt x="1377" y="2668"/>
                  <a:pt x="1377" y="2668"/>
                  <a:pt x="1377" y="2653"/>
                </a:cubicBezTo>
                <a:lnTo>
                  <a:pt x="1392" y="2581"/>
                </a:lnTo>
                <a:cubicBezTo>
                  <a:pt x="1392" y="2552"/>
                  <a:pt x="1392" y="2537"/>
                  <a:pt x="1406" y="2508"/>
                </a:cubicBezTo>
                <a:cubicBezTo>
                  <a:pt x="1406" y="2450"/>
                  <a:pt x="1421" y="2407"/>
                  <a:pt x="1435" y="2349"/>
                </a:cubicBezTo>
                <a:lnTo>
                  <a:pt x="1464" y="2291"/>
                </a:lnTo>
                <a:lnTo>
                  <a:pt x="1479" y="2247"/>
                </a:lnTo>
                <a:cubicBezTo>
                  <a:pt x="1479" y="2233"/>
                  <a:pt x="1493" y="2233"/>
                  <a:pt x="1493" y="2218"/>
                </a:cubicBezTo>
                <a:cubicBezTo>
                  <a:pt x="1493" y="2204"/>
                  <a:pt x="1508" y="2189"/>
                  <a:pt x="1508" y="2175"/>
                </a:cubicBezTo>
                <a:cubicBezTo>
                  <a:pt x="1522" y="2131"/>
                  <a:pt x="1551" y="2102"/>
                  <a:pt x="1580" y="2059"/>
                </a:cubicBezTo>
                <a:lnTo>
                  <a:pt x="1609" y="2015"/>
                </a:lnTo>
                <a:lnTo>
                  <a:pt x="1638" y="1957"/>
                </a:lnTo>
                <a:lnTo>
                  <a:pt x="1682" y="1899"/>
                </a:lnTo>
                <a:lnTo>
                  <a:pt x="1740" y="1841"/>
                </a:lnTo>
                <a:lnTo>
                  <a:pt x="1798" y="1783"/>
                </a:lnTo>
                <a:cubicBezTo>
                  <a:pt x="1885" y="1682"/>
                  <a:pt x="1986" y="1595"/>
                  <a:pt x="2102" y="1537"/>
                </a:cubicBezTo>
                <a:lnTo>
                  <a:pt x="2160" y="1494"/>
                </a:lnTo>
                <a:lnTo>
                  <a:pt x="2218" y="1465"/>
                </a:lnTo>
                <a:lnTo>
                  <a:pt x="2276" y="1450"/>
                </a:lnTo>
                <a:cubicBezTo>
                  <a:pt x="2305" y="1436"/>
                  <a:pt x="2349" y="1421"/>
                  <a:pt x="2378" y="1407"/>
                </a:cubicBezTo>
                <a:lnTo>
                  <a:pt x="2436" y="1392"/>
                </a:lnTo>
                <a:lnTo>
                  <a:pt x="2494" y="1363"/>
                </a:lnTo>
                <a:lnTo>
                  <a:pt x="2566" y="1349"/>
                </a:lnTo>
                <a:lnTo>
                  <a:pt x="2624" y="1349"/>
                </a:lnTo>
                <a:cubicBezTo>
                  <a:pt x="2639" y="1334"/>
                  <a:pt x="2668" y="1334"/>
                  <a:pt x="2682" y="1334"/>
                </a:cubicBezTo>
                <a:lnTo>
                  <a:pt x="2755" y="1334"/>
                </a:lnTo>
                <a:cubicBezTo>
                  <a:pt x="2791" y="1327"/>
                  <a:pt x="2831" y="1323"/>
                  <a:pt x="2872" y="1323"/>
                </a:cubicBezTo>
                <a:close/>
                <a:moveTo>
                  <a:pt x="2871" y="1"/>
                </a:moveTo>
                <a:cubicBezTo>
                  <a:pt x="2769" y="1"/>
                  <a:pt x="2668" y="1"/>
                  <a:pt x="2566" y="15"/>
                </a:cubicBezTo>
                <a:cubicBezTo>
                  <a:pt x="2407" y="30"/>
                  <a:pt x="2276" y="189"/>
                  <a:pt x="2291" y="348"/>
                </a:cubicBezTo>
                <a:lnTo>
                  <a:pt x="2291" y="377"/>
                </a:lnTo>
                <a:cubicBezTo>
                  <a:pt x="2291" y="392"/>
                  <a:pt x="2291" y="406"/>
                  <a:pt x="2291" y="421"/>
                </a:cubicBezTo>
                <a:cubicBezTo>
                  <a:pt x="2291" y="537"/>
                  <a:pt x="2218" y="653"/>
                  <a:pt x="2117" y="696"/>
                </a:cubicBezTo>
                <a:lnTo>
                  <a:pt x="2088" y="711"/>
                </a:lnTo>
                <a:lnTo>
                  <a:pt x="1986" y="740"/>
                </a:lnTo>
                <a:lnTo>
                  <a:pt x="1914" y="783"/>
                </a:lnTo>
                <a:lnTo>
                  <a:pt x="1899" y="783"/>
                </a:lnTo>
                <a:cubicBezTo>
                  <a:pt x="1860" y="801"/>
                  <a:pt x="1819" y="809"/>
                  <a:pt x="1777" y="809"/>
                </a:cubicBezTo>
                <a:cubicBezTo>
                  <a:pt x="1680" y="809"/>
                  <a:pt x="1583" y="763"/>
                  <a:pt x="1522" y="682"/>
                </a:cubicBezTo>
                <a:cubicBezTo>
                  <a:pt x="1460" y="601"/>
                  <a:pt x="1370" y="560"/>
                  <a:pt x="1276" y="560"/>
                </a:cubicBezTo>
                <a:cubicBezTo>
                  <a:pt x="1218" y="560"/>
                  <a:pt x="1158" y="576"/>
                  <a:pt x="1102" y="609"/>
                </a:cubicBezTo>
                <a:lnTo>
                  <a:pt x="1073" y="624"/>
                </a:lnTo>
                <a:cubicBezTo>
                  <a:pt x="1001" y="682"/>
                  <a:pt x="914" y="754"/>
                  <a:pt x="841" y="827"/>
                </a:cubicBezTo>
                <a:cubicBezTo>
                  <a:pt x="769" y="899"/>
                  <a:pt x="711" y="972"/>
                  <a:pt x="638" y="1059"/>
                </a:cubicBezTo>
                <a:cubicBezTo>
                  <a:pt x="580" y="1131"/>
                  <a:pt x="551" y="1247"/>
                  <a:pt x="580" y="1349"/>
                </a:cubicBezTo>
                <a:cubicBezTo>
                  <a:pt x="595" y="1363"/>
                  <a:pt x="609" y="1392"/>
                  <a:pt x="624" y="1421"/>
                </a:cubicBezTo>
                <a:cubicBezTo>
                  <a:pt x="638" y="1450"/>
                  <a:pt x="653" y="1465"/>
                  <a:pt x="667" y="1479"/>
                </a:cubicBezTo>
                <a:lnTo>
                  <a:pt x="696" y="1508"/>
                </a:lnTo>
                <a:cubicBezTo>
                  <a:pt x="812" y="1595"/>
                  <a:pt x="856" y="1740"/>
                  <a:pt x="798" y="1885"/>
                </a:cubicBezTo>
                <a:cubicBezTo>
                  <a:pt x="769" y="1943"/>
                  <a:pt x="740" y="2001"/>
                  <a:pt x="725" y="2059"/>
                </a:cubicBezTo>
                <a:cubicBezTo>
                  <a:pt x="711" y="2102"/>
                  <a:pt x="682" y="2131"/>
                  <a:pt x="653" y="2160"/>
                </a:cubicBezTo>
                <a:cubicBezTo>
                  <a:pt x="638" y="2175"/>
                  <a:pt x="624" y="2189"/>
                  <a:pt x="609" y="2204"/>
                </a:cubicBezTo>
                <a:cubicBezTo>
                  <a:pt x="595" y="2218"/>
                  <a:pt x="566" y="2233"/>
                  <a:pt x="551" y="2233"/>
                </a:cubicBezTo>
                <a:lnTo>
                  <a:pt x="493" y="2262"/>
                </a:lnTo>
                <a:lnTo>
                  <a:pt x="334" y="2262"/>
                </a:lnTo>
                <a:cubicBezTo>
                  <a:pt x="327" y="2255"/>
                  <a:pt x="319" y="2251"/>
                  <a:pt x="310" y="2251"/>
                </a:cubicBezTo>
                <a:cubicBezTo>
                  <a:pt x="301" y="2251"/>
                  <a:pt x="290" y="2255"/>
                  <a:pt x="276" y="2262"/>
                </a:cubicBezTo>
                <a:cubicBezTo>
                  <a:pt x="145" y="2276"/>
                  <a:pt x="44" y="2392"/>
                  <a:pt x="29" y="2523"/>
                </a:cubicBezTo>
                <a:cubicBezTo>
                  <a:pt x="0" y="2726"/>
                  <a:pt x="0" y="2929"/>
                  <a:pt x="29" y="3132"/>
                </a:cubicBezTo>
                <a:cubicBezTo>
                  <a:pt x="44" y="3277"/>
                  <a:pt x="145" y="3393"/>
                  <a:pt x="276" y="3407"/>
                </a:cubicBezTo>
                <a:cubicBezTo>
                  <a:pt x="298" y="3414"/>
                  <a:pt x="316" y="3418"/>
                  <a:pt x="332" y="3418"/>
                </a:cubicBezTo>
                <a:cubicBezTo>
                  <a:pt x="348" y="3418"/>
                  <a:pt x="363" y="3414"/>
                  <a:pt x="377" y="3407"/>
                </a:cubicBezTo>
                <a:lnTo>
                  <a:pt x="435" y="3407"/>
                </a:lnTo>
                <a:cubicBezTo>
                  <a:pt x="493" y="3407"/>
                  <a:pt x="551" y="3436"/>
                  <a:pt x="609" y="3465"/>
                </a:cubicBezTo>
                <a:cubicBezTo>
                  <a:pt x="624" y="3479"/>
                  <a:pt x="638" y="3479"/>
                  <a:pt x="653" y="3494"/>
                </a:cubicBezTo>
                <a:cubicBezTo>
                  <a:pt x="682" y="3523"/>
                  <a:pt x="711" y="3566"/>
                  <a:pt x="725" y="3610"/>
                </a:cubicBezTo>
                <a:cubicBezTo>
                  <a:pt x="754" y="3668"/>
                  <a:pt x="769" y="3740"/>
                  <a:pt x="798" y="3798"/>
                </a:cubicBezTo>
                <a:cubicBezTo>
                  <a:pt x="870" y="3914"/>
                  <a:pt x="841" y="4059"/>
                  <a:pt x="725" y="4161"/>
                </a:cubicBezTo>
                <a:lnTo>
                  <a:pt x="696" y="4175"/>
                </a:lnTo>
                <a:lnTo>
                  <a:pt x="667" y="4204"/>
                </a:lnTo>
                <a:cubicBezTo>
                  <a:pt x="653" y="4219"/>
                  <a:pt x="638" y="4233"/>
                  <a:pt x="624" y="4262"/>
                </a:cubicBezTo>
                <a:cubicBezTo>
                  <a:pt x="609" y="4277"/>
                  <a:pt x="595" y="4306"/>
                  <a:pt x="595" y="4335"/>
                </a:cubicBezTo>
                <a:lnTo>
                  <a:pt x="595" y="4364"/>
                </a:lnTo>
                <a:cubicBezTo>
                  <a:pt x="595" y="4378"/>
                  <a:pt x="595" y="4393"/>
                  <a:pt x="595" y="4393"/>
                </a:cubicBezTo>
                <a:cubicBezTo>
                  <a:pt x="595" y="4407"/>
                  <a:pt x="595" y="4422"/>
                  <a:pt x="595" y="4422"/>
                </a:cubicBezTo>
                <a:cubicBezTo>
                  <a:pt x="595" y="4436"/>
                  <a:pt x="595" y="4451"/>
                  <a:pt x="595" y="4465"/>
                </a:cubicBezTo>
                <a:lnTo>
                  <a:pt x="595" y="4509"/>
                </a:lnTo>
                <a:lnTo>
                  <a:pt x="595" y="4523"/>
                </a:lnTo>
                <a:cubicBezTo>
                  <a:pt x="595" y="4538"/>
                  <a:pt x="595" y="4552"/>
                  <a:pt x="609" y="4552"/>
                </a:cubicBezTo>
                <a:lnTo>
                  <a:pt x="638" y="4596"/>
                </a:lnTo>
                <a:cubicBezTo>
                  <a:pt x="696" y="4668"/>
                  <a:pt x="769" y="4755"/>
                  <a:pt x="841" y="4828"/>
                </a:cubicBezTo>
                <a:cubicBezTo>
                  <a:pt x="914" y="4900"/>
                  <a:pt x="986" y="4958"/>
                  <a:pt x="1073" y="5031"/>
                </a:cubicBezTo>
                <a:cubicBezTo>
                  <a:pt x="1121" y="5066"/>
                  <a:pt x="1188" y="5092"/>
                  <a:pt x="1251" y="5092"/>
                </a:cubicBezTo>
                <a:cubicBezTo>
                  <a:pt x="1264" y="5092"/>
                  <a:pt x="1278" y="5091"/>
                  <a:pt x="1291" y="5089"/>
                </a:cubicBezTo>
                <a:cubicBezTo>
                  <a:pt x="1319" y="5089"/>
                  <a:pt x="1348" y="5089"/>
                  <a:pt x="1363" y="5074"/>
                </a:cubicBezTo>
                <a:cubicBezTo>
                  <a:pt x="1421" y="5060"/>
                  <a:pt x="1479" y="5016"/>
                  <a:pt x="1508" y="4973"/>
                </a:cubicBezTo>
                <a:lnTo>
                  <a:pt x="1537" y="4944"/>
                </a:lnTo>
                <a:cubicBezTo>
                  <a:pt x="1580" y="4900"/>
                  <a:pt x="1609" y="4871"/>
                  <a:pt x="1667" y="4857"/>
                </a:cubicBezTo>
                <a:lnTo>
                  <a:pt x="1769" y="4842"/>
                </a:lnTo>
                <a:cubicBezTo>
                  <a:pt x="1812" y="4842"/>
                  <a:pt x="1856" y="4857"/>
                  <a:pt x="1899" y="4871"/>
                </a:cubicBezTo>
                <a:cubicBezTo>
                  <a:pt x="1957" y="4900"/>
                  <a:pt x="2015" y="4929"/>
                  <a:pt x="2073" y="4944"/>
                </a:cubicBezTo>
                <a:cubicBezTo>
                  <a:pt x="2131" y="4973"/>
                  <a:pt x="2189" y="5016"/>
                  <a:pt x="2218" y="5060"/>
                </a:cubicBezTo>
                <a:cubicBezTo>
                  <a:pt x="2233" y="5074"/>
                  <a:pt x="2247" y="5103"/>
                  <a:pt x="2262" y="5117"/>
                </a:cubicBezTo>
                <a:cubicBezTo>
                  <a:pt x="2276" y="5175"/>
                  <a:pt x="2276" y="5233"/>
                  <a:pt x="2276" y="5277"/>
                </a:cubicBezTo>
                <a:cubicBezTo>
                  <a:pt x="2247" y="5451"/>
                  <a:pt x="2349" y="5596"/>
                  <a:pt x="2508" y="5639"/>
                </a:cubicBezTo>
                <a:lnTo>
                  <a:pt x="2552" y="5639"/>
                </a:lnTo>
                <a:cubicBezTo>
                  <a:pt x="2653" y="5654"/>
                  <a:pt x="2755" y="5654"/>
                  <a:pt x="2856" y="5654"/>
                </a:cubicBezTo>
                <a:cubicBezTo>
                  <a:pt x="2958" y="5654"/>
                  <a:pt x="3059" y="5654"/>
                  <a:pt x="3160" y="5639"/>
                </a:cubicBezTo>
                <a:cubicBezTo>
                  <a:pt x="3233" y="5625"/>
                  <a:pt x="3291" y="5596"/>
                  <a:pt x="3334" y="5538"/>
                </a:cubicBezTo>
                <a:cubicBezTo>
                  <a:pt x="3363" y="5509"/>
                  <a:pt x="3392" y="5480"/>
                  <a:pt x="3407" y="5436"/>
                </a:cubicBezTo>
                <a:cubicBezTo>
                  <a:pt x="3421" y="5378"/>
                  <a:pt x="3436" y="5335"/>
                  <a:pt x="3421" y="5277"/>
                </a:cubicBezTo>
                <a:cubicBezTo>
                  <a:pt x="3421" y="5262"/>
                  <a:pt x="3421" y="5248"/>
                  <a:pt x="3421" y="5233"/>
                </a:cubicBezTo>
                <a:cubicBezTo>
                  <a:pt x="3421" y="5103"/>
                  <a:pt x="3508" y="4987"/>
                  <a:pt x="3624" y="4944"/>
                </a:cubicBezTo>
                <a:cubicBezTo>
                  <a:pt x="3682" y="4915"/>
                  <a:pt x="3755" y="4886"/>
                  <a:pt x="3813" y="4857"/>
                </a:cubicBezTo>
                <a:cubicBezTo>
                  <a:pt x="3856" y="4842"/>
                  <a:pt x="3903" y="4835"/>
                  <a:pt x="3949" y="4835"/>
                </a:cubicBezTo>
                <a:cubicBezTo>
                  <a:pt x="3994" y="4835"/>
                  <a:pt x="4037" y="4842"/>
                  <a:pt x="4074" y="4857"/>
                </a:cubicBezTo>
                <a:cubicBezTo>
                  <a:pt x="4103" y="4871"/>
                  <a:pt x="4117" y="4886"/>
                  <a:pt x="4132" y="4900"/>
                </a:cubicBezTo>
                <a:cubicBezTo>
                  <a:pt x="4146" y="4915"/>
                  <a:pt x="4161" y="4915"/>
                  <a:pt x="4161" y="4929"/>
                </a:cubicBezTo>
                <a:cubicBezTo>
                  <a:pt x="4175" y="4944"/>
                  <a:pt x="4190" y="4944"/>
                  <a:pt x="4190" y="4958"/>
                </a:cubicBezTo>
                <a:cubicBezTo>
                  <a:pt x="4252" y="5038"/>
                  <a:pt x="4342" y="5080"/>
                  <a:pt x="4436" y="5080"/>
                </a:cubicBezTo>
                <a:cubicBezTo>
                  <a:pt x="4494" y="5080"/>
                  <a:pt x="4554" y="5064"/>
                  <a:pt x="4610" y="5031"/>
                </a:cubicBezTo>
                <a:cubicBezTo>
                  <a:pt x="4625" y="5031"/>
                  <a:pt x="4625" y="5031"/>
                  <a:pt x="4639" y="5016"/>
                </a:cubicBezTo>
                <a:cubicBezTo>
                  <a:pt x="4711" y="4958"/>
                  <a:pt x="4798" y="4886"/>
                  <a:pt x="4871" y="4813"/>
                </a:cubicBezTo>
                <a:cubicBezTo>
                  <a:pt x="4943" y="4741"/>
                  <a:pt x="5001" y="4654"/>
                  <a:pt x="5074" y="4581"/>
                </a:cubicBezTo>
                <a:cubicBezTo>
                  <a:pt x="5132" y="4509"/>
                  <a:pt x="5161" y="4393"/>
                  <a:pt x="5117" y="4291"/>
                </a:cubicBezTo>
                <a:cubicBezTo>
                  <a:pt x="5117" y="4277"/>
                  <a:pt x="5117" y="4277"/>
                  <a:pt x="5103" y="4262"/>
                </a:cubicBezTo>
                <a:cubicBezTo>
                  <a:pt x="5103" y="4248"/>
                  <a:pt x="5088" y="4233"/>
                  <a:pt x="5088" y="4219"/>
                </a:cubicBezTo>
                <a:cubicBezTo>
                  <a:pt x="5074" y="4190"/>
                  <a:pt x="5059" y="4175"/>
                  <a:pt x="5045" y="4161"/>
                </a:cubicBezTo>
                <a:lnTo>
                  <a:pt x="5016" y="4132"/>
                </a:lnTo>
                <a:lnTo>
                  <a:pt x="4987" y="4117"/>
                </a:lnTo>
                <a:cubicBezTo>
                  <a:pt x="4885" y="4016"/>
                  <a:pt x="4856" y="3871"/>
                  <a:pt x="4914" y="3755"/>
                </a:cubicBezTo>
                <a:cubicBezTo>
                  <a:pt x="4943" y="3682"/>
                  <a:pt x="4972" y="3624"/>
                  <a:pt x="4987" y="3566"/>
                </a:cubicBezTo>
                <a:cubicBezTo>
                  <a:pt x="5037" y="3453"/>
                  <a:pt x="5154" y="3372"/>
                  <a:pt x="5278" y="3372"/>
                </a:cubicBezTo>
                <a:cubicBezTo>
                  <a:pt x="5297" y="3372"/>
                  <a:pt x="5316" y="3374"/>
                  <a:pt x="5335" y="3378"/>
                </a:cubicBezTo>
                <a:cubicBezTo>
                  <a:pt x="5407" y="3378"/>
                  <a:pt x="5480" y="3364"/>
                  <a:pt x="5538" y="3335"/>
                </a:cubicBezTo>
                <a:cubicBezTo>
                  <a:pt x="5552" y="3320"/>
                  <a:pt x="5567" y="3306"/>
                  <a:pt x="5581" y="3291"/>
                </a:cubicBezTo>
                <a:lnTo>
                  <a:pt x="5610" y="3277"/>
                </a:lnTo>
                <a:lnTo>
                  <a:pt x="5625" y="3262"/>
                </a:lnTo>
                <a:cubicBezTo>
                  <a:pt x="5654" y="3219"/>
                  <a:pt x="5683" y="3161"/>
                  <a:pt x="5683" y="3103"/>
                </a:cubicBezTo>
                <a:cubicBezTo>
                  <a:pt x="5712" y="2900"/>
                  <a:pt x="5712" y="2697"/>
                  <a:pt x="5683" y="2479"/>
                </a:cubicBezTo>
                <a:lnTo>
                  <a:pt x="5683" y="2479"/>
                </a:lnTo>
                <a:lnTo>
                  <a:pt x="5712" y="2523"/>
                </a:lnTo>
                <a:cubicBezTo>
                  <a:pt x="5712" y="2494"/>
                  <a:pt x="5697" y="2465"/>
                  <a:pt x="5683" y="2436"/>
                </a:cubicBezTo>
                <a:cubicBezTo>
                  <a:pt x="5683" y="2421"/>
                  <a:pt x="5668" y="2407"/>
                  <a:pt x="5668" y="2392"/>
                </a:cubicBezTo>
                <a:cubicBezTo>
                  <a:pt x="5654" y="2378"/>
                  <a:pt x="5639" y="2363"/>
                  <a:pt x="5625" y="2349"/>
                </a:cubicBezTo>
                <a:lnTo>
                  <a:pt x="5610" y="2334"/>
                </a:lnTo>
                <a:lnTo>
                  <a:pt x="5581" y="2305"/>
                </a:lnTo>
                <a:lnTo>
                  <a:pt x="5552" y="2291"/>
                </a:lnTo>
                <a:cubicBezTo>
                  <a:pt x="5538" y="2276"/>
                  <a:pt x="5509" y="2262"/>
                  <a:pt x="5480" y="2262"/>
                </a:cubicBezTo>
                <a:lnTo>
                  <a:pt x="5451" y="2262"/>
                </a:lnTo>
                <a:cubicBezTo>
                  <a:pt x="5436" y="2255"/>
                  <a:pt x="5422" y="2251"/>
                  <a:pt x="5405" y="2251"/>
                </a:cubicBezTo>
                <a:cubicBezTo>
                  <a:pt x="5389" y="2251"/>
                  <a:pt x="5371" y="2255"/>
                  <a:pt x="5349" y="2262"/>
                </a:cubicBezTo>
                <a:lnTo>
                  <a:pt x="5277" y="2262"/>
                </a:lnTo>
                <a:cubicBezTo>
                  <a:pt x="5219" y="2262"/>
                  <a:pt x="5161" y="2233"/>
                  <a:pt x="5117" y="2204"/>
                </a:cubicBezTo>
                <a:lnTo>
                  <a:pt x="5103" y="2189"/>
                </a:lnTo>
                <a:lnTo>
                  <a:pt x="5074" y="2160"/>
                </a:lnTo>
                <a:lnTo>
                  <a:pt x="5045" y="2117"/>
                </a:lnTo>
                <a:lnTo>
                  <a:pt x="5016" y="2088"/>
                </a:lnTo>
                <a:cubicBezTo>
                  <a:pt x="5016" y="2073"/>
                  <a:pt x="5016" y="2073"/>
                  <a:pt x="5016" y="2059"/>
                </a:cubicBezTo>
                <a:lnTo>
                  <a:pt x="5016" y="2044"/>
                </a:lnTo>
                <a:cubicBezTo>
                  <a:pt x="4987" y="1986"/>
                  <a:pt x="4972" y="1928"/>
                  <a:pt x="4943" y="1870"/>
                </a:cubicBezTo>
                <a:lnTo>
                  <a:pt x="4929" y="1841"/>
                </a:lnTo>
                <a:cubicBezTo>
                  <a:pt x="4914" y="1798"/>
                  <a:pt x="4914" y="1754"/>
                  <a:pt x="4914" y="1711"/>
                </a:cubicBezTo>
                <a:cubicBezTo>
                  <a:pt x="4929" y="1682"/>
                  <a:pt x="4929" y="1639"/>
                  <a:pt x="4943" y="1610"/>
                </a:cubicBezTo>
                <a:cubicBezTo>
                  <a:pt x="4958" y="1581"/>
                  <a:pt x="4987" y="1552"/>
                  <a:pt x="5016" y="1523"/>
                </a:cubicBezTo>
                <a:lnTo>
                  <a:pt x="5045" y="1494"/>
                </a:lnTo>
                <a:lnTo>
                  <a:pt x="5059" y="1479"/>
                </a:lnTo>
                <a:cubicBezTo>
                  <a:pt x="5088" y="1450"/>
                  <a:pt x="5103" y="1436"/>
                  <a:pt x="5117" y="1392"/>
                </a:cubicBezTo>
                <a:cubicBezTo>
                  <a:pt x="5132" y="1392"/>
                  <a:pt x="5132" y="1378"/>
                  <a:pt x="5146" y="1363"/>
                </a:cubicBezTo>
                <a:cubicBezTo>
                  <a:pt x="5146" y="1349"/>
                  <a:pt x="5161" y="1334"/>
                  <a:pt x="5161" y="1320"/>
                </a:cubicBezTo>
                <a:cubicBezTo>
                  <a:pt x="5175" y="1218"/>
                  <a:pt x="5161" y="1131"/>
                  <a:pt x="5103" y="1059"/>
                </a:cubicBezTo>
                <a:cubicBezTo>
                  <a:pt x="5030" y="972"/>
                  <a:pt x="4958" y="899"/>
                  <a:pt x="4900" y="827"/>
                </a:cubicBezTo>
                <a:cubicBezTo>
                  <a:pt x="4813" y="754"/>
                  <a:pt x="4740" y="682"/>
                  <a:pt x="4653" y="624"/>
                </a:cubicBezTo>
                <a:cubicBezTo>
                  <a:pt x="4600" y="581"/>
                  <a:pt x="4540" y="554"/>
                  <a:pt x="4471" y="554"/>
                </a:cubicBezTo>
                <a:cubicBezTo>
                  <a:pt x="4446" y="554"/>
                  <a:pt x="4420" y="558"/>
                  <a:pt x="4393" y="566"/>
                </a:cubicBezTo>
                <a:lnTo>
                  <a:pt x="4364" y="566"/>
                </a:lnTo>
                <a:cubicBezTo>
                  <a:pt x="4320" y="595"/>
                  <a:pt x="4277" y="609"/>
                  <a:pt x="4248" y="653"/>
                </a:cubicBezTo>
                <a:lnTo>
                  <a:pt x="4219" y="682"/>
                </a:lnTo>
                <a:cubicBezTo>
                  <a:pt x="4190" y="725"/>
                  <a:pt x="4132" y="769"/>
                  <a:pt x="4074" y="783"/>
                </a:cubicBezTo>
                <a:cubicBezTo>
                  <a:pt x="4059" y="798"/>
                  <a:pt x="4030" y="798"/>
                  <a:pt x="4016" y="798"/>
                </a:cubicBezTo>
                <a:lnTo>
                  <a:pt x="3929" y="798"/>
                </a:lnTo>
                <a:lnTo>
                  <a:pt x="3871" y="783"/>
                </a:lnTo>
                <a:lnTo>
                  <a:pt x="3842" y="783"/>
                </a:lnTo>
                <a:lnTo>
                  <a:pt x="3813" y="754"/>
                </a:lnTo>
                <a:lnTo>
                  <a:pt x="3755" y="740"/>
                </a:lnTo>
                <a:lnTo>
                  <a:pt x="3653" y="696"/>
                </a:lnTo>
                <a:cubicBezTo>
                  <a:pt x="3523" y="653"/>
                  <a:pt x="3450" y="522"/>
                  <a:pt x="3450" y="392"/>
                </a:cubicBezTo>
                <a:lnTo>
                  <a:pt x="3450" y="363"/>
                </a:lnTo>
                <a:cubicBezTo>
                  <a:pt x="3479" y="203"/>
                  <a:pt x="3378" y="58"/>
                  <a:pt x="3218" y="15"/>
                </a:cubicBezTo>
                <a:lnTo>
                  <a:pt x="3189" y="15"/>
                </a:lnTo>
                <a:cubicBezTo>
                  <a:pt x="3088" y="1"/>
                  <a:pt x="2986" y="1"/>
                  <a:pt x="2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64" name="Google Shape;964;p66"/>
          <p:cNvSpPr/>
          <p:nvPr/>
        </p:nvSpPr>
        <p:spPr>
          <a:xfrm>
            <a:off x="776361" y="2020288"/>
            <a:ext cx="145768" cy="145768"/>
          </a:xfrm>
          <a:custGeom>
            <a:avLst/>
            <a:gdLst/>
            <a:ahLst/>
            <a:cxnLst/>
            <a:rect l="l" t="t" r="r" b="b"/>
            <a:pathLst>
              <a:path w="1546" h="1546" fill="none" extrusionOk="0">
                <a:moveTo>
                  <a:pt x="1546" y="658"/>
                </a:moveTo>
                <a:cubicBezTo>
                  <a:pt x="1546" y="1231"/>
                  <a:pt x="830" y="1546"/>
                  <a:pt x="429" y="1116"/>
                </a:cubicBezTo>
                <a:cubicBezTo>
                  <a:pt x="0" y="716"/>
                  <a:pt x="315" y="0"/>
                  <a:pt x="887" y="0"/>
                </a:cubicBezTo>
                <a:cubicBezTo>
                  <a:pt x="1231" y="0"/>
                  <a:pt x="1546" y="315"/>
                  <a:pt x="1546" y="658"/>
                </a:cubicBezTo>
                <a:close/>
              </a:path>
            </a:pathLst>
          </a:custGeom>
          <a:solidFill>
            <a:schemeClr val="accent2"/>
          </a:solidFill>
          <a:ln w="193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65" name="Google Shape;965;p66"/>
          <p:cNvSpPr/>
          <p:nvPr/>
        </p:nvSpPr>
        <p:spPr>
          <a:xfrm>
            <a:off x="7766638" y="2247697"/>
            <a:ext cx="227485" cy="194801"/>
          </a:xfrm>
          <a:custGeom>
            <a:avLst/>
            <a:gdLst/>
            <a:ahLst/>
            <a:cxnLst/>
            <a:rect l="l" t="t" r="r" b="b"/>
            <a:pathLst>
              <a:path w="6814" h="5835" extrusionOk="0">
                <a:moveTo>
                  <a:pt x="3882" y="718"/>
                </a:moveTo>
                <a:cubicBezTo>
                  <a:pt x="5008" y="718"/>
                  <a:pt x="6089" y="1591"/>
                  <a:pt x="6089" y="2914"/>
                </a:cubicBezTo>
                <a:cubicBezTo>
                  <a:pt x="6089" y="4132"/>
                  <a:pt x="5103" y="5103"/>
                  <a:pt x="3886" y="5103"/>
                </a:cubicBezTo>
                <a:cubicBezTo>
                  <a:pt x="1943" y="5103"/>
                  <a:pt x="972" y="2740"/>
                  <a:pt x="2349" y="1363"/>
                </a:cubicBezTo>
                <a:cubicBezTo>
                  <a:pt x="2795" y="918"/>
                  <a:pt x="3344" y="718"/>
                  <a:pt x="3882" y="718"/>
                </a:cubicBezTo>
                <a:close/>
                <a:moveTo>
                  <a:pt x="3912" y="0"/>
                </a:moveTo>
                <a:cubicBezTo>
                  <a:pt x="3903" y="0"/>
                  <a:pt x="3895" y="0"/>
                  <a:pt x="3886" y="1"/>
                </a:cubicBezTo>
                <a:cubicBezTo>
                  <a:pt x="1291" y="1"/>
                  <a:pt x="1" y="3146"/>
                  <a:pt x="1842" y="4973"/>
                </a:cubicBezTo>
                <a:cubicBezTo>
                  <a:pt x="2433" y="5568"/>
                  <a:pt x="3162" y="5834"/>
                  <a:pt x="3877" y="5834"/>
                </a:cubicBezTo>
                <a:cubicBezTo>
                  <a:pt x="5374" y="5834"/>
                  <a:pt x="6814" y="4670"/>
                  <a:pt x="6814" y="2914"/>
                </a:cubicBezTo>
                <a:cubicBezTo>
                  <a:pt x="6814" y="1314"/>
                  <a:pt x="5509" y="0"/>
                  <a:pt x="39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966" name="Google Shape;966;p66"/>
          <p:cNvSpPr/>
          <p:nvPr/>
        </p:nvSpPr>
        <p:spPr>
          <a:xfrm rot="2700000">
            <a:off x="1039561" y="2552748"/>
            <a:ext cx="208089" cy="208206"/>
          </a:xfrm>
          <a:custGeom>
            <a:avLst/>
            <a:gdLst/>
            <a:ahLst/>
            <a:cxnLst/>
            <a:rect l="l" t="t" r="r" b="b"/>
            <a:pathLst>
              <a:path w="1769" h="1770" extrusionOk="0">
                <a:moveTo>
                  <a:pt x="681" y="1"/>
                </a:moveTo>
                <a:lnTo>
                  <a:pt x="681" y="668"/>
                </a:lnTo>
                <a:lnTo>
                  <a:pt x="0" y="668"/>
                </a:lnTo>
                <a:lnTo>
                  <a:pt x="0" y="1088"/>
                </a:lnTo>
                <a:lnTo>
                  <a:pt x="681" y="1088"/>
                </a:lnTo>
                <a:lnTo>
                  <a:pt x="681" y="1769"/>
                </a:lnTo>
                <a:lnTo>
                  <a:pt x="1102" y="1769"/>
                </a:lnTo>
                <a:lnTo>
                  <a:pt x="1102" y="1088"/>
                </a:lnTo>
                <a:lnTo>
                  <a:pt x="1769" y="1088"/>
                </a:lnTo>
                <a:lnTo>
                  <a:pt x="1769" y="668"/>
                </a:lnTo>
                <a:lnTo>
                  <a:pt x="1102" y="668"/>
                </a:lnTo>
                <a:lnTo>
                  <a:pt x="110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967" name="Google Shape;967;p66"/>
          <p:cNvGrpSpPr/>
          <p:nvPr/>
        </p:nvGrpSpPr>
        <p:grpSpPr>
          <a:xfrm>
            <a:off x="481020" y="282383"/>
            <a:ext cx="2617352" cy="4079698"/>
            <a:chOff x="4797370" y="3163620"/>
            <a:chExt cx="2617352" cy="4079698"/>
          </a:xfrm>
        </p:grpSpPr>
        <p:sp>
          <p:nvSpPr>
            <p:cNvPr id="968" name="Google Shape;968;p66"/>
            <p:cNvSpPr/>
            <p:nvPr/>
          </p:nvSpPr>
          <p:spPr>
            <a:xfrm rot="2700000">
              <a:off x="4829454" y="7056427"/>
              <a:ext cx="154764" cy="154852"/>
            </a:xfrm>
            <a:custGeom>
              <a:avLst/>
              <a:gdLst/>
              <a:ahLst/>
              <a:cxnLst/>
              <a:rect l="l" t="t" r="r" b="b"/>
              <a:pathLst>
                <a:path w="1769" h="1770" extrusionOk="0">
                  <a:moveTo>
                    <a:pt x="681" y="1"/>
                  </a:moveTo>
                  <a:lnTo>
                    <a:pt x="681" y="668"/>
                  </a:lnTo>
                  <a:lnTo>
                    <a:pt x="0" y="668"/>
                  </a:lnTo>
                  <a:lnTo>
                    <a:pt x="0" y="1088"/>
                  </a:lnTo>
                  <a:lnTo>
                    <a:pt x="681" y="1088"/>
                  </a:lnTo>
                  <a:lnTo>
                    <a:pt x="681" y="1769"/>
                  </a:lnTo>
                  <a:lnTo>
                    <a:pt x="1102" y="1769"/>
                  </a:lnTo>
                  <a:lnTo>
                    <a:pt x="1102" y="1088"/>
                  </a:lnTo>
                  <a:lnTo>
                    <a:pt x="1769" y="1088"/>
                  </a:lnTo>
                  <a:lnTo>
                    <a:pt x="1769" y="668"/>
                  </a:lnTo>
                  <a:lnTo>
                    <a:pt x="1102" y="668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9" name="Google Shape;969;p66"/>
            <p:cNvSpPr/>
            <p:nvPr/>
          </p:nvSpPr>
          <p:spPr>
            <a:xfrm>
              <a:off x="7064454" y="3163620"/>
              <a:ext cx="350269" cy="345486"/>
            </a:xfrm>
            <a:custGeom>
              <a:avLst/>
              <a:gdLst/>
              <a:ahLst/>
              <a:cxnLst/>
              <a:rect l="l" t="t" r="r" b="b"/>
              <a:pathLst>
                <a:path w="4248" h="4190" extrusionOk="0">
                  <a:moveTo>
                    <a:pt x="2119" y="1113"/>
                  </a:moveTo>
                  <a:cubicBezTo>
                    <a:pt x="2620" y="1113"/>
                    <a:pt x="3102" y="1505"/>
                    <a:pt x="3102" y="2102"/>
                  </a:cubicBezTo>
                  <a:cubicBezTo>
                    <a:pt x="3102" y="2638"/>
                    <a:pt x="2667" y="3073"/>
                    <a:pt x="2131" y="3073"/>
                  </a:cubicBezTo>
                  <a:cubicBezTo>
                    <a:pt x="1247" y="3073"/>
                    <a:pt x="812" y="2015"/>
                    <a:pt x="1435" y="1406"/>
                  </a:cubicBezTo>
                  <a:cubicBezTo>
                    <a:pt x="1633" y="1204"/>
                    <a:pt x="1878" y="1113"/>
                    <a:pt x="2119" y="1113"/>
                  </a:cubicBezTo>
                  <a:close/>
                  <a:moveTo>
                    <a:pt x="1522" y="0"/>
                  </a:moveTo>
                  <a:lnTo>
                    <a:pt x="1522" y="362"/>
                  </a:lnTo>
                  <a:cubicBezTo>
                    <a:pt x="1522" y="464"/>
                    <a:pt x="1464" y="565"/>
                    <a:pt x="1377" y="609"/>
                  </a:cubicBezTo>
                  <a:cubicBezTo>
                    <a:pt x="1319" y="638"/>
                    <a:pt x="1261" y="667"/>
                    <a:pt x="1218" y="696"/>
                  </a:cubicBezTo>
                  <a:cubicBezTo>
                    <a:pt x="1169" y="728"/>
                    <a:pt x="1111" y="747"/>
                    <a:pt x="1052" y="747"/>
                  </a:cubicBezTo>
                  <a:cubicBezTo>
                    <a:pt x="1005" y="747"/>
                    <a:pt x="958" y="736"/>
                    <a:pt x="913" y="710"/>
                  </a:cubicBezTo>
                  <a:lnTo>
                    <a:pt x="609" y="522"/>
                  </a:lnTo>
                  <a:lnTo>
                    <a:pt x="0" y="1566"/>
                  </a:lnTo>
                  <a:lnTo>
                    <a:pt x="319" y="1740"/>
                  </a:lnTo>
                  <a:cubicBezTo>
                    <a:pt x="421" y="1798"/>
                    <a:pt x="464" y="1899"/>
                    <a:pt x="464" y="2001"/>
                  </a:cubicBezTo>
                  <a:lnTo>
                    <a:pt x="464" y="2087"/>
                  </a:lnTo>
                  <a:lnTo>
                    <a:pt x="464" y="2189"/>
                  </a:lnTo>
                  <a:cubicBezTo>
                    <a:pt x="464" y="2290"/>
                    <a:pt x="421" y="2392"/>
                    <a:pt x="319" y="2450"/>
                  </a:cubicBezTo>
                  <a:lnTo>
                    <a:pt x="0" y="2624"/>
                  </a:lnTo>
                  <a:lnTo>
                    <a:pt x="609" y="3653"/>
                  </a:lnTo>
                  <a:lnTo>
                    <a:pt x="913" y="3479"/>
                  </a:lnTo>
                  <a:cubicBezTo>
                    <a:pt x="958" y="3454"/>
                    <a:pt x="1005" y="3442"/>
                    <a:pt x="1052" y="3442"/>
                  </a:cubicBezTo>
                  <a:cubicBezTo>
                    <a:pt x="1111" y="3442"/>
                    <a:pt x="1169" y="3461"/>
                    <a:pt x="1218" y="3494"/>
                  </a:cubicBezTo>
                  <a:cubicBezTo>
                    <a:pt x="1261" y="3523"/>
                    <a:pt x="1319" y="3552"/>
                    <a:pt x="1377" y="3581"/>
                  </a:cubicBezTo>
                  <a:cubicBezTo>
                    <a:pt x="1464" y="3624"/>
                    <a:pt x="1522" y="3726"/>
                    <a:pt x="1522" y="3827"/>
                  </a:cubicBezTo>
                  <a:lnTo>
                    <a:pt x="1522" y="4189"/>
                  </a:lnTo>
                  <a:lnTo>
                    <a:pt x="2725" y="4189"/>
                  </a:lnTo>
                  <a:lnTo>
                    <a:pt x="2725" y="3827"/>
                  </a:lnTo>
                  <a:cubicBezTo>
                    <a:pt x="2725" y="3726"/>
                    <a:pt x="2783" y="3624"/>
                    <a:pt x="2885" y="3581"/>
                  </a:cubicBezTo>
                  <a:cubicBezTo>
                    <a:pt x="2928" y="3552"/>
                    <a:pt x="2986" y="3523"/>
                    <a:pt x="3030" y="3494"/>
                  </a:cubicBezTo>
                  <a:cubicBezTo>
                    <a:pt x="3079" y="3461"/>
                    <a:pt x="3137" y="3442"/>
                    <a:pt x="3196" y="3442"/>
                  </a:cubicBezTo>
                  <a:cubicBezTo>
                    <a:pt x="3242" y="3442"/>
                    <a:pt x="3290" y="3454"/>
                    <a:pt x="3334" y="3479"/>
                  </a:cubicBezTo>
                  <a:lnTo>
                    <a:pt x="3653" y="3653"/>
                  </a:lnTo>
                  <a:lnTo>
                    <a:pt x="4247" y="2624"/>
                  </a:lnTo>
                  <a:lnTo>
                    <a:pt x="3928" y="2450"/>
                  </a:lnTo>
                  <a:cubicBezTo>
                    <a:pt x="3827" y="2392"/>
                    <a:pt x="3784" y="2290"/>
                    <a:pt x="3784" y="2189"/>
                  </a:cubicBezTo>
                  <a:lnTo>
                    <a:pt x="3784" y="2102"/>
                  </a:lnTo>
                  <a:lnTo>
                    <a:pt x="3784" y="2001"/>
                  </a:lnTo>
                  <a:cubicBezTo>
                    <a:pt x="3784" y="1899"/>
                    <a:pt x="3827" y="1798"/>
                    <a:pt x="3928" y="1740"/>
                  </a:cubicBezTo>
                  <a:lnTo>
                    <a:pt x="4247" y="1566"/>
                  </a:lnTo>
                  <a:lnTo>
                    <a:pt x="3653" y="522"/>
                  </a:lnTo>
                  <a:lnTo>
                    <a:pt x="3334" y="710"/>
                  </a:lnTo>
                  <a:cubicBezTo>
                    <a:pt x="3290" y="736"/>
                    <a:pt x="3242" y="747"/>
                    <a:pt x="3196" y="747"/>
                  </a:cubicBezTo>
                  <a:cubicBezTo>
                    <a:pt x="3137" y="747"/>
                    <a:pt x="3079" y="728"/>
                    <a:pt x="3030" y="696"/>
                  </a:cubicBezTo>
                  <a:cubicBezTo>
                    <a:pt x="2986" y="667"/>
                    <a:pt x="2928" y="638"/>
                    <a:pt x="2885" y="609"/>
                  </a:cubicBezTo>
                  <a:cubicBezTo>
                    <a:pt x="2783" y="565"/>
                    <a:pt x="2725" y="464"/>
                    <a:pt x="2725" y="362"/>
                  </a:cubicBezTo>
                  <a:lnTo>
                    <a:pt x="27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970" name="Google Shape;970;p66"/>
          <p:cNvGrpSpPr/>
          <p:nvPr/>
        </p:nvGrpSpPr>
        <p:grpSpPr>
          <a:xfrm>
            <a:off x="6543095" y="2571743"/>
            <a:ext cx="2253808" cy="2327292"/>
            <a:chOff x="4476700" y="2501650"/>
            <a:chExt cx="1000625" cy="1033250"/>
          </a:xfrm>
        </p:grpSpPr>
        <p:sp>
          <p:nvSpPr>
            <p:cNvPr id="971" name="Google Shape;971;p66"/>
            <p:cNvSpPr/>
            <p:nvPr/>
          </p:nvSpPr>
          <p:spPr>
            <a:xfrm>
              <a:off x="4602050" y="2811950"/>
              <a:ext cx="552625" cy="722950"/>
            </a:xfrm>
            <a:custGeom>
              <a:avLst/>
              <a:gdLst/>
              <a:ahLst/>
              <a:cxnLst/>
              <a:rect l="l" t="t" r="r" b="b"/>
              <a:pathLst>
                <a:path w="22105" h="28918" extrusionOk="0">
                  <a:moveTo>
                    <a:pt x="20508" y="12188"/>
                  </a:moveTo>
                  <a:cubicBezTo>
                    <a:pt x="19631" y="14437"/>
                    <a:pt x="18776" y="17022"/>
                    <a:pt x="17787" y="19518"/>
                  </a:cubicBezTo>
                  <a:cubicBezTo>
                    <a:pt x="16685" y="22307"/>
                    <a:pt x="15606" y="24960"/>
                    <a:pt x="13447" y="26399"/>
                  </a:cubicBezTo>
                  <a:cubicBezTo>
                    <a:pt x="12660" y="26894"/>
                    <a:pt x="11288" y="27208"/>
                    <a:pt x="10277" y="26714"/>
                  </a:cubicBezTo>
                  <a:cubicBezTo>
                    <a:pt x="9377" y="26264"/>
                    <a:pt x="8770" y="25252"/>
                    <a:pt x="8320" y="24150"/>
                  </a:cubicBezTo>
                  <a:cubicBezTo>
                    <a:pt x="7016" y="20912"/>
                    <a:pt x="7084" y="16393"/>
                    <a:pt x="7016" y="12143"/>
                  </a:cubicBezTo>
                  <a:cubicBezTo>
                    <a:pt x="6971" y="9332"/>
                    <a:pt x="6634" y="6701"/>
                    <a:pt x="5734" y="4565"/>
                  </a:cubicBezTo>
                  <a:cubicBezTo>
                    <a:pt x="4813" y="2362"/>
                    <a:pt x="3351" y="248"/>
                    <a:pt x="315" y="1"/>
                  </a:cubicBezTo>
                  <a:cubicBezTo>
                    <a:pt x="180" y="226"/>
                    <a:pt x="90" y="518"/>
                    <a:pt x="1" y="810"/>
                  </a:cubicBezTo>
                  <a:cubicBezTo>
                    <a:pt x="5465" y="2159"/>
                    <a:pt x="4970" y="8748"/>
                    <a:pt x="5330" y="14931"/>
                  </a:cubicBezTo>
                  <a:cubicBezTo>
                    <a:pt x="5510" y="17787"/>
                    <a:pt x="5734" y="20980"/>
                    <a:pt x="6319" y="23521"/>
                  </a:cubicBezTo>
                  <a:cubicBezTo>
                    <a:pt x="6634" y="24825"/>
                    <a:pt x="7084" y="25927"/>
                    <a:pt x="7916" y="26804"/>
                  </a:cubicBezTo>
                  <a:cubicBezTo>
                    <a:pt x="8703" y="27658"/>
                    <a:pt x="9827" y="28378"/>
                    <a:pt x="11198" y="28558"/>
                  </a:cubicBezTo>
                  <a:cubicBezTo>
                    <a:pt x="13852" y="28917"/>
                    <a:pt x="15268" y="27456"/>
                    <a:pt x="16348" y="25972"/>
                  </a:cubicBezTo>
                  <a:cubicBezTo>
                    <a:pt x="17337" y="24623"/>
                    <a:pt x="18057" y="23094"/>
                    <a:pt x="18776" y="21609"/>
                  </a:cubicBezTo>
                  <a:cubicBezTo>
                    <a:pt x="20125" y="18776"/>
                    <a:pt x="21137" y="15763"/>
                    <a:pt x="22104" y="12750"/>
                  </a:cubicBezTo>
                  <a:cubicBezTo>
                    <a:pt x="21587" y="12525"/>
                    <a:pt x="21047" y="12300"/>
                    <a:pt x="20508" y="12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2" name="Google Shape;972;p66"/>
            <p:cNvSpPr/>
            <p:nvPr/>
          </p:nvSpPr>
          <p:spPr>
            <a:xfrm>
              <a:off x="4476700" y="2735500"/>
              <a:ext cx="138875" cy="138875"/>
            </a:xfrm>
            <a:custGeom>
              <a:avLst/>
              <a:gdLst/>
              <a:ahLst/>
              <a:cxnLst/>
              <a:rect l="l" t="t" r="r" b="b"/>
              <a:pathLst>
                <a:path w="5555" h="5555" extrusionOk="0">
                  <a:moveTo>
                    <a:pt x="5487" y="2901"/>
                  </a:moveTo>
                  <a:cubicBezTo>
                    <a:pt x="5419" y="4408"/>
                    <a:pt x="4160" y="5555"/>
                    <a:pt x="2654" y="5510"/>
                  </a:cubicBezTo>
                  <a:cubicBezTo>
                    <a:pt x="1169" y="5442"/>
                    <a:pt x="0" y="4160"/>
                    <a:pt x="68" y="2676"/>
                  </a:cubicBezTo>
                  <a:cubicBezTo>
                    <a:pt x="135" y="1170"/>
                    <a:pt x="1394" y="1"/>
                    <a:pt x="2901" y="68"/>
                  </a:cubicBezTo>
                  <a:cubicBezTo>
                    <a:pt x="4385" y="136"/>
                    <a:pt x="5554" y="1395"/>
                    <a:pt x="5487" y="2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3" name="Google Shape;973;p66"/>
            <p:cNvSpPr/>
            <p:nvPr/>
          </p:nvSpPr>
          <p:spPr>
            <a:xfrm>
              <a:off x="4504250" y="2763050"/>
              <a:ext cx="83775" cy="84350"/>
            </a:xfrm>
            <a:custGeom>
              <a:avLst/>
              <a:gdLst/>
              <a:ahLst/>
              <a:cxnLst/>
              <a:rect l="l" t="t" r="r" b="b"/>
              <a:pathLst>
                <a:path w="3351" h="3374" extrusionOk="0">
                  <a:moveTo>
                    <a:pt x="3305" y="1754"/>
                  </a:moveTo>
                  <a:cubicBezTo>
                    <a:pt x="3283" y="2654"/>
                    <a:pt x="2518" y="3373"/>
                    <a:pt x="1597" y="3328"/>
                  </a:cubicBezTo>
                  <a:cubicBezTo>
                    <a:pt x="697" y="3283"/>
                    <a:pt x="0" y="2519"/>
                    <a:pt x="23" y="1619"/>
                  </a:cubicBezTo>
                  <a:cubicBezTo>
                    <a:pt x="67" y="697"/>
                    <a:pt x="832" y="0"/>
                    <a:pt x="1731" y="45"/>
                  </a:cubicBezTo>
                  <a:cubicBezTo>
                    <a:pt x="2653" y="90"/>
                    <a:pt x="3350" y="855"/>
                    <a:pt x="3305" y="17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4" name="Google Shape;974;p66"/>
            <p:cNvSpPr/>
            <p:nvPr/>
          </p:nvSpPr>
          <p:spPr>
            <a:xfrm>
              <a:off x="5004550" y="2514025"/>
              <a:ext cx="175975" cy="622875"/>
            </a:xfrm>
            <a:custGeom>
              <a:avLst/>
              <a:gdLst/>
              <a:ahLst/>
              <a:cxnLst/>
              <a:rect l="l" t="t" r="r" b="b"/>
              <a:pathLst>
                <a:path w="7039" h="24915" extrusionOk="0">
                  <a:moveTo>
                    <a:pt x="6499" y="23340"/>
                  </a:moveTo>
                  <a:cubicBezTo>
                    <a:pt x="6341" y="23858"/>
                    <a:pt x="6206" y="24397"/>
                    <a:pt x="6049" y="24914"/>
                  </a:cubicBezTo>
                  <a:cubicBezTo>
                    <a:pt x="3868" y="24487"/>
                    <a:pt x="2654" y="22958"/>
                    <a:pt x="1844" y="21249"/>
                  </a:cubicBezTo>
                  <a:cubicBezTo>
                    <a:pt x="1035" y="19563"/>
                    <a:pt x="652" y="17449"/>
                    <a:pt x="405" y="15066"/>
                  </a:cubicBezTo>
                  <a:cubicBezTo>
                    <a:pt x="180" y="12840"/>
                    <a:pt x="0" y="10366"/>
                    <a:pt x="180" y="7758"/>
                  </a:cubicBezTo>
                  <a:cubicBezTo>
                    <a:pt x="360" y="5307"/>
                    <a:pt x="675" y="2766"/>
                    <a:pt x="1912" y="1484"/>
                  </a:cubicBezTo>
                  <a:cubicBezTo>
                    <a:pt x="2609" y="765"/>
                    <a:pt x="3621" y="293"/>
                    <a:pt x="4722" y="90"/>
                  </a:cubicBezTo>
                  <a:cubicBezTo>
                    <a:pt x="5127" y="23"/>
                    <a:pt x="5554" y="68"/>
                    <a:pt x="6004" y="23"/>
                  </a:cubicBezTo>
                  <a:cubicBezTo>
                    <a:pt x="6454" y="0"/>
                    <a:pt x="6971" y="68"/>
                    <a:pt x="7016" y="517"/>
                  </a:cubicBezTo>
                  <a:cubicBezTo>
                    <a:pt x="7038" y="1102"/>
                    <a:pt x="6319" y="1214"/>
                    <a:pt x="5892" y="1327"/>
                  </a:cubicBezTo>
                  <a:cubicBezTo>
                    <a:pt x="4430" y="1709"/>
                    <a:pt x="3306" y="2564"/>
                    <a:pt x="2721" y="3868"/>
                  </a:cubicBezTo>
                  <a:cubicBezTo>
                    <a:pt x="2384" y="4587"/>
                    <a:pt x="2294" y="5419"/>
                    <a:pt x="2114" y="6409"/>
                  </a:cubicBezTo>
                  <a:cubicBezTo>
                    <a:pt x="1979" y="7218"/>
                    <a:pt x="1844" y="8230"/>
                    <a:pt x="1754" y="9152"/>
                  </a:cubicBezTo>
                  <a:cubicBezTo>
                    <a:pt x="1372" y="13042"/>
                    <a:pt x="1889" y="16707"/>
                    <a:pt x="2789" y="19675"/>
                  </a:cubicBezTo>
                  <a:cubicBezTo>
                    <a:pt x="3014" y="20395"/>
                    <a:pt x="3328" y="21092"/>
                    <a:pt x="3756" y="21699"/>
                  </a:cubicBezTo>
                  <a:cubicBezTo>
                    <a:pt x="4160" y="22239"/>
                    <a:pt x="4745" y="22868"/>
                    <a:pt x="5330" y="23138"/>
                  </a:cubicBezTo>
                  <a:cubicBezTo>
                    <a:pt x="5644" y="23273"/>
                    <a:pt x="5982" y="23295"/>
                    <a:pt x="6499" y="233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5" name="Google Shape;975;p66"/>
            <p:cNvSpPr/>
            <p:nvPr/>
          </p:nvSpPr>
          <p:spPr>
            <a:xfrm>
              <a:off x="5159150" y="2501650"/>
              <a:ext cx="61275" cy="64675"/>
            </a:xfrm>
            <a:custGeom>
              <a:avLst/>
              <a:gdLst/>
              <a:ahLst/>
              <a:cxnLst/>
              <a:rect l="l" t="t" r="r" b="b"/>
              <a:pathLst>
                <a:path w="2451" h="2587" extrusionOk="0">
                  <a:moveTo>
                    <a:pt x="607" y="135"/>
                  </a:moveTo>
                  <a:cubicBezTo>
                    <a:pt x="1012" y="1"/>
                    <a:pt x="1417" y="450"/>
                    <a:pt x="1799" y="720"/>
                  </a:cubicBezTo>
                  <a:cubicBezTo>
                    <a:pt x="2136" y="990"/>
                    <a:pt x="2451" y="1237"/>
                    <a:pt x="2428" y="1597"/>
                  </a:cubicBezTo>
                  <a:cubicBezTo>
                    <a:pt x="2406" y="1957"/>
                    <a:pt x="2069" y="2069"/>
                    <a:pt x="1754" y="2204"/>
                  </a:cubicBezTo>
                  <a:cubicBezTo>
                    <a:pt x="1417" y="2339"/>
                    <a:pt x="1147" y="2474"/>
                    <a:pt x="854" y="2519"/>
                  </a:cubicBezTo>
                  <a:cubicBezTo>
                    <a:pt x="112" y="2586"/>
                    <a:pt x="0" y="2227"/>
                    <a:pt x="112" y="1395"/>
                  </a:cubicBezTo>
                  <a:cubicBezTo>
                    <a:pt x="157" y="945"/>
                    <a:pt x="292" y="248"/>
                    <a:pt x="607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6" name="Google Shape;976;p66"/>
            <p:cNvSpPr/>
            <p:nvPr/>
          </p:nvSpPr>
          <p:spPr>
            <a:xfrm>
              <a:off x="5122025" y="2556750"/>
              <a:ext cx="355300" cy="585775"/>
            </a:xfrm>
            <a:custGeom>
              <a:avLst/>
              <a:gdLst/>
              <a:ahLst/>
              <a:cxnLst/>
              <a:rect l="l" t="t" r="r" b="b"/>
              <a:pathLst>
                <a:path w="14212" h="23431" extrusionOk="0">
                  <a:moveTo>
                    <a:pt x="248" y="21272"/>
                  </a:moveTo>
                  <a:cubicBezTo>
                    <a:pt x="181" y="21811"/>
                    <a:pt x="68" y="22373"/>
                    <a:pt x="1" y="22891"/>
                  </a:cubicBezTo>
                  <a:cubicBezTo>
                    <a:pt x="2160" y="23430"/>
                    <a:pt x="3913" y="22553"/>
                    <a:pt x="5375" y="21362"/>
                  </a:cubicBezTo>
                  <a:cubicBezTo>
                    <a:pt x="6814" y="20170"/>
                    <a:pt x="8051" y="18393"/>
                    <a:pt x="9265" y="16347"/>
                  </a:cubicBezTo>
                  <a:cubicBezTo>
                    <a:pt x="10412" y="14436"/>
                    <a:pt x="11626" y="12277"/>
                    <a:pt x="12571" y="9804"/>
                  </a:cubicBezTo>
                  <a:cubicBezTo>
                    <a:pt x="13447" y="7510"/>
                    <a:pt x="14212" y="5104"/>
                    <a:pt x="13627" y="3395"/>
                  </a:cubicBezTo>
                  <a:cubicBezTo>
                    <a:pt x="13313" y="2451"/>
                    <a:pt x="12593" y="1597"/>
                    <a:pt x="11671" y="967"/>
                  </a:cubicBezTo>
                  <a:cubicBezTo>
                    <a:pt x="11356" y="742"/>
                    <a:pt x="10952" y="585"/>
                    <a:pt x="10547" y="360"/>
                  </a:cubicBezTo>
                  <a:cubicBezTo>
                    <a:pt x="10165" y="135"/>
                    <a:pt x="9647" y="0"/>
                    <a:pt x="9423" y="382"/>
                  </a:cubicBezTo>
                  <a:cubicBezTo>
                    <a:pt x="9153" y="900"/>
                    <a:pt x="9760" y="1304"/>
                    <a:pt x="10097" y="1574"/>
                  </a:cubicBezTo>
                  <a:cubicBezTo>
                    <a:pt x="11266" y="2541"/>
                    <a:pt x="11918" y="3800"/>
                    <a:pt x="11918" y="5239"/>
                  </a:cubicBezTo>
                  <a:cubicBezTo>
                    <a:pt x="11896" y="6004"/>
                    <a:pt x="11649" y="6813"/>
                    <a:pt x="11379" y="7758"/>
                  </a:cubicBezTo>
                  <a:cubicBezTo>
                    <a:pt x="11154" y="8567"/>
                    <a:pt x="10862" y="9557"/>
                    <a:pt x="10547" y="10434"/>
                  </a:cubicBezTo>
                  <a:cubicBezTo>
                    <a:pt x="9243" y="14121"/>
                    <a:pt x="7219" y="17224"/>
                    <a:pt x="5173" y="19518"/>
                  </a:cubicBezTo>
                  <a:cubicBezTo>
                    <a:pt x="4656" y="20080"/>
                    <a:pt x="4093" y="20575"/>
                    <a:pt x="3441" y="20934"/>
                  </a:cubicBezTo>
                  <a:cubicBezTo>
                    <a:pt x="2834" y="21272"/>
                    <a:pt x="2047" y="21609"/>
                    <a:pt x="1418" y="21586"/>
                  </a:cubicBezTo>
                  <a:cubicBezTo>
                    <a:pt x="1058" y="21586"/>
                    <a:pt x="743" y="21474"/>
                    <a:pt x="248" y="21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7" name="Google Shape;977;p66"/>
            <p:cNvSpPr/>
            <p:nvPr/>
          </p:nvSpPr>
          <p:spPr>
            <a:xfrm>
              <a:off x="5312050" y="2541575"/>
              <a:ext cx="66350" cy="67475"/>
            </a:xfrm>
            <a:custGeom>
              <a:avLst/>
              <a:gdLst/>
              <a:ahLst/>
              <a:cxnLst/>
              <a:rect l="l" t="t" r="r" b="b"/>
              <a:pathLst>
                <a:path w="2654" h="2699" extrusionOk="0">
                  <a:moveTo>
                    <a:pt x="2406" y="292"/>
                  </a:moveTo>
                  <a:cubicBezTo>
                    <a:pt x="2069" y="0"/>
                    <a:pt x="1507" y="225"/>
                    <a:pt x="1079" y="315"/>
                  </a:cubicBezTo>
                  <a:cubicBezTo>
                    <a:pt x="652" y="405"/>
                    <a:pt x="270" y="495"/>
                    <a:pt x="135" y="832"/>
                  </a:cubicBezTo>
                  <a:cubicBezTo>
                    <a:pt x="0" y="1169"/>
                    <a:pt x="248" y="1417"/>
                    <a:pt x="472" y="1664"/>
                  </a:cubicBezTo>
                  <a:cubicBezTo>
                    <a:pt x="720" y="1934"/>
                    <a:pt x="900" y="2181"/>
                    <a:pt x="1169" y="2339"/>
                  </a:cubicBezTo>
                  <a:cubicBezTo>
                    <a:pt x="1822" y="2698"/>
                    <a:pt x="2046" y="2428"/>
                    <a:pt x="2316" y="1641"/>
                  </a:cubicBezTo>
                  <a:cubicBezTo>
                    <a:pt x="2474" y="1192"/>
                    <a:pt x="2653" y="517"/>
                    <a:pt x="2406" y="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8" name="Google Shape;978;p66"/>
            <p:cNvSpPr/>
            <p:nvPr/>
          </p:nvSpPr>
          <p:spPr>
            <a:xfrm>
              <a:off x="5095050" y="3091900"/>
              <a:ext cx="74800" cy="76475"/>
            </a:xfrm>
            <a:custGeom>
              <a:avLst/>
              <a:gdLst/>
              <a:ahLst/>
              <a:cxnLst/>
              <a:rect l="l" t="t" r="r" b="b"/>
              <a:pathLst>
                <a:path w="2992" h="3059" extrusionOk="0">
                  <a:moveTo>
                    <a:pt x="2564" y="2519"/>
                  </a:moveTo>
                  <a:cubicBezTo>
                    <a:pt x="2474" y="2856"/>
                    <a:pt x="2114" y="3059"/>
                    <a:pt x="1777" y="2969"/>
                  </a:cubicBezTo>
                  <a:lnTo>
                    <a:pt x="540" y="2631"/>
                  </a:lnTo>
                  <a:cubicBezTo>
                    <a:pt x="203" y="2541"/>
                    <a:pt x="1" y="2182"/>
                    <a:pt x="91" y="1844"/>
                  </a:cubicBezTo>
                  <a:lnTo>
                    <a:pt x="450" y="518"/>
                  </a:lnTo>
                  <a:cubicBezTo>
                    <a:pt x="540" y="180"/>
                    <a:pt x="878" y="1"/>
                    <a:pt x="1215" y="91"/>
                  </a:cubicBezTo>
                  <a:lnTo>
                    <a:pt x="2474" y="428"/>
                  </a:lnTo>
                  <a:cubicBezTo>
                    <a:pt x="2811" y="518"/>
                    <a:pt x="2991" y="855"/>
                    <a:pt x="2901" y="1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979" name="Google Shape;979;p66"/>
          <p:cNvGrpSpPr/>
          <p:nvPr/>
        </p:nvGrpSpPr>
        <p:grpSpPr>
          <a:xfrm rot="-2700149">
            <a:off x="970256" y="492697"/>
            <a:ext cx="1506117" cy="1616839"/>
            <a:chOff x="6147400" y="1188050"/>
            <a:chExt cx="923625" cy="991525"/>
          </a:xfrm>
        </p:grpSpPr>
        <p:sp>
          <p:nvSpPr>
            <p:cNvPr id="980" name="Google Shape;980;p66"/>
            <p:cNvSpPr/>
            <p:nvPr/>
          </p:nvSpPr>
          <p:spPr>
            <a:xfrm>
              <a:off x="6359325" y="1188050"/>
              <a:ext cx="544750" cy="168550"/>
            </a:xfrm>
            <a:custGeom>
              <a:avLst/>
              <a:gdLst/>
              <a:ahLst/>
              <a:cxnLst/>
              <a:rect l="l" t="t" r="r" b="b"/>
              <a:pathLst>
                <a:path w="21790" h="6742" extrusionOk="0">
                  <a:moveTo>
                    <a:pt x="1051" y="1"/>
                  </a:moveTo>
                  <a:cubicBezTo>
                    <a:pt x="728" y="1"/>
                    <a:pt x="378" y="78"/>
                    <a:pt x="135" y="355"/>
                  </a:cubicBezTo>
                  <a:cubicBezTo>
                    <a:pt x="113" y="355"/>
                    <a:pt x="90" y="378"/>
                    <a:pt x="68" y="400"/>
                  </a:cubicBezTo>
                  <a:cubicBezTo>
                    <a:pt x="45" y="423"/>
                    <a:pt x="23" y="445"/>
                    <a:pt x="0" y="468"/>
                  </a:cubicBezTo>
                  <a:cubicBezTo>
                    <a:pt x="90" y="513"/>
                    <a:pt x="203" y="557"/>
                    <a:pt x="315" y="580"/>
                  </a:cubicBezTo>
                  <a:cubicBezTo>
                    <a:pt x="540" y="670"/>
                    <a:pt x="810" y="737"/>
                    <a:pt x="1035" y="805"/>
                  </a:cubicBezTo>
                  <a:cubicBezTo>
                    <a:pt x="2496" y="1232"/>
                    <a:pt x="3935" y="1569"/>
                    <a:pt x="5374" y="1974"/>
                  </a:cubicBezTo>
                  <a:cubicBezTo>
                    <a:pt x="7263" y="2491"/>
                    <a:pt x="9197" y="2986"/>
                    <a:pt x="11131" y="3526"/>
                  </a:cubicBezTo>
                  <a:cubicBezTo>
                    <a:pt x="12997" y="4043"/>
                    <a:pt x="21632" y="6719"/>
                    <a:pt x="21789" y="6741"/>
                  </a:cubicBezTo>
                  <a:lnTo>
                    <a:pt x="21744" y="6426"/>
                  </a:lnTo>
                  <a:cubicBezTo>
                    <a:pt x="21744" y="6404"/>
                    <a:pt x="21744" y="6404"/>
                    <a:pt x="21744" y="6404"/>
                  </a:cubicBezTo>
                  <a:cubicBezTo>
                    <a:pt x="21722" y="6359"/>
                    <a:pt x="21722" y="6291"/>
                    <a:pt x="21699" y="6224"/>
                  </a:cubicBezTo>
                  <a:cubicBezTo>
                    <a:pt x="21699" y="6224"/>
                    <a:pt x="21699" y="6201"/>
                    <a:pt x="21699" y="6201"/>
                  </a:cubicBezTo>
                  <a:cubicBezTo>
                    <a:pt x="21677" y="6134"/>
                    <a:pt x="21654" y="6067"/>
                    <a:pt x="21632" y="5999"/>
                  </a:cubicBezTo>
                  <a:cubicBezTo>
                    <a:pt x="21609" y="5932"/>
                    <a:pt x="21564" y="5887"/>
                    <a:pt x="21542" y="5819"/>
                  </a:cubicBezTo>
                  <a:cubicBezTo>
                    <a:pt x="21542" y="5819"/>
                    <a:pt x="21542" y="5797"/>
                    <a:pt x="21542" y="5797"/>
                  </a:cubicBezTo>
                  <a:cubicBezTo>
                    <a:pt x="21497" y="5729"/>
                    <a:pt x="21474" y="5684"/>
                    <a:pt x="21429" y="5617"/>
                  </a:cubicBezTo>
                  <a:cubicBezTo>
                    <a:pt x="21384" y="5549"/>
                    <a:pt x="21339" y="5504"/>
                    <a:pt x="21317" y="5459"/>
                  </a:cubicBezTo>
                  <a:cubicBezTo>
                    <a:pt x="21294" y="5437"/>
                    <a:pt x="21294" y="5437"/>
                    <a:pt x="21272" y="5414"/>
                  </a:cubicBezTo>
                  <a:cubicBezTo>
                    <a:pt x="21227" y="5369"/>
                    <a:pt x="21182" y="5324"/>
                    <a:pt x="21137" y="5257"/>
                  </a:cubicBezTo>
                  <a:lnTo>
                    <a:pt x="21114" y="5257"/>
                  </a:lnTo>
                  <a:cubicBezTo>
                    <a:pt x="21070" y="5212"/>
                    <a:pt x="21025" y="5167"/>
                    <a:pt x="20957" y="5122"/>
                  </a:cubicBezTo>
                  <a:cubicBezTo>
                    <a:pt x="20935" y="5100"/>
                    <a:pt x="20935" y="5100"/>
                    <a:pt x="20912" y="5077"/>
                  </a:cubicBezTo>
                  <a:cubicBezTo>
                    <a:pt x="20845" y="5032"/>
                    <a:pt x="20777" y="4987"/>
                    <a:pt x="20710" y="4942"/>
                  </a:cubicBezTo>
                  <a:cubicBezTo>
                    <a:pt x="19945" y="4515"/>
                    <a:pt x="18978" y="4290"/>
                    <a:pt x="18101" y="3998"/>
                  </a:cubicBezTo>
                  <a:cubicBezTo>
                    <a:pt x="15448" y="3166"/>
                    <a:pt x="12862" y="2694"/>
                    <a:pt x="10321" y="2042"/>
                  </a:cubicBezTo>
                  <a:cubicBezTo>
                    <a:pt x="7713" y="1345"/>
                    <a:pt x="5150" y="782"/>
                    <a:pt x="2609" y="265"/>
                  </a:cubicBezTo>
                  <a:cubicBezTo>
                    <a:pt x="2226" y="198"/>
                    <a:pt x="1754" y="63"/>
                    <a:pt x="1327" y="18"/>
                  </a:cubicBezTo>
                  <a:cubicBezTo>
                    <a:pt x="1240" y="8"/>
                    <a:pt x="1146" y="1"/>
                    <a:pt x="1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1" name="Google Shape;981;p66"/>
            <p:cNvSpPr/>
            <p:nvPr/>
          </p:nvSpPr>
          <p:spPr>
            <a:xfrm>
              <a:off x="6257000" y="1232325"/>
              <a:ext cx="814025" cy="947250"/>
            </a:xfrm>
            <a:custGeom>
              <a:avLst/>
              <a:gdLst/>
              <a:ahLst/>
              <a:cxnLst/>
              <a:rect l="l" t="t" r="r" b="b"/>
              <a:pathLst>
                <a:path w="32561" h="37890" extrusionOk="0">
                  <a:moveTo>
                    <a:pt x="31054" y="7533"/>
                  </a:moveTo>
                  <a:cubicBezTo>
                    <a:pt x="31436" y="7781"/>
                    <a:pt x="32223" y="8365"/>
                    <a:pt x="32358" y="8883"/>
                  </a:cubicBezTo>
                  <a:cubicBezTo>
                    <a:pt x="32493" y="9377"/>
                    <a:pt x="32201" y="10029"/>
                    <a:pt x="31953" y="10569"/>
                  </a:cubicBezTo>
                  <a:cubicBezTo>
                    <a:pt x="31751" y="11041"/>
                    <a:pt x="31279" y="11918"/>
                    <a:pt x="31459" y="12323"/>
                  </a:cubicBezTo>
                  <a:cubicBezTo>
                    <a:pt x="31616" y="12683"/>
                    <a:pt x="32223" y="12953"/>
                    <a:pt x="32403" y="13335"/>
                  </a:cubicBezTo>
                  <a:cubicBezTo>
                    <a:pt x="32560" y="13650"/>
                    <a:pt x="32358" y="14167"/>
                    <a:pt x="32246" y="14504"/>
                  </a:cubicBezTo>
                  <a:cubicBezTo>
                    <a:pt x="31953" y="15358"/>
                    <a:pt x="31571" y="16123"/>
                    <a:pt x="31144" y="16977"/>
                  </a:cubicBezTo>
                  <a:cubicBezTo>
                    <a:pt x="30896" y="17495"/>
                    <a:pt x="30627" y="18034"/>
                    <a:pt x="30244" y="18304"/>
                  </a:cubicBezTo>
                  <a:cubicBezTo>
                    <a:pt x="29997" y="18484"/>
                    <a:pt x="29637" y="18641"/>
                    <a:pt x="29345" y="18754"/>
                  </a:cubicBezTo>
                  <a:cubicBezTo>
                    <a:pt x="29008" y="18866"/>
                    <a:pt x="28648" y="18889"/>
                    <a:pt x="28445" y="19069"/>
                  </a:cubicBezTo>
                  <a:cubicBezTo>
                    <a:pt x="28153" y="19338"/>
                    <a:pt x="27861" y="19878"/>
                    <a:pt x="27636" y="20283"/>
                  </a:cubicBezTo>
                  <a:cubicBezTo>
                    <a:pt x="27051" y="21317"/>
                    <a:pt x="26354" y="22801"/>
                    <a:pt x="25905" y="23768"/>
                  </a:cubicBezTo>
                  <a:cubicBezTo>
                    <a:pt x="25207" y="25320"/>
                    <a:pt x="24533" y="27029"/>
                    <a:pt x="24083" y="28333"/>
                  </a:cubicBezTo>
                  <a:cubicBezTo>
                    <a:pt x="23319" y="30514"/>
                    <a:pt x="22419" y="32875"/>
                    <a:pt x="21632" y="35146"/>
                  </a:cubicBezTo>
                  <a:cubicBezTo>
                    <a:pt x="21385" y="35821"/>
                    <a:pt x="21160" y="36877"/>
                    <a:pt x="20508" y="37395"/>
                  </a:cubicBezTo>
                  <a:cubicBezTo>
                    <a:pt x="19923" y="37889"/>
                    <a:pt x="18889" y="37664"/>
                    <a:pt x="18079" y="37507"/>
                  </a:cubicBezTo>
                  <a:cubicBezTo>
                    <a:pt x="17135" y="37327"/>
                    <a:pt x="16303" y="37102"/>
                    <a:pt x="15539" y="36855"/>
                  </a:cubicBezTo>
                  <a:cubicBezTo>
                    <a:pt x="13830" y="36338"/>
                    <a:pt x="12053" y="35776"/>
                    <a:pt x="10367" y="35146"/>
                  </a:cubicBezTo>
                  <a:cubicBezTo>
                    <a:pt x="9332" y="34764"/>
                    <a:pt x="8500" y="34404"/>
                    <a:pt x="7736" y="34112"/>
                  </a:cubicBezTo>
                  <a:cubicBezTo>
                    <a:pt x="6027" y="33460"/>
                    <a:pt x="4341" y="32830"/>
                    <a:pt x="2497" y="32065"/>
                  </a:cubicBezTo>
                  <a:cubicBezTo>
                    <a:pt x="1193" y="31526"/>
                    <a:pt x="1" y="30694"/>
                    <a:pt x="23" y="29457"/>
                  </a:cubicBezTo>
                  <a:cubicBezTo>
                    <a:pt x="23" y="28940"/>
                    <a:pt x="248" y="28310"/>
                    <a:pt x="428" y="27658"/>
                  </a:cubicBezTo>
                  <a:cubicBezTo>
                    <a:pt x="585" y="27051"/>
                    <a:pt x="743" y="26421"/>
                    <a:pt x="923" y="25859"/>
                  </a:cubicBezTo>
                  <a:cubicBezTo>
                    <a:pt x="1328" y="24600"/>
                    <a:pt x="1867" y="23341"/>
                    <a:pt x="2362" y="22172"/>
                  </a:cubicBezTo>
                  <a:cubicBezTo>
                    <a:pt x="3936" y="18484"/>
                    <a:pt x="5308" y="14729"/>
                    <a:pt x="6904" y="11041"/>
                  </a:cubicBezTo>
                  <a:cubicBezTo>
                    <a:pt x="7916" y="8703"/>
                    <a:pt x="9220" y="6027"/>
                    <a:pt x="10457" y="3576"/>
                  </a:cubicBezTo>
                  <a:cubicBezTo>
                    <a:pt x="11244" y="1979"/>
                    <a:pt x="12436" y="91"/>
                    <a:pt x="13852" y="23"/>
                  </a:cubicBezTo>
                  <a:cubicBezTo>
                    <a:pt x="14459" y="1"/>
                    <a:pt x="15224" y="293"/>
                    <a:pt x="15921" y="495"/>
                  </a:cubicBezTo>
                  <a:cubicBezTo>
                    <a:pt x="18012" y="1148"/>
                    <a:pt x="20238" y="2272"/>
                    <a:pt x="22352" y="3306"/>
                  </a:cubicBezTo>
                  <a:cubicBezTo>
                    <a:pt x="24645" y="4453"/>
                    <a:pt x="26602" y="5262"/>
                    <a:pt x="28828" y="6342"/>
                  </a:cubicBezTo>
                  <a:cubicBezTo>
                    <a:pt x="29592" y="6701"/>
                    <a:pt x="30312" y="7084"/>
                    <a:pt x="31054" y="75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2" name="Google Shape;982;p66"/>
            <p:cNvSpPr/>
            <p:nvPr/>
          </p:nvSpPr>
          <p:spPr>
            <a:xfrm>
              <a:off x="6574625" y="1332950"/>
              <a:ext cx="416575" cy="220950"/>
            </a:xfrm>
            <a:custGeom>
              <a:avLst/>
              <a:gdLst/>
              <a:ahLst/>
              <a:cxnLst/>
              <a:rect l="l" t="t" r="r" b="b"/>
              <a:pathLst>
                <a:path w="16663" h="8838" extrusionOk="0">
                  <a:moveTo>
                    <a:pt x="16572" y="7533"/>
                  </a:moveTo>
                  <a:cubicBezTo>
                    <a:pt x="16617" y="7466"/>
                    <a:pt x="16640" y="7376"/>
                    <a:pt x="16662" y="7309"/>
                  </a:cubicBezTo>
                  <a:cubicBezTo>
                    <a:pt x="16190" y="7084"/>
                    <a:pt x="15695" y="6859"/>
                    <a:pt x="15223" y="6634"/>
                  </a:cubicBezTo>
                  <a:cubicBezTo>
                    <a:pt x="13065" y="5577"/>
                    <a:pt x="11131" y="4655"/>
                    <a:pt x="8927" y="3643"/>
                  </a:cubicBezTo>
                  <a:cubicBezTo>
                    <a:pt x="7601" y="3036"/>
                    <a:pt x="6206" y="2474"/>
                    <a:pt x="4767" y="1822"/>
                  </a:cubicBezTo>
                  <a:cubicBezTo>
                    <a:pt x="4183" y="1552"/>
                    <a:pt x="3576" y="1282"/>
                    <a:pt x="2699" y="900"/>
                  </a:cubicBezTo>
                  <a:cubicBezTo>
                    <a:pt x="2159" y="675"/>
                    <a:pt x="877" y="1"/>
                    <a:pt x="607" y="113"/>
                  </a:cubicBezTo>
                  <a:cubicBezTo>
                    <a:pt x="338" y="226"/>
                    <a:pt x="0" y="878"/>
                    <a:pt x="113" y="1125"/>
                  </a:cubicBezTo>
                  <a:cubicBezTo>
                    <a:pt x="203" y="1350"/>
                    <a:pt x="607" y="1485"/>
                    <a:pt x="1035" y="1687"/>
                  </a:cubicBezTo>
                  <a:cubicBezTo>
                    <a:pt x="2137" y="2204"/>
                    <a:pt x="3216" y="2744"/>
                    <a:pt x="4138" y="3149"/>
                  </a:cubicBezTo>
                  <a:cubicBezTo>
                    <a:pt x="7668" y="4723"/>
                    <a:pt x="11086" y="6544"/>
                    <a:pt x="14504" y="8163"/>
                  </a:cubicBezTo>
                  <a:cubicBezTo>
                    <a:pt x="14953" y="8365"/>
                    <a:pt x="15516" y="8658"/>
                    <a:pt x="15943" y="8838"/>
                  </a:cubicBezTo>
                  <a:cubicBezTo>
                    <a:pt x="16168" y="8410"/>
                    <a:pt x="16393" y="7983"/>
                    <a:pt x="16572" y="75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3" name="Google Shape;983;p66"/>
            <p:cNvSpPr/>
            <p:nvPr/>
          </p:nvSpPr>
          <p:spPr>
            <a:xfrm>
              <a:off x="6525150" y="1408275"/>
              <a:ext cx="427825" cy="225450"/>
            </a:xfrm>
            <a:custGeom>
              <a:avLst/>
              <a:gdLst/>
              <a:ahLst/>
              <a:cxnLst/>
              <a:rect l="l" t="t" r="r" b="b"/>
              <a:pathLst>
                <a:path w="17113" h="9018" extrusionOk="0">
                  <a:moveTo>
                    <a:pt x="17112" y="7556"/>
                  </a:moveTo>
                  <a:cubicBezTo>
                    <a:pt x="16528" y="7219"/>
                    <a:pt x="15853" y="6949"/>
                    <a:pt x="15224" y="6634"/>
                  </a:cubicBezTo>
                  <a:cubicBezTo>
                    <a:pt x="13065" y="5577"/>
                    <a:pt x="11131" y="4655"/>
                    <a:pt x="8927" y="3666"/>
                  </a:cubicBezTo>
                  <a:cubicBezTo>
                    <a:pt x="7601" y="3059"/>
                    <a:pt x="6207" y="2474"/>
                    <a:pt x="4768" y="1822"/>
                  </a:cubicBezTo>
                  <a:cubicBezTo>
                    <a:pt x="4183" y="1552"/>
                    <a:pt x="3576" y="1282"/>
                    <a:pt x="2699" y="900"/>
                  </a:cubicBezTo>
                  <a:cubicBezTo>
                    <a:pt x="2159" y="675"/>
                    <a:pt x="878" y="1"/>
                    <a:pt x="608" y="113"/>
                  </a:cubicBezTo>
                  <a:cubicBezTo>
                    <a:pt x="338" y="226"/>
                    <a:pt x="1" y="878"/>
                    <a:pt x="113" y="1125"/>
                  </a:cubicBezTo>
                  <a:cubicBezTo>
                    <a:pt x="203" y="1350"/>
                    <a:pt x="608" y="1485"/>
                    <a:pt x="1035" y="1687"/>
                  </a:cubicBezTo>
                  <a:cubicBezTo>
                    <a:pt x="2137" y="2227"/>
                    <a:pt x="3216" y="2744"/>
                    <a:pt x="4138" y="3171"/>
                  </a:cubicBezTo>
                  <a:cubicBezTo>
                    <a:pt x="7691" y="4723"/>
                    <a:pt x="11086" y="6544"/>
                    <a:pt x="14504" y="8163"/>
                  </a:cubicBezTo>
                  <a:cubicBezTo>
                    <a:pt x="15179" y="8478"/>
                    <a:pt x="16078" y="8973"/>
                    <a:pt x="16483" y="9018"/>
                  </a:cubicBezTo>
                  <a:cubicBezTo>
                    <a:pt x="16708" y="8523"/>
                    <a:pt x="16910" y="8051"/>
                    <a:pt x="17112" y="75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4" name="Google Shape;984;p66"/>
            <p:cNvSpPr/>
            <p:nvPr/>
          </p:nvSpPr>
          <p:spPr>
            <a:xfrm>
              <a:off x="6510525" y="1496550"/>
              <a:ext cx="407025" cy="215875"/>
            </a:xfrm>
            <a:custGeom>
              <a:avLst/>
              <a:gdLst/>
              <a:ahLst/>
              <a:cxnLst/>
              <a:rect l="l" t="t" r="r" b="b"/>
              <a:pathLst>
                <a:path w="16281" h="8635" extrusionOk="0">
                  <a:moveTo>
                    <a:pt x="16281" y="7128"/>
                  </a:moveTo>
                  <a:cubicBezTo>
                    <a:pt x="15921" y="6971"/>
                    <a:pt x="15561" y="6791"/>
                    <a:pt x="15224" y="6633"/>
                  </a:cubicBezTo>
                  <a:cubicBezTo>
                    <a:pt x="13065" y="5576"/>
                    <a:pt x="11131" y="4632"/>
                    <a:pt x="8928" y="3643"/>
                  </a:cubicBezTo>
                  <a:cubicBezTo>
                    <a:pt x="7579" y="3036"/>
                    <a:pt x="6207" y="2473"/>
                    <a:pt x="4768" y="1821"/>
                  </a:cubicBezTo>
                  <a:cubicBezTo>
                    <a:pt x="4161" y="1552"/>
                    <a:pt x="3576" y="1282"/>
                    <a:pt x="2677" y="899"/>
                  </a:cubicBezTo>
                  <a:cubicBezTo>
                    <a:pt x="2160" y="675"/>
                    <a:pt x="855" y="0"/>
                    <a:pt x="608" y="112"/>
                  </a:cubicBezTo>
                  <a:cubicBezTo>
                    <a:pt x="338" y="225"/>
                    <a:pt x="1" y="854"/>
                    <a:pt x="113" y="1124"/>
                  </a:cubicBezTo>
                  <a:cubicBezTo>
                    <a:pt x="203" y="1349"/>
                    <a:pt x="608" y="1484"/>
                    <a:pt x="1035" y="1686"/>
                  </a:cubicBezTo>
                  <a:cubicBezTo>
                    <a:pt x="2115" y="2204"/>
                    <a:pt x="3216" y="2743"/>
                    <a:pt x="4138" y="3148"/>
                  </a:cubicBezTo>
                  <a:cubicBezTo>
                    <a:pt x="7669" y="4722"/>
                    <a:pt x="11086" y="6543"/>
                    <a:pt x="14504" y="8162"/>
                  </a:cubicBezTo>
                  <a:cubicBezTo>
                    <a:pt x="14819" y="8297"/>
                    <a:pt x="15156" y="8477"/>
                    <a:pt x="15494" y="8635"/>
                  </a:cubicBezTo>
                  <a:cubicBezTo>
                    <a:pt x="15764" y="8140"/>
                    <a:pt x="16033" y="7645"/>
                    <a:pt x="16281" y="7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5" name="Google Shape;985;p66"/>
            <p:cNvSpPr/>
            <p:nvPr/>
          </p:nvSpPr>
          <p:spPr>
            <a:xfrm>
              <a:off x="6461075" y="1571875"/>
              <a:ext cx="414325" cy="219250"/>
            </a:xfrm>
            <a:custGeom>
              <a:avLst/>
              <a:gdLst/>
              <a:ahLst/>
              <a:cxnLst/>
              <a:rect l="l" t="t" r="r" b="b"/>
              <a:pathLst>
                <a:path w="16573" h="8770" extrusionOk="0">
                  <a:moveTo>
                    <a:pt x="16572" y="7263"/>
                  </a:moveTo>
                  <a:cubicBezTo>
                    <a:pt x="16123" y="7061"/>
                    <a:pt x="15650" y="6858"/>
                    <a:pt x="15223" y="6633"/>
                  </a:cubicBezTo>
                  <a:cubicBezTo>
                    <a:pt x="13064" y="5577"/>
                    <a:pt x="11131" y="4655"/>
                    <a:pt x="8927" y="3665"/>
                  </a:cubicBezTo>
                  <a:cubicBezTo>
                    <a:pt x="7578" y="3058"/>
                    <a:pt x="6206" y="2474"/>
                    <a:pt x="4767" y="1821"/>
                  </a:cubicBezTo>
                  <a:cubicBezTo>
                    <a:pt x="4160" y="1552"/>
                    <a:pt x="3575" y="1282"/>
                    <a:pt x="2676" y="900"/>
                  </a:cubicBezTo>
                  <a:cubicBezTo>
                    <a:pt x="2159" y="675"/>
                    <a:pt x="855" y="0"/>
                    <a:pt x="607" y="113"/>
                  </a:cubicBezTo>
                  <a:cubicBezTo>
                    <a:pt x="337" y="225"/>
                    <a:pt x="0" y="877"/>
                    <a:pt x="113" y="1124"/>
                  </a:cubicBezTo>
                  <a:cubicBezTo>
                    <a:pt x="203" y="1349"/>
                    <a:pt x="607" y="1484"/>
                    <a:pt x="1035" y="1687"/>
                  </a:cubicBezTo>
                  <a:cubicBezTo>
                    <a:pt x="2114" y="2204"/>
                    <a:pt x="3216" y="2743"/>
                    <a:pt x="4138" y="3148"/>
                  </a:cubicBezTo>
                  <a:cubicBezTo>
                    <a:pt x="7668" y="4722"/>
                    <a:pt x="11086" y="6543"/>
                    <a:pt x="14504" y="8162"/>
                  </a:cubicBezTo>
                  <a:cubicBezTo>
                    <a:pt x="14886" y="8342"/>
                    <a:pt x="15336" y="8590"/>
                    <a:pt x="15740" y="8770"/>
                  </a:cubicBezTo>
                  <a:cubicBezTo>
                    <a:pt x="16010" y="8252"/>
                    <a:pt x="16280" y="7758"/>
                    <a:pt x="16572" y="7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6" name="Google Shape;986;p66"/>
            <p:cNvSpPr/>
            <p:nvPr/>
          </p:nvSpPr>
          <p:spPr>
            <a:xfrm>
              <a:off x="6430150" y="1645500"/>
              <a:ext cx="417125" cy="220950"/>
            </a:xfrm>
            <a:custGeom>
              <a:avLst/>
              <a:gdLst/>
              <a:ahLst/>
              <a:cxnLst/>
              <a:rect l="l" t="t" r="r" b="b"/>
              <a:pathLst>
                <a:path w="16685" h="8838" extrusionOk="0">
                  <a:moveTo>
                    <a:pt x="16595" y="7533"/>
                  </a:moveTo>
                  <a:cubicBezTo>
                    <a:pt x="16618" y="7444"/>
                    <a:pt x="16640" y="7376"/>
                    <a:pt x="16685" y="7309"/>
                  </a:cubicBezTo>
                  <a:cubicBezTo>
                    <a:pt x="16213" y="7061"/>
                    <a:pt x="15696" y="6859"/>
                    <a:pt x="15223" y="6634"/>
                  </a:cubicBezTo>
                  <a:cubicBezTo>
                    <a:pt x="13065" y="5577"/>
                    <a:pt x="11153" y="4633"/>
                    <a:pt x="8950" y="3643"/>
                  </a:cubicBezTo>
                  <a:cubicBezTo>
                    <a:pt x="7601" y="3036"/>
                    <a:pt x="6229" y="2474"/>
                    <a:pt x="4767" y="1822"/>
                  </a:cubicBezTo>
                  <a:cubicBezTo>
                    <a:pt x="4183" y="1530"/>
                    <a:pt x="3598" y="1282"/>
                    <a:pt x="2699" y="900"/>
                  </a:cubicBezTo>
                  <a:cubicBezTo>
                    <a:pt x="2159" y="675"/>
                    <a:pt x="877" y="1"/>
                    <a:pt x="608" y="91"/>
                  </a:cubicBezTo>
                  <a:cubicBezTo>
                    <a:pt x="360" y="226"/>
                    <a:pt x="0" y="855"/>
                    <a:pt x="113" y="1125"/>
                  </a:cubicBezTo>
                  <a:cubicBezTo>
                    <a:pt x="225" y="1350"/>
                    <a:pt x="608" y="1485"/>
                    <a:pt x="1035" y="1687"/>
                  </a:cubicBezTo>
                  <a:cubicBezTo>
                    <a:pt x="2137" y="2204"/>
                    <a:pt x="3216" y="2744"/>
                    <a:pt x="4138" y="3149"/>
                  </a:cubicBezTo>
                  <a:cubicBezTo>
                    <a:pt x="7691" y="4723"/>
                    <a:pt x="11108" y="6522"/>
                    <a:pt x="14526" y="8141"/>
                  </a:cubicBezTo>
                  <a:cubicBezTo>
                    <a:pt x="14976" y="8365"/>
                    <a:pt x="15516" y="8658"/>
                    <a:pt x="15965" y="8838"/>
                  </a:cubicBezTo>
                  <a:cubicBezTo>
                    <a:pt x="16190" y="8410"/>
                    <a:pt x="16415" y="7983"/>
                    <a:pt x="16595" y="75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7" name="Google Shape;987;p66"/>
            <p:cNvSpPr/>
            <p:nvPr/>
          </p:nvSpPr>
          <p:spPr>
            <a:xfrm>
              <a:off x="6380675" y="1720825"/>
              <a:ext cx="427825" cy="224900"/>
            </a:xfrm>
            <a:custGeom>
              <a:avLst/>
              <a:gdLst/>
              <a:ahLst/>
              <a:cxnLst/>
              <a:rect l="l" t="t" r="r" b="b"/>
              <a:pathLst>
                <a:path w="17113" h="8996" extrusionOk="0">
                  <a:moveTo>
                    <a:pt x="17112" y="7556"/>
                  </a:moveTo>
                  <a:cubicBezTo>
                    <a:pt x="16528" y="7196"/>
                    <a:pt x="15853" y="6926"/>
                    <a:pt x="15224" y="6634"/>
                  </a:cubicBezTo>
                  <a:cubicBezTo>
                    <a:pt x="13087" y="5577"/>
                    <a:pt x="11154" y="4633"/>
                    <a:pt x="8950" y="3644"/>
                  </a:cubicBezTo>
                  <a:cubicBezTo>
                    <a:pt x="7601" y="3036"/>
                    <a:pt x="6229" y="2474"/>
                    <a:pt x="4790" y="1822"/>
                  </a:cubicBezTo>
                  <a:cubicBezTo>
                    <a:pt x="4183" y="1552"/>
                    <a:pt x="3598" y="1283"/>
                    <a:pt x="2699" y="900"/>
                  </a:cubicBezTo>
                  <a:cubicBezTo>
                    <a:pt x="2159" y="675"/>
                    <a:pt x="878" y="1"/>
                    <a:pt x="630" y="113"/>
                  </a:cubicBezTo>
                  <a:cubicBezTo>
                    <a:pt x="361" y="226"/>
                    <a:pt x="1" y="855"/>
                    <a:pt x="113" y="1125"/>
                  </a:cubicBezTo>
                  <a:cubicBezTo>
                    <a:pt x="226" y="1350"/>
                    <a:pt x="608" y="1485"/>
                    <a:pt x="1058" y="1687"/>
                  </a:cubicBezTo>
                  <a:cubicBezTo>
                    <a:pt x="2137" y="2204"/>
                    <a:pt x="3216" y="2744"/>
                    <a:pt x="4161" y="3149"/>
                  </a:cubicBezTo>
                  <a:cubicBezTo>
                    <a:pt x="7691" y="4723"/>
                    <a:pt x="11109" y="6544"/>
                    <a:pt x="14527" y="8163"/>
                  </a:cubicBezTo>
                  <a:cubicBezTo>
                    <a:pt x="15179" y="8478"/>
                    <a:pt x="16078" y="8973"/>
                    <a:pt x="16505" y="8995"/>
                  </a:cubicBezTo>
                  <a:cubicBezTo>
                    <a:pt x="16708" y="8523"/>
                    <a:pt x="16910" y="8028"/>
                    <a:pt x="17112" y="75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8" name="Google Shape;988;p66"/>
            <p:cNvSpPr/>
            <p:nvPr/>
          </p:nvSpPr>
          <p:spPr>
            <a:xfrm>
              <a:off x="6366075" y="1808525"/>
              <a:ext cx="407575" cy="216450"/>
            </a:xfrm>
            <a:custGeom>
              <a:avLst/>
              <a:gdLst/>
              <a:ahLst/>
              <a:cxnLst/>
              <a:rect l="l" t="t" r="r" b="b"/>
              <a:pathLst>
                <a:path w="16303" h="8658" extrusionOk="0">
                  <a:moveTo>
                    <a:pt x="16302" y="7151"/>
                  </a:moveTo>
                  <a:cubicBezTo>
                    <a:pt x="15943" y="6971"/>
                    <a:pt x="15583" y="6814"/>
                    <a:pt x="15223" y="6656"/>
                  </a:cubicBezTo>
                  <a:cubicBezTo>
                    <a:pt x="13064" y="5600"/>
                    <a:pt x="11131" y="4655"/>
                    <a:pt x="8927" y="3666"/>
                  </a:cubicBezTo>
                  <a:cubicBezTo>
                    <a:pt x="7600" y="3059"/>
                    <a:pt x="6206" y="2497"/>
                    <a:pt x="4767" y="1822"/>
                  </a:cubicBezTo>
                  <a:cubicBezTo>
                    <a:pt x="4182" y="1552"/>
                    <a:pt x="3575" y="1305"/>
                    <a:pt x="2698" y="923"/>
                  </a:cubicBezTo>
                  <a:cubicBezTo>
                    <a:pt x="2159" y="698"/>
                    <a:pt x="877" y="1"/>
                    <a:pt x="607" y="113"/>
                  </a:cubicBezTo>
                  <a:cubicBezTo>
                    <a:pt x="337" y="225"/>
                    <a:pt x="0" y="878"/>
                    <a:pt x="113" y="1125"/>
                  </a:cubicBezTo>
                  <a:cubicBezTo>
                    <a:pt x="202" y="1350"/>
                    <a:pt x="607" y="1507"/>
                    <a:pt x="1034" y="1710"/>
                  </a:cubicBezTo>
                  <a:cubicBezTo>
                    <a:pt x="2136" y="2227"/>
                    <a:pt x="3216" y="2744"/>
                    <a:pt x="4137" y="3171"/>
                  </a:cubicBezTo>
                  <a:cubicBezTo>
                    <a:pt x="7668" y="4745"/>
                    <a:pt x="11086" y="6544"/>
                    <a:pt x="14503" y="8163"/>
                  </a:cubicBezTo>
                  <a:cubicBezTo>
                    <a:pt x="14818" y="8320"/>
                    <a:pt x="15156" y="8500"/>
                    <a:pt x="15493" y="8658"/>
                  </a:cubicBezTo>
                  <a:cubicBezTo>
                    <a:pt x="15763" y="8163"/>
                    <a:pt x="16033" y="7646"/>
                    <a:pt x="16302" y="7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9" name="Google Shape;989;p66"/>
            <p:cNvSpPr/>
            <p:nvPr/>
          </p:nvSpPr>
          <p:spPr>
            <a:xfrm>
              <a:off x="6316600" y="1884425"/>
              <a:ext cx="414325" cy="218700"/>
            </a:xfrm>
            <a:custGeom>
              <a:avLst/>
              <a:gdLst/>
              <a:ahLst/>
              <a:cxnLst/>
              <a:rect l="l" t="t" r="r" b="b"/>
              <a:pathLst>
                <a:path w="16573" h="8748" extrusionOk="0">
                  <a:moveTo>
                    <a:pt x="16572" y="7263"/>
                  </a:moveTo>
                  <a:cubicBezTo>
                    <a:pt x="16123" y="7038"/>
                    <a:pt x="15673" y="6836"/>
                    <a:pt x="15223" y="6633"/>
                  </a:cubicBezTo>
                  <a:cubicBezTo>
                    <a:pt x="13065" y="5577"/>
                    <a:pt x="11131" y="4632"/>
                    <a:pt x="8927" y="3643"/>
                  </a:cubicBezTo>
                  <a:cubicBezTo>
                    <a:pt x="7601" y="3036"/>
                    <a:pt x="6206" y="2474"/>
                    <a:pt x="4767" y="1822"/>
                  </a:cubicBezTo>
                  <a:cubicBezTo>
                    <a:pt x="4183" y="1552"/>
                    <a:pt x="3576" y="1282"/>
                    <a:pt x="2699" y="900"/>
                  </a:cubicBezTo>
                  <a:cubicBezTo>
                    <a:pt x="2159" y="675"/>
                    <a:pt x="877" y="0"/>
                    <a:pt x="607" y="113"/>
                  </a:cubicBezTo>
                  <a:cubicBezTo>
                    <a:pt x="338" y="225"/>
                    <a:pt x="0" y="855"/>
                    <a:pt x="113" y="1124"/>
                  </a:cubicBezTo>
                  <a:cubicBezTo>
                    <a:pt x="203" y="1349"/>
                    <a:pt x="607" y="1484"/>
                    <a:pt x="1035" y="1687"/>
                  </a:cubicBezTo>
                  <a:cubicBezTo>
                    <a:pt x="2137" y="2204"/>
                    <a:pt x="3216" y="2743"/>
                    <a:pt x="4138" y="3148"/>
                  </a:cubicBezTo>
                  <a:cubicBezTo>
                    <a:pt x="7691" y="4722"/>
                    <a:pt x="11086" y="6544"/>
                    <a:pt x="14504" y="8163"/>
                  </a:cubicBezTo>
                  <a:cubicBezTo>
                    <a:pt x="14886" y="8342"/>
                    <a:pt x="15336" y="8567"/>
                    <a:pt x="15740" y="8747"/>
                  </a:cubicBezTo>
                  <a:cubicBezTo>
                    <a:pt x="16010" y="8252"/>
                    <a:pt x="16303" y="7758"/>
                    <a:pt x="16572" y="72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0" name="Google Shape;990;p66"/>
            <p:cNvSpPr/>
            <p:nvPr/>
          </p:nvSpPr>
          <p:spPr>
            <a:xfrm>
              <a:off x="6613975" y="1263800"/>
              <a:ext cx="39925" cy="21950"/>
            </a:xfrm>
            <a:custGeom>
              <a:avLst/>
              <a:gdLst/>
              <a:ahLst/>
              <a:cxnLst/>
              <a:rect l="l" t="t" r="r" b="b"/>
              <a:pathLst>
                <a:path w="1597" h="878" extrusionOk="0">
                  <a:moveTo>
                    <a:pt x="0" y="203"/>
                  </a:moveTo>
                  <a:cubicBezTo>
                    <a:pt x="158" y="68"/>
                    <a:pt x="360" y="1"/>
                    <a:pt x="540" y="1"/>
                  </a:cubicBezTo>
                  <a:cubicBezTo>
                    <a:pt x="787" y="1"/>
                    <a:pt x="1597" y="203"/>
                    <a:pt x="1439" y="541"/>
                  </a:cubicBezTo>
                  <a:cubicBezTo>
                    <a:pt x="1282" y="878"/>
                    <a:pt x="45" y="631"/>
                    <a:pt x="0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1" name="Google Shape;991;p66"/>
            <p:cNvSpPr/>
            <p:nvPr/>
          </p:nvSpPr>
          <p:spPr>
            <a:xfrm>
              <a:off x="6563950" y="1259875"/>
              <a:ext cx="32050" cy="27000"/>
            </a:xfrm>
            <a:custGeom>
              <a:avLst/>
              <a:gdLst/>
              <a:ahLst/>
              <a:cxnLst/>
              <a:rect l="l" t="t" r="r" b="b"/>
              <a:pathLst>
                <a:path w="1282" h="1080" extrusionOk="0">
                  <a:moveTo>
                    <a:pt x="1259" y="585"/>
                  </a:moveTo>
                  <a:cubicBezTo>
                    <a:pt x="1057" y="810"/>
                    <a:pt x="675" y="1080"/>
                    <a:pt x="472" y="945"/>
                  </a:cubicBezTo>
                  <a:cubicBezTo>
                    <a:pt x="0" y="608"/>
                    <a:pt x="1282" y="1"/>
                    <a:pt x="1259" y="5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2" name="Google Shape;992;p66"/>
            <p:cNvSpPr/>
            <p:nvPr/>
          </p:nvSpPr>
          <p:spPr>
            <a:xfrm>
              <a:off x="6601050" y="1285725"/>
              <a:ext cx="19125" cy="15775"/>
            </a:xfrm>
            <a:custGeom>
              <a:avLst/>
              <a:gdLst/>
              <a:ahLst/>
              <a:cxnLst/>
              <a:rect l="l" t="t" r="r" b="b"/>
              <a:pathLst>
                <a:path w="765" h="631" extrusionOk="0">
                  <a:moveTo>
                    <a:pt x="765" y="293"/>
                  </a:moveTo>
                  <a:cubicBezTo>
                    <a:pt x="720" y="338"/>
                    <a:pt x="720" y="383"/>
                    <a:pt x="742" y="428"/>
                  </a:cubicBezTo>
                  <a:cubicBezTo>
                    <a:pt x="517" y="630"/>
                    <a:pt x="293" y="630"/>
                    <a:pt x="0" y="473"/>
                  </a:cubicBezTo>
                  <a:cubicBezTo>
                    <a:pt x="0" y="406"/>
                    <a:pt x="23" y="338"/>
                    <a:pt x="0" y="293"/>
                  </a:cubicBezTo>
                  <a:cubicBezTo>
                    <a:pt x="225" y="113"/>
                    <a:pt x="540" y="1"/>
                    <a:pt x="765" y="2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3" name="Google Shape;993;p66"/>
            <p:cNvSpPr/>
            <p:nvPr/>
          </p:nvSpPr>
          <p:spPr>
            <a:xfrm>
              <a:off x="7021525" y="1429650"/>
              <a:ext cx="28125" cy="32050"/>
            </a:xfrm>
            <a:custGeom>
              <a:avLst/>
              <a:gdLst/>
              <a:ahLst/>
              <a:cxnLst/>
              <a:rect l="l" t="t" r="r" b="b"/>
              <a:pathLst>
                <a:path w="1125" h="1282" extrusionOk="0">
                  <a:moveTo>
                    <a:pt x="1125" y="742"/>
                  </a:moveTo>
                  <a:cubicBezTo>
                    <a:pt x="967" y="1282"/>
                    <a:pt x="1" y="607"/>
                    <a:pt x="180" y="315"/>
                  </a:cubicBezTo>
                  <a:cubicBezTo>
                    <a:pt x="338" y="0"/>
                    <a:pt x="1035" y="427"/>
                    <a:pt x="1125" y="7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4" name="Google Shape;994;p66"/>
            <p:cNvSpPr/>
            <p:nvPr/>
          </p:nvSpPr>
          <p:spPr>
            <a:xfrm>
              <a:off x="6975425" y="1409975"/>
              <a:ext cx="39375" cy="30925"/>
            </a:xfrm>
            <a:custGeom>
              <a:avLst/>
              <a:gdLst/>
              <a:ahLst/>
              <a:cxnLst/>
              <a:rect l="l" t="t" r="r" b="b"/>
              <a:pathLst>
                <a:path w="1575" h="1237" extrusionOk="0">
                  <a:moveTo>
                    <a:pt x="1080" y="427"/>
                  </a:moveTo>
                  <a:cubicBezTo>
                    <a:pt x="1372" y="585"/>
                    <a:pt x="1575" y="675"/>
                    <a:pt x="1440" y="900"/>
                  </a:cubicBezTo>
                  <a:cubicBezTo>
                    <a:pt x="1260" y="1237"/>
                    <a:pt x="1" y="652"/>
                    <a:pt x="181" y="293"/>
                  </a:cubicBezTo>
                  <a:cubicBezTo>
                    <a:pt x="316" y="0"/>
                    <a:pt x="810" y="270"/>
                    <a:pt x="1080" y="4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5" name="Google Shape;995;p66"/>
            <p:cNvSpPr/>
            <p:nvPr/>
          </p:nvSpPr>
          <p:spPr>
            <a:xfrm>
              <a:off x="7035025" y="1461125"/>
              <a:ext cx="17450" cy="23075"/>
            </a:xfrm>
            <a:custGeom>
              <a:avLst/>
              <a:gdLst/>
              <a:ahLst/>
              <a:cxnLst/>
              <a:rect l="l" t="t" r="r" b="b"/>
              <a:pathLst>
                <a:path w="698" h="923" extrusionOk="0">
                  <a:moveTo>
                    <a:pt x="652" y="360"/>
                  </a:moveTo>
                  <a:cubicBezTo>
                    <a:pt x="697" y="630"/>
                    <a:pt x="405" y="922"/>
                    <a:pt x="225" y="765"/>
                  </a:cubicBezTo>
                  <a:cubicBezTo>
                    <a:pt x="0" y="563"/>
                    <a:pt x="405" y="0"/>
                    <a:pt x="652" y="3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6" name="Google Shape;996;p66"/>
            <p:cNvSpPr/>
            <p:nvPr/>
          </p:nvSpPr>
          <p:spPr>
            <a:xfrm>
              <a:off x="6977125" y="1562300"/>
              <a:ext cx="73100" cy="107975"/>
            </a:xfrm>
            <a:custGeom>
              <a:avLst/>
              <a:gdLst/>
              <a:ahLst/>
              <a:cxnLst/>
              <a:rect l="l" t="t" r="r" b="b"/>
              <a:pathLst>
                <a:path w="2924" h="4319" extrusionOk="0">
                  <a:moveTo>
                    <a:pt x="0" y="3868"/>
                  </a:moveTo>
                  <a:cubicBezTo>
                    <a:pt x="90" y="3329"/>
                    <a:pt x="517" y="2654"/>
                    <a:pt x="922" y="1935"/>
                  </a:cubicBezTo>
                  <a:cubicBezTo>
                    <a:pt x="1102" y="1620"/>
                    <a:pt x="1259" y="1350"/>
                    <a:pt x="1462" y="968"/>
                  </a:cubicBezTo>
                  <a:cubicBezTo>
                    <a:pt x="1619" y="698"/>
                    <a:pt x="1822" y="181"/>
                    <a:pt x="2046" y="91"/>
                  </a:cubicBezTo>
                  <a:cubicBezTo>
                    <a:pt x="2294" y="1"/>
                    <a:pt x="2811" y="316"/>
                    <a:pt x="2878" y="563"/>
                  </a:cubicBezTo>
                  <a:cubicBezTo>
                    <a:pt x="2923" y="743"/>
                    <a:pt x="2654" y="1193"/>
                    <a:pt x="2496" y="1507"/>
                  </a:cubicBezTo>
                  <a:cubicBezTo>
                    <a:pt x="2159" y="2182"/>
                    <a:pt x="1934" y="2677"/>
                    <a:pt x="1552" y="3396"/>
                  </a:cubicBezTo>
                  <a:cubicBezTo>
                    <a:pt x="1394" y="3711"/>
                    <a:pt x="1169" y="4161"/>
                    <a:pt x="922" y="4228"/>
                  </a:cubicBezTo>
                  <a:cubicBezTo>
                    <a:pt x="675" y="4318"/>
                    <a:pt x="225" y="4048"/>
                    <a:pt x="0" y="38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7" name="Google Shape;997;p66"/>
            <p:cNvSpPr/>
            <p:nvPr/>
          </p:nvSpPr>
          <p:spPr>
            <a:xfrm>
              <a:off x="6147400" y="1199725"/>
              <a:ext cx="753300" cy="945375"/>
            </a:xfrm>
            <a:custGeom>
              <a:avLst/>
              <a:gdLst/>
              <a:ahLst/>
              <a:cxnLst/>
              <a:rect l="l" t="t" r="r" b="b"/>
              <a:pathLst>
                <a:path w="30132" h="37815" extrusionOk="0">
                  <a:moveTo>
                    <a:pt x="8477" y="1"/>
                  </a:moveTo>
                  <a:cubicBezTo>
                    <a:pt x="8185" y="383"/>
                    <a:pt x="8050" y="1395"/>
                    <a:pt x="7938" y="1844"/>
                  </a:cubicBezTo>
                  <a:cubicBezTo>
                    <a:pt x="6993" y="5217"/>
                    <a:pt x="6049" y="8388"/>
                    <a:pt x="5217" y="11648"/>
                  </a:cubicBezTo>
                  <a:cubicBezTo>
                    <a:pt x="4227" y="15606"/>
                    <a:pt x="3081" y="19451"/>
                    <a:pt x="1956" y="23408"/>
                  </a:cubicBezTo>
                  <a:cubicBezTo>
                    <a:pt x="1417" y="25275"/>
                    <a:pt x="787" y="27366"/>
                    <a:pt x="360" y="29277"/>
                  </a:cubicBezTo>
                  <a:cubicBezTo>
                    <a:pt x="158" y="30244"/>
                    <a:pt x="0" y="31233"/>
                    <a:pt x="675" y="31908"/>
                  </a:cubicBezTo>
                  <a:cubicBezTo>
                    <a:pt x="1259" y="32515"/>
                    <a:pt x="2519" y="32897"/>
                    <a:pt x="3193" y="33167"/>
                  </a:cubicBezTo>
                  <a:cubicBezTo>
                    <a:pt x="4969" y="33819"/>
                    <a:pt x="6566" y="34381"/>
                    <a:pt x="8230" y="34853"/>
                  </a:cubicBezTo>
                  <a:cubicBezTo>
                    <a:pt x="10726" y="35573"/>
                    <a:pt x="13267" y="36382"/>
                    <a:pt x="15718" y="36945"/>
                  </a:cubicBezTo>
                  <a:cubicBezTo>
                    <a:pt x="16100" y="37012"/>
                    <a:pt x="16527" y="37080"/>
                    <a:pt x="16954" y="37192"/>
                  </a:cubicBezTo>
                  <a:cubicBezTo>
                    <a:pt x="17382" y="37304"/>
                    <a:pt x="17786" y="37439"/>
                    <a:pt x="18214" y="37529"/>
                  </a:cubicBezTo>
                  <a:cubicBezTo>
                    <a:pt x="18665" y="37639"/>
                    <a:pt x="19240" y="37814"/>
                    <a:pt x="19748" y="37814"/>
                  </a:cubicBezTo>
                  <a:cubicBezTo>
                    <a:pt x="20076" y="37814"/>
                    <a:pt x="20377" y="37741"/>
                    <a:pt x="20597" y="37529"/>
                  </a:cubicBezTo>
                  <a:cubicBezTo>
                    <a:pt x="20957" y="37192"/>
                    <a:pt x="21182" y="36248"/>
                    <a:pt x="21362" y="35618"/>
                  </a:cubicBezTo>
                  <a:cubicBezTo>
                    <a:pt x="21587" y="34898"/>
                    <a:pt x="21856" y="34291"/>
                    <a:pt x="22036" y="33662"/>
                  </a:cubicBezTo>
                  <a:cubicBezTo>
                    <a:pt x="22463" y="32358"/>
                    <a:pt x="22756" y="31053"/>
                    <a:pt x="23071" y="29817"/>
                  </a:cubicBezTo>
                  <a:cubicBezTo>
                    <a:pt x="23723" y="27208"/>
                    <a:pt x="24330" y="24757"/>
                    <a:pt x="25229" y="22104"/>
                  </a:cubicBezTo>
                  <a:cubicBezTo>
                    <a:pt x="26106" y="19451"/>
                    <a:pt x="26826" y="17000"/>
                    <a:pt x="27838" y="14324"/>
                  </a:cubicBezTo>
                  <a:cubicBezTo>
                    <a:pt x="28287" y="13087"/>
                    <a:pt x="28804" y="11738"/>
                    <a:pt x="29277" y="10389"/>
                  </a:cubicBezTo>
                  <a:cubicBezTo>
                    <a:pt x="29749" y="9107"/>
                    <a:pt x="30131" y="8095"/>
                    <a:pt x="30131" y="6994"/>
                  </a:cubicBezTo>
                  <a:cubicBezTo>
                    <a:pt x="30131" y="6791"/>
                    <a:pt x="30131" y="6589"/>
                    <a:pt x="30086" y="6387"/>
                  </a:cubicBezTo>
                  <a:cubicBezTo>
                    <a:pt x="29502" y="4610"/>
                    <a:pt x="21474" y="3576"/>
                    <a:pt x="19608" y="3059"/>
                  </a:cubicBezTo>
                  <a:cubicBezTo>
                    <a:pt x="17674" y="2519"/>
                    <a:pt x="15740" y="2024"/>
                    <a:pt x="13851" y="1507"/>
                  </a:cubicBezTo>
                  <a:cubicBezTo>
                    <a:pt x="12412" y="1102"/>
                    <a:pt x="10973" y="765"/>
                    <a:pt x="9512" y="338"/>
                  </a:cubicBezTo>
                  <a:cubicBezTo>
                    <a:pt x="9287" y="270"/>
                    <a:pt x="9017" y="203"/>
                    <a:pt x="8792" y="113"/>
                  </a:cubicBezTo>
                  <a:cubicBezTo>
                    <a:pt x="8680" y="90"/>
                    <a:pt x="8567" y="46"/>
                    <a:pt x="8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8" name="Google Shape;998;p66"/>
            <p:cNvSpPr/>
            <p:nvPr/>
          </p:nvSpPr>
          <p:spPr>
            <a:xfrm>
              <a:off x="6355950" y="1235150"/>
              <a:ext cx="28125" cy="38800"/>
            </a:xfrm>
            <a:custGeom>
              <a:avLst/>
              <a:gdLst/>
              <a:ahLst/>
              <a:cxnLst/>
              <a:rect l="l" t="t" r="r" b="b"/>
              <a:pathLst>
                <a:path w="1125" h="1552" extrusionOk="0">
                  <a:moveTo>
                    <a:pt x="450" y="1462"/>
                  </a:moveTo>
                  <a:cubicBezTo>
                    <a:pt x="0" y="1552"/>
                    <a:pt x="428" y="0"/>
                    <a:pt x="855" y="292"/>
                  </a:cubicBezTo>
                  <a:cubicBezTo>
                    <a:pt x="1125" y="450"/>
                    <a:pt x="787" y="1372"/>
                    <a:pt x="450" y="14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9" name="Google Shape;999;p66"/>
            <p:cNvSpPr/>
            <p:nvPr/>
          </p:nvSpPr>
          <p:spPr>
            <a:xfrm>
              <a:off x="6377875" y="1264375"/>
              <a:ext cx="16875" cy="30375"/>
            </a:xfrm>
            <a:custGeom>
              <a:avLst/>
              <a:gdLst/>
              <a:ahLst/>
              <a:cxnLst/>
              <a:rect l="l" t="t" r="r" b="b"/>
              <a:pathLst>
                <a:path w="675" h="1215" extrusionOk="0">
                  <a:moveTo>
                    <a:pt x="180" y="967"/>
                  </a:moveTo>
                  <a:cubicBezTo>
                    <a:pt x="0" y="877"/>
                    <a:pt x="68" y="450"/>
                    <a:pt x="248" y="315"/>
                  </a:cubicBezTo>
                  <a:cubicBezTo>
                    <a:pt x="675" y="0"/>
                    <a:pt x="630" y="1215"/>
                    <a:pt x="180" y="9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0" name="Google Shape;1000;p66"/>
            <p:cNvSpPr/>
            <p:nvPr/>
          </p:nvSpPr>
          <p:spPr>
            <a:xfrm>
              <a:off x="6348650" y="1279000"/>
              <a:ext cx="21375" cy="28675"/>
            </a:xfrm>
            <a:custGeom>
              <a:avLst/>
              <a:gdLst/>
              <a:ahLst/>
              <a:cxnLst/>
              <a:rect l="l" t="t" r="r" b="b"/>
              <a:pathLst>
                <a:path w="855" h="1147" extrusionOk="0">
                  <a:moveTo>
                    <a:pt x="382" y="1124"/>
                  </a:moveTo>
                  <a:cubicBezTo>
                    <a:pt x="360" y="1124"/>
                    <a:pt x="337" y="1124"/>
                    <a:pt x="315" y="1102"/>
                  </a:cubicBezTo>
                  <a:cubicBezTo>
                    <a:pt x="0" y="1079"/>
                    <a:pt x="90" y="472"/>
                    <a:pt x="427" y="270"/>
                  </a:cubicBezTo>
                  <a:cubicBezTo>
                    <a:pt x="855" y="0"/>
                    <a:pt x="787" y="1147"/>
                    <a:pt x="382" y="1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1" name="Google Shape;1001;p66"/>
            <p:cNvSpPr/>
            <p:nvPr/>
          </p:nvSpPr>
          <p:spPr>
            <a:xfrm>
              <a:off x="6177750" y="1330150"/>
              <a:ext cx="177100" cy="619500"/>
            </a:xfrm>
            <a:custGeom>
              <a:avLst/>
              <a:gdLst/>
              <a:ahLst/>
              <a:cxnLst/>
              <a:rect l="l" t="t" r="r" b="b"/>
              <a:pathLst>
                <a:path w="7084" h="24780" extrusionOk="0">
                  <a:moveTo>
                    <a:pt x="7016" y="23"/>
                  </a:moveTo>
                  <a:cubicBezTo>
                    <a:pt x="7038" y="23"/>
                    <a:pt x="7083" y="23"/>
                    <a:pt x="7083" y="45"/>
                  </a:cubicBezTo>
                  <a:cubicBezTo>
                    <a:pt x="7016" y="607"/>
                    <a:pt x="6724" y="2069"/>
                    <a:pt x="6454" y="3036"/>
                  </a:cubicBezTo>
                  <a:cubicBezTo>
                    <a:pt x="6184" y="4048"/>
                    <a:pt x="5892" y="5037"/>
                    <a:pt x="5577" y="6026"/>
                  </a:cubicBezTo>
                  <a:cubicBezTo>
                    <a:pt x="4295" y="9984"/>
                    <a:pt x="3171" y="14054"/>
                    <a:pt x="2204" y="18056"/>
                  </a:cubicBezTo>
                  <a:cubicBezTo>
                    <a:pt x="1799" y="19788"/>
                    <a:pt x="1349" y="21519"/>
                    <a:pt x="877" y="23273"/>
                  </a:cubicBezTo>
                  <a:cubicBezTo>
                    <a:pt x="765" y="23700"/>
                    <a:pt x="742" y="23970"/>
                    <a:pt x="518" y="24442"/>
                  </a:cubicBezTo>
                  <a:cubicBezTo>
                    <a:pt x="450" y="24555"/>
                    <a:pt x="450" y="24780"/>
                    <a:pt x="293" y="24735"/>
                  </a:cubicBezTo>
                  <a:cubicBezTo>
                    <a:pt x="0" y="24690"/>
                    <a:pt x="158" y="24240"/>
                    <a:pt x="203" y="24060"/>
                  </a:cubicBezTo>
                  <a:cubicBezTo>
                    <a:pt x="338" y="23295"/>
                    <a:pt x="540" y="22531"/>
                    <a:pt x="720" y="21744"/>
                  </a:cubicBezTo>
                  <a:cubicBezTo>
                    <a:pt x="1777" y="16662"/>
                    <a:pt x="3126" y="11513"/>
                    <a:pt x="4925" y="6251"/>
                  </a:cubicBezTo>
                  <a:cubicBezTo>
                    <a:pt x="5532" y="4497"/>
                    <a:pt x="6139" y="2631"/>
                    <a:pt x="6589" y="787"/>
                  </a:cubicBezTo>
                  <a:cubicBezTo>
                    <a:pt x="6679" y="472"/>
                    <a:pt x="6746" y="135"/>
                    <a:pt x="6881" y="45"/>
                  </a:cubicBezTo>
                  <a:cubicBezTo>
                    <a:pt x="6926" y="0"/>
                    <a:pt x="6971" y="0"/>
                    <a:pt x="70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2" name="Google Shape;1002;p66"/>
            <p:cNvSpPr/>
            <p:nvPr/>
          </p:nvSpPr>
          <p:spPr>
            <a:xfrm>
              <a:off x="6439150" y="1384675"/>
              <a:ext cx="285600" cy="227125"/>
            </a:xfrm>
            <a:custGeom>
              <a:avLst/>
              <a:gdLst/>
              <a:ahLst/>
              <a:cxnLst/>
              <a:rect l="l" t="t" r="r" b="b"/>
              <a:pathLst>
                <a:path w="11424" h="9085" extrusionOk="0">
                  <a:moveTo>
                    <a:pt x="10748" y="2519"/>
                  </a:moveTo>
                  <a:cubicBezTo>
                    <a:pt x="10748" y="2519"/>
                    <a:pt x="11108" y="2699"/>
                    <a:pt x="11198" y="2856"/>
                  </a:cubicBezTo>
                  <a:cubicBezTo>
                    <a:pt x="11423" y="3193"/>
                    <a:pt x="11108" y="3868"/>
                    <a:pt x="10951" y="4340"/>
                  </a:cubicBezTo>
                  <a:cubicBezTo>
                    <a:pt x="10636" y="5307"/>
                    <a:pt x="10321" y="6341"/>
                    <a:pt x="10051" y="7376"/>
                  </a:cubicBezTo>
                  <a:cubicBezTo>
                    <a:pt x="9917" y="7825"/>
                    <a:pt x="9759" y="8567"/>
                    <a:pt x="9354" y="8792"/>
                  </a:cubicBezTo>
                  <a:cubicBezTo>
                    <a:pt x="8905" y="9085"/>
                    <a:pt x="7623" y="8522"/>
                    <a:pt x="7106" y="8365"/>
                  </a:cubicBezTo>
                  <a:cubicBezTo>
                    <a:pt x="5464" y="7825"/>
                    <a:pt x="4138" y="7421"/>
                    <a:pt x="2541" y="7038"/>
                  </a:cubicBezTo>
                  <a:cubicBezTo>
                    <a:pt x="2204" y="6948"/>
                    <a:pt x="1799" y="6836"/>
                    <a:pt x="1394" y="6724"/>
                  </a:cubicBezTo>
                  <a:cubicBezTo>
                    <a:pt x="990" y="6589"/>
                    <a:pt x="517" y="6454"/>
                    <a:pt x="270" y="6116"/>
                  </a:cubicBezTo>
                  <a:cubicBezTo>
                    <a:pt x="0" y="5779"/>
                    <a:pt x="180" y="5195"/>
                    <a:pt x="293" y="4722"/>
                  </a:cubicBezTo>
                  <a:cubicBezTo>
                    <a:pt x="427" y="4160"/>
                    <a:pt x="517" y="3733"/>
                    <a:pt x="630" y="3306"/>
                  </a:cubicBezTo>
                  <a:cubicBezTo>
                    <a:pt x="832" y="2609"/>
                    <a:pt x="1035" y="1934"/>
                    <a:pt x="1304" y="1125"/>
                  </a:cubicBezTo>
                  <a:cubicBezTo>
                    <a:pt x="1394" y="855"/>
                    <a:pt x="1507" y="540"/>
                    <a:pt x="1664" y="383"/>
                  </a:cubicBezTo>
                  <a:cubicBezTo>
                    <a:pt x="2091" y="0"/>
                    <a:pt x="3351" y="360"/>
                    <a:pt x="3868" y="473"/>
                  </a:cubicBezTo>
                  <a:cubicBezTo>
                    <a:pt x="5397" y="832"/>
                    <a:pt x="6903" y="1282"/>
                    <a:pt x="8410" y="1754"/>
                  </a:cubicBezTo>
                  <a:cubicBezTo>
                    <a:pt x="9174" y="1979"/>
                    <a:pt x="9961" y="2114"/>
                    <a:pt x="10748" y="25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3" name="Google Shape;1003;p66"/>
            <p:cNvSpPr/>
            <p:nvPr/>
          </p:nvSpPr>
          <p:spPr>
            <a:xfrm>
              <a:off x="6485800" y="1436950"/>
              <a:ext cx="195100" cy="68050"/>
            </a:xfrm>
            <a:custGeom>
              <a:avLst/>
              <a:gdLst/>
              <a:ahLst/>
              <a:cxnLst/>
              <a:rect l="l" t="t" r="r" b="b"/>
              <a:pathLst>
                <a:path w="7804" h="2722" extrusionOk="0">
                  <a:moveTo>
                    <a:pt x="46" y="585"/>
                  </a:moveTo>
                  <a:cubicBezTo>
                    <a:pt x="1" y="1"/>
                    <a:pt x="495" y="158"/>
                    <a:pt x="1012" y="270"/>
                  </a:cubicBezTo>
                  <a:cubicBezTo>
                    <a:pt x="1979" y="495"/>
                    <a:pt x="2811" y="720"/>
                    <a:pt x="3756" y="967"/>
                  </a:cubicBezTo>
                  <a:cubicBezTo>
                    <a:pt x="5195" y="1327"/>
                    <a:pt x="6184" y="1552"/>
                    <a:pt x="7376" y="1912"/>
                  </a:cubicBezTo>
                  <a:cubicBezTo>
                    <a:pt x="7466" y="1934"/>
                    <a:pt x="7803" y="2272"/>
                    <a:pt x="7601" y="2519"/>
                  </a:cubicBezTo>
                  <a:cubicBezTo>
                    <a:pt x="7443" y="2721"/>
                    <a:pt x="6926" y="2519"/>
                    <a:pt x="6656" y="2451"/>
                  </a:cubicBezTo>
                  <a:cubicBezTo>
                    <a:pt x="4790" y="1934"/>
                    <a:pt x="2856" y="1372"/>
                    <a:pt x="967" y="945"/>
                  </a:cubicBezTo>
                  <a:cubicBezTo>
                    <a:pt x="653" y="877"/>
                    <a:pt x="270" y="900"/>
                    <a:pt x="46" y="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4" name="Google Shape;1004;p66"/>
            <p:cNvSpPr/>
            <p:nvPr/>
          </p:nvSpPr>
          <p:spPr>
            <a:xfrm>
              <a:off x="6475125" y="1484175"/>
              <a:ext cx="190025" cy="65800"/>
            </a:xfrm>
            <a:custGeom>
              <a:avLst/>
              <a:gdLst/>
              <a:ahLst/>
              <a:cxnLst/>
              <a:rect l="l" t="t" r="r" b="b"/>
              <a:pathLst>
                <a:path w="7601" h="2632" extrusionOk="0">
                  <a:moveTo>
                    <a:pt x="7263" y="1889"/>
                  </a:moveTo>
                  <a:cubicBezTo>
                    <a:pt x="7466" y="2002"/>
                    <a:pt x="7601" y="2204"/>
                    <a:pt x="7488" y="2384"/>
                  </a:cubicBezTo>
                  <a:cubicBezTo>
                    <a:pt x="7331" y="2631"/>
                    <a:pt x="6926" y="2406"/>
                    <a:pt x="6566" y="2316"/>
                  </a:cubicBezTo>
                  <a:cubicBezTo>
                    <a:pt x="4677" y="1822"/>
                    <a:pt x="2924" y="1327"/>
                    <a:pt x="1080" y="922"/>
                  </a:cubicBezTo>
                  <a:cubicBezTo>
                    <a:pt x="787" y="855"/>
                    <a:pt x="315" y="832"/>
                    <a:pt x="158" y="675"/>
                  </a:cubicBezTo>
                  <a:cubicBezTo>
                    <a:pt x="23" y="562"/>
                    <a:pt x="0" y="248"/>
                    <a:pt x="135" y="113"/>
                  </a:cubicBezTo>
                  <a:cubicBezTo>
                    <a:pt x="270" y="0"/>
                    <a:pt x="1687" y="405"/>
                    <a:pt x="1889" y="450"/>
                  </a:cubicBezTo>
                  <a:cubicBezTo>
                    <a:pt x="3688" y="900"/>
                    <a:pt x="5509" y="1529"/>
                    <a:pt x="7173" y="1867"/>
                  </a:cubicBezTo>
                  <a:cubicBezTo>
                    <a:pt x="7196" y="1889"/>
                    <a:pt x="7218" y="1867"/>
                    <a:pt x="7263" y="18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5" name="Google Shape;1005;p66"/>
            <p:cNvSpPr/>
            <p:nvPr/>
          </p:nvSpPr>
          <p:spPr>
            <a:xfrm>
              <a:off x="6774750" y="1337450"/>
              <a:ext cx="48375" cy="28700"/>
            </a:xfrm>
            <a:custGeom>
              <a:avLst/>
              <a:gdLst/>
              <a:ahLst/>
              <a:cxnLst/>
              <a:rect l="l" t="t" r="r" b="b"/>
              <a:pathLst>
                <a:path w="1935" h="1148" extrusionOk="0">
                  <a:moveTo>
                    <a:pt x="90" y="225"/>
                  </a:moveTo>
                  <a:cubicBezTo>
                    <a:pt x="383" y="1"/>
                    <a:pt x="1934" y="203"/>
                    <a:pt x="1822" y="720"/>
                  </a:cubicBezTo>
                  <a:cubicBezTo>
                    <a:pt x="1732" y="1147"/>
                    <a:pt x="383" y="922"/>
                    <a:pt x="90" y="585"/>
                  </a:cubicBezTo>
                  <a:cubicBezTo>
                    <a:pt x="23" y="495"/>
                    <a:pt x="0" y="428"/>
                    <a:pt x="90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6" name="Google Shape;1006;p66"/>
            <p:cNvSpPr/>
            <p:nvPr/>
          </p:nvSpPr>
          <p:spPr>
            <a:xfrm>
              <a:off x="6812400" y="1368375"/>
              <a:ext cx="21400" cy="23625"/>
            </a:xfrm>
            <a:custGeom>
              <a:avLst/>
              <a:gdLst/>
              <a:ahLst/>
              <a:cxnLst/>
              <a:rect l="l" t="t" r="r" b="b"/>
              <a:pathLst>
                <a:path w="856" h="945" extrusionOk="0">
                  <a:moveTo>
                    <a:pt x="68" y="495"/>
                  </a:moveTo>
                  <a:cubicBezTo>
                    <a:pt x="1" y="0"/>
                    <a:pt x="765" y="113"/>
                    <a:pt x="810" y="428"/>
                  </a:cubicBezTo>
                  <a:cubicBezTo>
                    <a:pt x="855" y="832"/>
                    <a:pt x="113" y="945"/>
                    <a:pt x="68" y="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7" name="Google Shape;1007;p66"/>
            <p:cNvSpPr/>
            <p:nvPr/>
          </p:nvSpPr>
          <p:spPr>
            <a:xfrm>
              <a:off x="6836575" y="1343625"/>
              <a:ext cx="30375" cy="22525"/>
            </a:xfrm>
            <a:custGeom>
              <a:avLst/>
              <a:gdLst/>
              <a:ahLst/>
              <a:cxnLst/>
              <a:rect l="l" t="t" r="r" b="b"/>
              <a:pathLst>
                <a:path w="1215" h="901" extrusionOk="0">
                  <a:moveTo>
                    <a:pt x="23" y="496"/>
                  </a:moveTo>
                  <a:cubicBezTo>
                    <a:pt x="68" y="1"/>
                    <a:pt x="1215" y="226"/>
                    <a:pt x="1125" y="653"/>
                  </a:cubicBezTo>
                  <a:cubicBezTo>
                    <a:pt x="1103" y="833"/>
                    <a:pt x="968" y="855"/>
                    <a:pt x="720" y="878"/>
                  </a:cubicBezTo>
                  <a:cubicBezTo>
                    <a:pt x="361" y="900"/>
                    <a:pt x="1" y="833"/>
                    <a:pt x="23" y="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008" name="Google Shape;1008;p66"/>
          <p:cNvGrpSpPr/>
          <p:nvPr/>
        </p:nvGrpSpPr>
        <p:grpSpPr>
          <a:xfrm>
            <a:off x="1375065" y="3448760"/>
            <a:ext cx="1241194" cy="1226547"/>
            <a:chOff x="3175325" y="1317225"/>
            <a:chExt cx="906775" cy="896075"/>
          </a:xfrm>
        </p:grpSpPr>
        <p:sp>
          <p:nvSpPr>
            <p:cNvPr id="1009" name="Google Shape;1009;p66"/>
            <p:cNvSpPr/>
            <p:nvPr/>
          </p:nvSpPr>
          <p:spPr>
            <a:xfrm>
              <a:off x="3175325" y="1317225"/>
              <a:ext cx="906775" cy="442975"/>
            </a:xfrm>
            <a:custGeom>
              <a:avLst/>
              <a:gdLst/>
              <a:ahLst/>
              <a:cxnLst/>
              <a:rect l="l" t="t" r="r" b="b"/>
              <a:pathLst>
                <a:path w="36271" h="17719" extrusionOk="0">
                  <a:moveTo>
                    <a:pt x="31773" y="17561"/>
                  </a:moveTo>
                  <a:cubicBezTo>
                    <a:pt x="31863" y="17022"/>
                    <a:pt x="31908" y="16460"/>
                    <a:pt x="31998" y="15897"/>
                  </a:cubicBezTo>
                  <a:cubicBezTo>
                    <a:pt x="32515" y="15830"/>
                    <a:pt x="32987" y="15853"/>
                    <a:pt x="33302" y="15650"/>
                  </a:cubicBezTo>
                  <a:cubicBezTo>
                    <a:pt x="33549" y="15470"/>
                    <a:pt x="33684" y="15043"/>
                    <a:pt x="33774" y="14728"/>
                  </a:cubicBezTo>
                  <a:cubicBezTo>
                    <a:pt x="34112" y="13671"/>
                    <a:pt x="34246" y="12525"/>
                    <a:pt x="34426" y="11243"/>
                  </a:cubicBezTo>
                  <a:cubicBezTo>
                    <a:pt x="34651" y="9759"/>
                    <a:pt x="34943" y="7578"/>
                    <a:pt x="34067" y="6566"/>
                  </a:cubicBezTo>
                  <a:cubicBezTo>
                    <a:pt x="33212" y="5599"/>
                    <a:pt x="31436" y="5352"/>
                    <a:pt x="29794" y="5037"/>
                  </a:cubicBezTo>
                  <a:cubicBezTo>
                    <a:pt x="28580" y="4812"/>
                    <a:pt x="27366" y="4587"/>
                    <a:pt x="26241" y="4340"/>
                  </a:cubicBezTo>
                  <a:cubicBezTo>
                    <a:pt x="23948" y="3868"/>
                    <a:pt x="21767" y="3463"/>
                    <a:pt x="19091" y="2991"/>
                  </a:cubicBezTo>
                  <a:cubicBezTo>
                    <a:pt x="15516" y="2384"/>
                    <a:pt x="11828" y="1844"/>
                    <a:pt x="7848" y="1529"/>
                  </a:cubicBezTo>
                  <a:cubicBezTo>
                    <a:pt x="6409" y="1417"/>
                    <a:pt x="4700" y="1394"/>
                    <a:pt x="3913" y="1956"/>
                  </a:cubicBezTo>
                  <a:cubicBezTo>
                    <a:pt x="3463" y="2294"/>
                    <a:pt x="3126" y="3081"/>
                    <a:pt x="2879" y="3733"/>
                  </a:cubicBezTo>
                  <a:cubicBezTo>
                    <a:pt x="2339" y="5172"/>
                    <a:pt x="2047" y="6498"/>
                    <a:pt x="1777" y="8207"/>
                  </a:cubicBezTo>
                  <a:cubicBezTo>
                    <a:pt x="1664" y="9017"/>
                    <a:pt x="1305" y="10501"/>
                    <a:pt x="1687" y="10748"/>
                  </a:cubicBezTo>
                  <a:cubicBezTo>
                    <a:pt x="2069" y="10996"/>
                    <a:pt x="2699" y="10973"/>
                    <a:pt x="3193" y="11086"/>
                  </a:cubicBezTo>
                  <a:cubicBezTo>
                    <a:pt x="3126" y="11580"/>
                    <a:pt x="2991" y="12007"/>
                    <a:pt x="2924" y="12480"/>
                  </a:cubicBezTo>
                  <a:cubicBezTo>
                    <a:pt x="2249" y="12412"/>
                    <a:pt x="832" y="12255"/>
                    <a:pt x="383" y="11558"/>
                  </a:cubicBezTo>
                  <a:cubicBezTo>
                    <a:pt x="0" y="10951"/>
                    <a:pt x="203" y="9781"/>
                    <a:pt x="315" y="8859"/>
                  </a:cubicBezTo>
                  <a:cubicBezTo>
                    <a:pt x="428" y="7915"/>
                    <a:pt x="608" y="7038"/>
                    <a:pt x="787" y="6161"/>
                  </a:cubicBezTo>
                  <a:cubicBezTo>
                    <a:pt x="990" y="5172"/>
                    <a:pt x="1102" y="4362"/>
                    <a:pt x="1305" y="3508"/>
                  </a:cubicBezTo>
                  <a:cubicBezTo>
                    <a:pt x="1507" y="2676"/>
                    <a:pt x="1732" y="1439"/>
                    <a:pt x="2182" y="922"/>
                  </a:cubicBezTo>
                  <a:cubicBezTo>
                    <a:pt x="2721" y="337"/>
                    <a:pt x="4003" y="157"/>
                    <a:pt x="4992" y="90"/>
                  </a:cubicBezTo>
                  <a:cubicBezTo>
                    <a:pt x="6342" y="0"/>
                    <a:pt x="7781" y="157"/>
                    <a:pt x="9197" y="247"/>
                  </a:cubicBezTo>
                  <a:cubicBezTo>
                    <a:pt x="11896" y="405"/>
                    <a:pt x="14526" y="652"/>
                    <a:pt x="17067" y="1057"/>
                  </a:cubicBezTo>
                  <a:cubicBezTo>
                    <a:pt x="18281" y="1259"/>
                    <a:pt x="19496" y="1507"/>
                    <a:pt x="20732" y="1709"/>
                  </a:cubicBezTo>
                  <a:cubicBezTo>
                    <a:pt x="24533" y="2384"/>
                    <a:pt x="28130" y="2878"/>
                    <a:pt x="31526" y="3935"/>
                  </a:cubicBezTo>
                  <a:cubicBezTo>
                    <a:pt x="32627" y="4295"/>
                    <a:pt x="33864" y="4610"/>
                    <a:pt x="34629" y="5172"/>
                  </a:cubicBezTo>
                  <a:cubicBezTo>
                    <a:pt x="36023" y="6184"/>
                    <a:pt x="36270" y="8635"/>
                    <a:pt x="35933" y="10973"/>
                  </a:cubicBezTo>
                  <a:cubicBezTo>
                    <a:pt x="35775" y="12120"/>
                    <a:pt x="35663" y="13132"/>
                    <a:pt x="35438" y="14166"/>
                  </a:cubicBezTo>
                  <a:cubicBezTo>
                    <a:pt x="35146" y="15448"/>
                    <a:pt x="34786" y="17044"/>
                    <a:pt x="33707" y="17494"/>
                  </a:cubicBezTo>
                  <a:cubicBezTo>
                    <a:pt x="33190" y="17719"/>
                    <a:pt x="32470" y="17674"/>
                    <a:pt x="31773" y="17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0" name="Google Shape;1010;p66"/>
            <p:cNvSpPr/>
            <p:nvPr/>
          </p:nvSpPr>
          <p:spPr>
            <a:xfrm>
              <a:off x="3210175" y="1566250"/>
              <a:ext cx="50625" cy="87725"/>
            </a:xfrm>
            <a:custGeom>
              <a:avLst/>
              <a:gdLst/>
              <a:ahLst/>
              <a:cxnLst/>
              <a:rect l="l" t="t" r="r" b="b"/>
              <a:pathLst>
                <a:path w="2025" h="3509" extrusionOk="0">
                  <a:moveTo>
                    <a:pt x="2024" y="225"/>
                  </a:moveTo>
                  <a:cubicBezTo>
                    <a:pt x="1799" y="1349"/>
                    <a:pt x="1530" y="2429"/>
                    <a:pt x="1260" y="3508"/>
                  </a:cubicBezTo>
                  <a:cubicBezTo>
                    <a:pt x="1" y="3306"/>
                    <a:pt x="473" y="2406"/>
                    <a:pt x="630" y="1507"/>
                  </a:cubicBezTo>
                  <a:cubicBezTo>
                    <a:pt x="720" y="1057"/>
                    <a:pt x="788" y="607"/>
                    <a:pt x="900" y="405"/>
                  </a:cubicBezTo>
                  <a:cubicBezTo>
                    <a:pt x="1080" y="0"/>
                    <a:pt x="1642" y="113"/>
                    <a:pt x="2024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1" name="Google Shape;1011;p66"/>
            <p:cNvSpPr/>
            <p:nvPr/>
          </p:nvSpPr>
          <p:spPr>
            <a:xfrm>
              <a:off x="3967400" y="1692725"/>
              <a:ext cx="37675" cy="90525"/>
            </a:xfrm>
            <a:custGeom>
              <a:avLst/>
              <a:gdLst/>
              <a:ahLst/>
              <a:cxnLst/>
              <a:rect l="l" t="t" r="r" b="b"/>
              <a:pathLst>
                <a:path w="1507" h="3621" extrusionOk="0">
                  <a:moveTo>
                    <a:pt x="517" y="1"/>
                  </a:moveTo>
                  <a:cubicBezTo>
                    <a:pt x="292" y="1125"/>
                    <a:pt x="157" y="2227"/>
                    <a:pt x="0" y="3351"/>
                  </a:cubicBezTo>
                  <a:cubicBezTo>
                    <a:pt x="1259" y="3621"/>
                    <a:pt x="1147" y="2609"/>
                    <a:pt x="1327" y="1709"/>
                  </a:cubicBezTo>
                  <a:cubicBezTo>
                    <a:pt x="1417" y="1260"/>
                    <a:pt x="1507" y="833"/>
                    <a:pt x="1507" y="585"/>
                  </a:cubicBezTo>
                  <a:cubicBezTo>
                    <a:pt x="1462" y="135"/>
                    <a:pt x="922" y="46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2" name="Google Shape;1012;p66"/>
            <p:cNvSpPr/>
            <p:nvPr/>
          </p:nvSpPr>
          <p:spPr>
            <a:xfrm>
              <a:off x="3175325" y="1523525"/>
              <a:ext cx="810650" cy="689775"/>
            </a:xfrm>
            <a:custGeom>
              <a:avLst/>
              <a:gdLst/>
              <a:ahLst/>
              <a:cxnLst/>
              <a:rect l="l" t="t" r="r" b="b"/>
              <a:pathLst>
                <a:path w="32426" h="27591" extrusionOk="0">
                  <a:moveTo>
                    <a:pt x="5172" y="90"/>
                  </a:moveTo>
                  <a:cubicBezTo>
                    <a:pt x="6319" y="0"/>
                    <a:pt x="7983" y="113"/>
                    <a:pt x="9085" y="248"/>
                  </a:cubicBezTo>
                  <a:cubicBezTo>
                    <a:pt x="12705" y="652"/>
                    <a:pt x="16168" y="1327"/>
                    <a:pt x="19496" y="2024"/>
                  </a:cubicBezTo>
                  <a:cubicBezTo>
                    <a:pt x="21744" y="2496"/>
                    <a:pt x="24038" y="2946"/>
                    <a:pt x="26196" y="3463"/>
                  </a:cubicBezTo>
                  <a:cubicBezTo>
                    <a:pt x="27231" y="3710"/>
                    <a:pt x="28445" y="3935"/>
                    <a:pt x="29524" y="4228"/>
                  </a:cubicBezTo>
                  <a:cubicBezTo>
                    <a:pt x="30716" y="4542"/>
                    <a:pt x="31840" y="5015"/>
                    <a:pt x="32178" y="6049"/>
                  </a:cubicBezTo>
                  <a:cubicBezTo>
                    <a:pt x="32425" y="6858"/>
                    <a:pt x="32178" y="7983"/>
                    <a:pt x="32065" y="8770"/>
                  </a:cubicBezTo>
                  <a:cubicBezTo>
                    <a:pt x="31683" y="11468"/>
                    <a:pt x="31256" y="13762"/>
                    <a:pt x="30851" y="16505"/>
                  </a:cubicBezTo>
                  <a:cubicBezTo>
                    <a:pt x="30581" y="18281"/>
                    <a:pt x="30379" y="19990"/>
                    <a:pt x="30087" y="21744"/>
                  </a:cubicBezTo>
                  <a:cubicBezTo>
                    <a:pt x="29862" y="23273"/>
                    <a:pt x="29547" y="25432"/>
                    <a:pt x="28850" y="26489"/>
                  </a:cubicBezTo>
                  <a:cubicBezTo>
                    <a:pt x="28625" y="26826"/>
                    <a:pt x="28288" y="27141"/>
                    <a:pt x="27905" y="27276"/>
                  </a:cubicBezTo>
                  <a:cubicBezTo>
                    <a:pt x="26939" y="27590"/>
                    <a:pt x="25342" y="27321"/>
                    <a:pt x="24195" y="27186"/>
                  </a:cubicBezTo>
                  <a:cubicBezTo>
                    <a:pt x="22914" y="27028"/>
                    <a:pt x="21722" y="26893"/>
                    <a:pt x="20598" y="26736"/>
                  </a:cubicBezTo>
                  <a:cubicBezTo>
                    <a:pt x="18124" y="26421"/>
                    <a:pt x="16280" y="25836"/>
                    <a:pt x="13919" y="25319"/>
                  </a:cubicBezTo>
                  <a:cubicBezTo>
                    <a:pt x="12840" y="25094"/>
                    <a:pt x="11716" y="24870"/>
                    <a:pt x="10546" y="24645"/>
                  </a:cubicBezTo>
                  <a:cubicBezTo>
                    <a:pt x="9445" y="24420"/>
                    <a:pt x="8275" y="24285"/>
                    <a:pt x="7106" y="24038"/>
                  </a:cubicBezTo>
                  <a:cubicBezTo>
                    <a:pt x="6072" y="23835"/>
                    <a:pt x="4880" y="23610"/>
                    <a:pt x="3778" y="23318"/>
                  </a:cubicBezTo>
                  <a:cubicBezTo>
                    <a:pt x="1979" y="22846"/>
                    <a:pt x="270" y="22396"/>
                    <a:pt x="90" y="20372"/>
                  </a:cubicBezTo>
                  <a:cubicBezTo>
                    <a:pt x="0" y="19473"/>
                    <a:pt x="158" y="18529"/>
                    <a:pt x="270" y="17607"/>
                  </a:cubicBezTo>
                  <a:cubicBezTo>
                    <a:pt x="473" y="15875"/>
                    <a:pt x="720" y="14076"/>
                    <a:pt x="1012" y="12502"/>
                  </a:cubicBezTo>
                  <a:cubicBezTo>
                    <a:pt x="1664" y="9309"/>
                    <a:pt x="2339" y="6049"/>
                    <a:pt x="2969" y="2721"/>
                  </a:cubicBezTo>
                  <a:cubicBezTo>
                    <a:pt x="3126" y="1867"/>
                    <a:pt x="3328" y="1035"/>
                    <a:pt x="3756" y="585"/>
                  </a:cubicBezTo>
                  <a:cubicBezTo>
                    <a:pt x="4093" y="225"/>
                    <a:pt x="4610" y="113"/>
                    <a:pt x="5172" y="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3" name="Google Shape;1013;p66"/>
            <p:cNvSpPr/>
            <p:nvPr/>
          </p:nvSpPr>
          <p:spPr>
            <a:xfrm>
              <a:off x="3467650" y="1737125"/>
              <a:ext cx="217575" cy="230525"/>
            </a:xfrm>
            <a:custGeom>
              <a:avLst/>
              <a:gdLst/>
              <a:ahLst/>
              <a:cxnLst/>
              <a:rect l="l" t="t" r="r" b="b"/>
              <a:pathLst>
                <a:path w="8703" h="9221" extrusionOk="0">
                  <a:moveTo>
                    <a:pt x="6116" y="3396"/>
                  </a:moveTo>
                  <a:cubicBezTo>
                    <a:pt x="6566" y="3531"/>
                    <a:pt x="7061" y="3644"/>
                    <a:pt x="7600" y="3801"/>
                  </a:cubicBezTo>
                  <a:cubicBezTo>
                    <a:pt x="7983" y="3913"/>
                    <a:pt x="8545" y="4048"/>
                    <a:pt x="8612" y="4431"/>
                  </a:cubicBezTo>
                  <a:cubicBezTo>
                    <a:pt x="8702" y="4790"/>
                    <a:pt x="8545" y="5487"/>
                    <a:pt x="8432" y="5735"/>
                  </a:cubicBezTo>
                  <a:cubicBezTo>
                    <a:pt x="8320" y="6027"/>
                    <a:pt x="8252" y="6612"/>
                    <a:pt x="7893" y="6679"/>
                  </a:cubicBezTo>
                  <a:cubicBezTo>
                    <a:pt x="7533" y="6769"/>
                    <a:pt x="6993" y="6544"/>
                    <a:pt x="6656" y="6477"/>
                  </a:cubicBezTo>
                  <a:cubicBezTo>
                    <a:pt x="6296" y="6387"/>
                    <a:pt x="5959" y="6319"/>
                    <a:pt x="5577" y="6252"/>
                  </a:cubicBezTo>
                  <a:cubicBezTo>
                    <a:pt x="5374" y="7174"/>
                    <a:pt x="5329" y="8546"/>
                    <a:pt x="4542" y="8905"/>
                  </a:cubicBezTo>
                  <a:cubicBezTo>
                    <a:pt x="3890" y="9220"/>
                    <a:pt x="2519" y="9063"/>
                    <a:pt x="2316" y="8478"/>
                  </a:cubicBezTo>
                  <a:cubicBezTo>
                    <a:pt x="2159" y="8028"/>
                    <a:pt x="2361" y="7489"/>
                    <a:pt x="2451" y="7084"/>
                  </a:cubicBezTo>
                  <a:cubicBezTo>
                    <a:pt x="2541" y="6634"/>
                    <a:pt x="2631" y="6229"/>
                    <a:pt x="2721" y="5802"/>
                  </a:cubicBezTo>
                  <a:cubicBezTo>
                    <a:pt x="2316" y="5712"/>
                    <a:pt x="1844" y="5645"/>
                    <a:pt x="1349" y="5532"/>
                  </a:cubicBezTo>
                  <a:cubicBezTo>
                    <a:pt x="922" y="5420"/>
                    <a:pt x="382" y="5353"/>
                    <a:pt x="225" y="5015"/>
                  </a:cubicBezTo>
                  <a:cubicBezTo>
                    <a:pt x="0" y="4588"/>
                    <a:pt x="247" y="4026"/>
                    <a:pt x="382" y="3644"/>
                  </a:cubicBezTo>
                  <a:cubicBezTo>
                    <a:pt x="495" y="3284"/>
                    <a:pt x="630" y="2767"/>
                    <a:pt x="1012" y="2632"/>
                  </a:cubicBezTo>
                  <a:cubicBezTo>
                    <a:pt x="1372" y="2497"/>
                    <a:pt x="1866" y="2677"/>
                    <a:pt x="2226" y="2744"/>
                  </a:cubicBezTo>
                  <a:cubicBezTo>
                    <a:pt x="2608" y="2812"/>
                    <a:pt x="2968" y="2902"/>
                    <a:pt x="3328" y="2992"/>
                  </a:cubicBezTo>
                  <a:cubicBezTo>
                    <a:pt x="3508" y="2497"/>
                    <a:pt x="3575" y="945"/>
                    <a:pt x="4182" y="451"/>
                  </a:cubicBezTo>
                  <a:cubicBezTo>
                    <a:pt x="4700" y="1"/>
                    <a:pt x="6094" y="68"/>
                    <a:pt x="6364" y="631"/>
                  </a:cubicBezTo>
                  <a:cubicBezTo>
                    <a:pt x="6723" y="1373"/>
                    <a:pt x="6274" y="2767"/>
                    <a:pt x="6116" y="33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4" name="Google Shape;1014;p66"/>
            <p:cNvSpPr/>
            <p:nvPr/>
          </p:nvSpPr>
          <p:spPr>
            <a:xfrm>
              <a:off x="3331050" y="1402100"/>
              <a:ext cx="631300" cy="159675"/>
            </a:xfrm>
            <a:custGeom>
              <a:avLst/>
              <a:gdLst/>
              <a:ahLst/>
              <a:cxnLst/>
              <a:rect l="l" t="t" r="r" b="b"/>
              <a:pathLst>
                <a:path w="25252" h="6387" extrusionOk="0">
                  <a:moveTo>
                    <a:pt x="25252" y="6386"/>
                  </a:moveTo>
                  <a:cubicBezTo>
                    <a:pt x="21137" y="5577"/>
                    <a:pt x="16954" y="4767"/>
                    <a:pt x="12750" y="3958"/>
                  </a:cubicBezTo>
                  <a:cubicBezTo>
                    <a:pt x="8522" y="3171"/>
                    <a:pt x="4227" y="2676"/>
                    <a:pt x="0" y="1799"/>
                  </a:cubicBezTo>
                  <a:cubicBezTo>
                    <a:pt x="382" y="922"/>
                    <a:pt x="495" y="135"/>
                    <a:pt x="1664" y="45"/>
                  </a:cubicBezTo>
                  <a:cubicBezTo>
                    <a:pt x="2204" y="0"/>
                    <a:pt x="2766" y="68"/>
                    <a:pt x="3328" y="135"/>
                  </a:cubicBezTo>
                  <a:cubicBezTo>
                    <a:pt x="4880" y="315"/>
                    <a:pt x="6431" y="608"/>
                    <a:pt x="7848" y="855"/>
                  </a:cubicBezTo>
                  <a:cubicBezTo>
                    <a:pt x="9849" y="1215"/>
                    <a:pt x="11738" y="1529"/>
                    <a:pt x="13829" y="1867"/>
                  </a:cubicBezTo>
                  <a:cubicBezTo>
                    <a:pt x="15785" y="2182"/>
                    <a:pt x="17786" y="2564"/>
                    <a:pt x="19788" y="2901"/>
                  </a:cubicBezTo>
                  <a:cubicBezTo>
                    <a:pt x="20732" y="3058"/>
                    <a:pt x="21676" y="3283"/>
                    <a:pt x="22643" y="3531"/>
                  </a:cubicBezTo>
                  <a:cubicBezTo>
                    <a:pt x="23565" y="3756"/>
                    <a:pt x="24600" y="4115"/>
                    <a:pt x="24937" y="4722"/>
                  </a:cubicBezTo>
                  <a:cubicBezTo>
                    <a:pt x="25184" y="5150"/>
                    <a:pt x="25207" y="5869"/>
                    <a:pt x="25252" y="6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5" name="Google Shape;1015;p66"/>
            <p:cNvSpPr/>
            <p:nvPr/>
          </p:nvSpPr>
          <p:spPr>
            <a:xfrm>
              <a:off x="3242225" y="1439750"/>
              <a:ext cx="762300" cy="238950"/>
            </a:xfrm>
            <a:custGeom>
              <a:avLst/>
              <a:gdLst/>
              <a:ahLst/>
              <a:cxnLst/>
              <a:rect l="l" t="t" r="r" b="b"/>
              <a:pathLst>
                <a:path w="30492" h="9558" extrusionOk="0">
                  <a:moveTo>
                    <a:pt x="3148" y="113"/>
                  </a:moveTo>
                  <a:cubicBezTo>
                    <a:pt x="4228" y="1"/>
                    <a:pt x="5712" y="248"/>
                    <a:pt x="6791" y="383"/>
                  </a:cubicBezTo>
                  <a:cubicBezTo>
                    <a:pt x="7960" y="541"/>
                    <a:pt x="9085" y="743"/>
                    <a:pt x="10186" y="923"/>
                  </a:cubicBezTo>
                  <a:cubicBezTo>
                    <a:pt x="12435" y="1283"/>
                    <a:pt x="14571" y="1665"/>
                    <a:pt x="16887" y="2025"/>
                  </a:cubicBezTo>
                  <a:cubicBezTo>
                    <a:pt x="19630" y="2429"/>
                    <a:pt x="22329" y="2947"/>
                    <a:pt x="25117" y="3599"/>
                  </a:cubicBezTo>
                  <a:cubicBezTo>
                    <a:pt x="26129" y="3824"/>
                    <a:pt x="27208" y="4116"/>
                    <a:pt x="28130" y="4476"/>
                  </a:cubicBezTo>
                  <a:cubicBezTo>
                    <a:pt x="29367" y="4948"/>
                    <a:pt x="30154" y="5375"/>
                    <a:pt x="30379" y="6949"/>
                  </a:cubicBezTo>
                  <a:cubicBezTo>
                    <a:pt x="30491" y="7691"/>
                    <a:pt x="30446" y="8973"/>
                    <a:pt x="29974" y="9288"/>
                  </a:cubicBezTo>
                  <a:cubicBezTo>
                    <a:pt x="29569" y="9557"/>
                    <a:pt x="28670" y="9445"/>
                    <a:pt x="28085" y="9333"/>
                  </a:cubicBezTo>
                  <a:cubicBezTo>
                    <a:pt x="27545" y="9220"/>
                    <a:pt x="26848" y="9040"/>
                    <a:pt x="26309" y="8928"/>
                  </a:cubicBezTo>
                  <a:cubicBezTo>
                    <a:pt x="25005" y="8658"/>
                    <a:pt x="23723" y="8523"/>
                    <a:pt x="22531" y="8298"/>
                  </a:cubicBezTo>
                  <a:cubicBezTo>
                    <a:pt x="19945" y="7804"/>
                    <a:pt x="17629" y="7309"/>
                    <a:pt x="15156" y="6859"/>
                  </a:cubicBezTo>
                  <a:cubicBezTo>
                    <a:pt x="12750" y="6409"/>
                    <a:pt x="10344" y="5892"/>
                    <a:pt x="7645" y="5555"/>
                  </a:cubicBezTo>
                  <a:cubicBezTo>
                    <a:pt x="5734" y="5330"/>
                    <a:pt x="3666" y="5150"/>
                    <a:pt x="1709" y="4880"/>
                  </a:cubicBezTo>
                  <a:cubicBezTo>
                    <a:pt x="1102" y="4790"/>
                    <a:pt x="270" y="4678"/>
                    <a:pt x="113" y="4183"/>
                  </a:cubicBezTo>
                  <a:cubicBezTo>
                    <a:pt x="0" y="3846"/>
                    <a:pt x="135" y="3396"/>
                    <a:pt x="248" y="2992"/>
                  </a:cubicBezTo>
                  <a:cubicBezTo>
                    <a:pt x="495" y="2025"/>
                    <a:pt x="945" y="743"/>
                    <a:pt x="1709" y="383"/>
                  </a:cubicBezTo>
                  <a:cubicBezTo>
                    <a:pt x="2091" y="226"/>
                    <a:pt x="2676" y="158"/>
                    <a:pt x="314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6" name="Google Shape;1016;p66"/>
            <p:cNvSpPr/>
            <p:nvPr/>
          </p:nvSpPr>
          <p:spPr>
            <a:xfrm>
              <a:off x="3866775" y="1533650"/>
              <a:ext cx="61850" cy="68600"/>
            </a:xfrm>
            <a:custGeom>
              <a:avLst/>
              <a:gdLst/>
              <a:ahLst/>
              <a:cxnLst/>
              <a:rect l="l" t="t" r="r" b="b"/>
              <a:pathLst>
                <a:path w="2474" h="2744" extrusionOk="0">
                  <a:moveTo>
                    <a:pt x="90" y="1079"/>
                  </a:moveTo>
                  <a:cubicBezTo>
                    <a:pt x="0" y="0"/>
                    <a:pt x="2474" y="1079"/>
                    <a:pt x="2181" y="1844"/>
                  </a:cubicBezTo>
                  <a:cubicBezTo>
                    <a:pt x="1844" y="2743"/>
                    <a:pt x="405" y="1731"/>
                    <a:pt x="113" y="1192"/>
                  </a:cubicBezTo>
                  <a:cubicBezTo>
                    <a:pt x="90" y="1147"/>
                    <a:pt x="113" y="1124"/>
                    <a:pt x="90" y="10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7" name="Google Shape;1017;p66"/>
            <p:cNvSpPr/>
            <p:nvPr/>
          </p:nvSpPr>
          <p:spPr>
            <a:xfrm>
              <a:off x="3937600" y="1581425"/>
              <a:ext cx="55100" cy="54000"/>
            </a:xfrm>
            <a:custGeom>
              <a:avLst/>
              <a:gdLst/>
              <a:ahLst/>
              <a:cxnLst/>
              <a:rect l="l" t="t" r="r" b="b"/>
              <a:pathLst>
                <a:path w="2204" h="2160" extrusionOk="0">
                  <a:moveTo>
                    <a:pt x="23" y="877"/>
                  </a:moveTo>
                  <a:cubicBezTo>
                    <a:pt x="68" y="0"/>
                    <a:pt x="2204" y="787"/>
                    <a:pt x="1732" y="1574"/>
                  </a:cubicBezTo>
                  <a:cubicBezTo>
                    <a:pt x="1349" y="2159"/>
                    <a:pt x="0" y="1507"/>
                    <a:pt x="23" y="8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8" name="Google Shape;1018;p66"/>
            <p:cNvSpPr/>
            <p:nvPr/>
          </p:nvSpPr>
          <p:spPr>
            <a:xfrm>
              <a:off x="3862825" y="2100850"/>
              <a:ext cx="25900" cy="80400"/>
            </a:xfrm>
            <a:custGeom>
              <a:avLst/>
              <a:gdLst/>
              <a:ahLst/>
              <a:cxnLst/>
              <a:rect l="l" t="t" r="r" b="b"/>
              <a:pathLst>
                <a:path w="1036" h="3216" extrusionOk="0">
                  <a:moveTo>
                    <a:pt x="473" y="45"/>
                  </a:moveTo>
                  <a:cubicBezTo>
                    <a:pt x="181" y="450"/>
                    <a:pt x="68" y="1304"/>
                    <a:pt x="23" y="2136"/>
                  </a:cubicBezTo>
                  <a:cubicBezTo>
                    <a:pt x="1" y="2496"/>
                    <a:pt x="1" y="3081"/>
                    <a:pt x="315" y="3148"/>
                  </a:cubicBezTo>
                  <a:cubicBezTo>
                    <a:pt x="698" y="3216"/>
                    <a:pt x="833" y="2541"/>
                    <a:pt x="878" y="2316"/>
                  </a:cubicBezTo>
                  <a:cubicBezTo>
                    <a:pt x="1013" y="1552"/>
                    <a:pt x="1035" y="630"/>
                    <a:pt x="900" y="113"/>
                  </a:cubicBezTo>
                  <a:cubicBezTo>
                    <a:pt x="833" y="23"/>
                    <a:pt x="608" y="0"/>
                    <a:pt x="47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9" name="Google Shape;1019;p66"/>
            <p:cNvSpPr/>
            <p:nvPr/>
          </p:nvSpPr>
          <p:spPr>
            <a:xfrm>
              <a:off x="3815600" y="2144700"/>
              <a:ext cx="36575" cy="46100"/>
            </a:xfrm>
            <a:custGeom>
              <a:avLst/>
              <a:gdLst/>
              <a:ahLst/>
              <a:cxnLst/>
              <a:rect l="l" t="t" r="r" b="b"/>
              <a:pathLst>
                <a:path w="1463" h="1844" extrusionOk="0">
                  <a:moveTo>
                    <a:pt x="1103" y="292"/>
                  </a:moveTo>
                  <a:cubicBezTo>
                    <a:pt x="338" y="0"/>
                    <a:pt x="1" y="1776"/>
                    <a:pt x="675" y="1821"/>
                  </a:cubicBezTo>
                  <a:cubicBezTo>
                    <a:pt x="968" y="1844"/>
                    <a:pt x="1462" y="1057"/>
                    <a:pt x="1395" y="607"/>
                  </a:cubicBezTo>
                  <a:cubicBezTo>
                    <a:pt x="1373" y="450"/>
                    <a:pt x="1238" y="337"/>
                    <a:pt x="1103" y="2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0" name="Google Shape;1020;p66"/>
            <p:cNvSpPr/>
            <p:nvPr/>
          </p:nvSpPr>
          <p:spPr>
            <a:xfrm>
              <a:off x="3257950" y="1607275"/>
              <a:ext cx="36575" cy="79300"/>
            </a:xfrm>
            <a:custGeom>
              <a:avLst/>
              <a:gdLst/>
              <a:ahLst/>
              <a:cxnLst/>
              <a:rect l="l" t="t" r="r" b="b"/>
              <a:pathLst>
                <a:path w="1463" h="3172" extrusionOk="0">
                  <a:moveTo>
                    <a:pt x="1013" y="23"/>
                  </a:moveTo>
                  <a:cubicBezTo>
                    <a:pt x="631" y="360"/>
                    <a:pt x="383" y="1170"/>
                    <a:pt x="203" y="2002"/>
                  </a:cubicBezTo>
                  <a:cubicBezTo>
                    <a:pt x="113" y="2362"/>
                    <a:pt x="1" y="2924"/>
                    <a:pt x="316" y="3036"/>
                  </a:cubicBezTo>
                  <a:cubicBezTo>
                    <a:pt x="675" y="3171"/>
                    <a:pt x="923" y="2542"/>
                    <a:pt x="1013" y="2317"/>
                  </a:cubicBezTo>
                  <a:cubicBezTo>
                    <a:pt x="1283" y="1597"/>
                    <a:pt x="1462" y="675"/>
                    <a:pt x="1418" y="158"/>
                  </a:cubicBezTo>
                  <a:cubicBezTo>
                    <a:pt x="1350" y="68"/>
                    <a:pt x="1148" y="1"/>
                    <a:pt x="10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1" name="Google Shape;1021;p66"/>
            <p:cNvSpPr/>
            <p:nvPr/>
          </p:nvSpPr>
          <p:spPr>
            <a:xfrm>
              <a:off x="3915100" y="1698350"/>
              <a:ext cx="45575" cy="75900"/>
            </a:xfrm>
            <a:custGeom>
              <a:avLst/>
              <a:gdLst/>
              <a:ahLst/>
              <a:cxnLst/>
              <a:rect l="l" t="t" r="r" b="b"/>
              <a:pathLst>
                <a:path w="1823" h="3036" extrusionOk="0">
                  <a:moveTo>
                    <a:pt x="1462" y="113"/>
                  </a:moveTo>
                  <a:cubicBezTo>
                    <a:pt x="1822" y="608"/>
                    <a:pt x="1507" y="3036"/>
                    <a:pt x="675" y="2879"/>
                  </a:cubicBezTo>
                  <a:cubicBezTo>
                    <a:pt x="1" y="2766"/>
                    <a:pt x="338" y="608"/>
                    <a:pt x="878" y="135"/>
                  </a:cubicBezTo>
                  <a:cubicBezTo>
                    <a:pt x="1013" y="23"/>
                    <a:pt x="1148" y="0"/>
                    <a:pt x="1462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2" name="Google Shape;1022;p66"/>
            <p:cNvSpPr/>
            <p:nvPr/>
          </p:nvSpPr>
          <p:spPr>
            <a:xfrm>
              <a:off x="3873500" y="1758500"/>
              <a:ext cx="38250" cy="33200"/>
            </a:xfrm>
            <a:custGeom>
              <a:avLst/>
              <a:gdLst/>
              <a:ahLst/>
              <a:cxnLst/>
              <a:rect l="l" t="t" r="r" b="b"/>
              <a:pathLst>
                <a:path w="1530" h="1328" extrusionOk="0">
                  <a:moveTo>
                    <a:pt x="720" y="90"/>
                  </a:moveTo>
                  <a:cubicBezTo>
                    <a:pt x="1530" y="0"/>
                    <a:pt x="1328" y="1215"/>
                    <a:pt x="855" y="1260"/>
                  </a:cubicBezTo>
                  <a:cubicBezTo>
                    <a:pt x="203" y="1327"/>
                    <a:pt x="1" y="180"/>
                    <a:pt x="720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3" name="Google Shape;1023;p66"/>
            <p:cNvSpPr/>
            <p:nvPr/>
          </p:nvSpPr>
          <p:spPr>
            <a:xfrm>
              <a:off x="3915100" y="1796150"/>
              <a:ext cx="35450" cy="48950"/>
            </a:xfrm>
            <a:custGeom>
              <a:avLst/>
              <a:gdLst/>
              <a:ahLst/>
              <a:cxnLst/>
              <a:rect l="l" t="t" r="r" b="b"/>
              <a:pathLst>
                <a:path w="1418" h="1958" extrusionOk="0">
                  <a:moveTo>
                    <a:pt x="653" y="46"/>
                  </a:moveTo>
                  <a:cubicBezTo>
                    <a:pt x="1417" y="113"/>
                    <a:pt x="1103" y="1957"/>
                    <a:pt x="406" y="1822"/>
                  </a:cubicBezTo>
                  <a:cubicBezTo>
                    <a:pt x="113" y="1755"/>
                    <a:pt x="68" y="1530"/>
                    <a:pt x="46" y="1148"/>
                  </a:cubicBezTo>
                  <a:cubicBezTo>
                    <a:pt x="1" y="586"/>
                    <a:pt x="113" y="1"/>
                    <a:pt x="65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024" name="Google Shape;1024;p66"/>
          <p:cNvGrpSpPr/>
          <p:nvPr/>
        </p:nvGrpSpPr>
        <p:grpSpPr>
          <a:xfrm rot="-899960">
            <a:off x="6624166" y="1130041"/>
            <a:ext cx="1038294" cy="905048"/>
            <a:chOff x="4505350" y="1228400"/>
            <a:chExt cx="1038325" cy="905075"/>
          </a:xfrm>
        </p:grpSpPr>
        <p:sp>
          <p:nvSpPr>
            <p:cNvPr id="1025" name="Google Shape;1025;p66"/>
            <p:cNvSpPr/>
            <p:nvPr/>
          </p:nvSpPr>
          <p:spPr>
            <a:xfrm>
              <a:off x="4939900" y="1228400"/>
              <a:ext cx="204650" cy="400275"/>
            </a:xfrm>
            <a:custGeom>
              <a:avLst/>
              <a:gdLst/>
              <a:ahLst/>
              <a:cxnLst/>
              <a:rect l="l" t="t" r="r" b="b"/>
              <a:pathLst>
                <a:path w="8186" h="16011" extrusionOk="0">
                  <a:moveTo>
                    <a:pt x="3846" y="0"/>
                  </a:moveTo>
                  <a:cubicBezTo>
                    <a:pt x="4520" y="45"/>
                    <a:pt x="5172" y="113"/>
                    <a:pt x="5847" y="158"/>
                  </a:cubicBezTo>
                  <a:cubicBezTo>
                    <a:pt x="5779" y="1889"/>
                    <a:pt x="5555" y="3688"/>
                    <a:pt x="5465" y="5509"/>
                  </a:cubicBezTo>
                  <a:cubicBezTo>
                    <a:pt x="5442" y="6386"/>
                    <a:pt x="5330" y="7308"/>
                    <a:pt x="5330" y="8230"/>
                  </a:cubicBezTo>
                  <a:cubicBezTo>
                    <a:pt x="5307" y="9107"/>
                    <a:pt x="5262" y="10006"/>
                    <a:pt x="5532" y="10659"/>
                  </a:cubicBezTo>
                  <a:cubicBezTo>
                    <a:pt x="5802" y="11356"/>
                    <a:pt x="6387" y="11873"/>
                    <a:pt x="6836" y="12412"/>
                  </a:cubicBezTo>
                  <a:cubicBezTo>
                    <a:pt x="7308" y="12952"/>
                    <a:pt x="7758" y="13514"/>
                    <a:pt x="8185" y="14099"/>
                  </a:cubicBezTo>
                  <a:cubicBezTo>
                    <a:pt x="7691" y="14616"/>
                    <a:pt x="7218" y="15201"/>
                    <a:pt x="6769" y="15763"/>
                  </a:cubicBezTo>
                  <a:cubicBezTo>
                    <a:pt x="6162" y="15201"/>
                    <a:pt x="5757" y="14414"/>
                    <a:pt x="5082" y="13829"/>
                  </a:cubicBezTo>
                  <a:cubicBezTo>
                    <a:pt x="4655" y="13469"/>
                    <a:pt x="4205" y="13222"/>
                    <a:pt x="3598" y="13514"/>
                  </a:cubicBezTo>
                  <a:cubicBezTo>
                    <a:pt x="2879" y="13874"/>
                    <a:pt x="2249" y="14773"/>
                    <a:pt x="1687" y="15403"/>
                  </a:cubicBezTo>
                  <a:cubicBezTo>
                    <a:pt x="1552" y="15560"/>
                    <a:pt x="1372" y="15673"/>
                    <a:pt x="1282" y="15830"/>
                  </a:cubicBezTo>
                  <a:cubicBezTo>
                    <a:pt x="1260" y="15898"/>
                    <a:pt x="1350" y="16010"/>
                    <a:pt x="1215" y="15943"/>
                  </a:cubicBezTo>
                  <a:cubicBezTo>
                    <a:pt x="1012" y="15988"/>
                    <a:pt x="967" y="15695"/>
                    <a:pt x="877" y="15583"/>
                  </a:cubicBezTo>
                  <a:cubicBezTo>
                    <a:pt x="630" y="15156"/>
                    <a:pt x="270" y="14684"/>
                    <a:pt x="1" y="14256"/>
                  </a:cubicBezTo>
                  <a:cubicBezTo>
                    <a:pt x="608" y="13357"/>
                    <a:pt x="1282" y="12637"/>
                    <a:pt x="1934" y="11783"/>
                  </a:cubicBezTo>
                  <a:cubicBezTo>
                    <a:pt x="2586" y="10928"/>
                    <a:pt x="2834" y="9827"/>
                    <a:pt x="2969" y="8365"/>
                  </a:cubicBezTo>
                  <a:cubicBezTo>
                    <a:pt x="3216" y="5667"/>
                    <a:pt x="3351" y="2766"/>
                    <a:pt x="3756" y="90"/>
                  </a:cubicBezTo>
                  <a:cubicBezTo>
                    <a:pt x="3801" y="68"/>
                    <a:pt x="3778" y="0"/>
                    <a:pt x="3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6" name="Google Shape;1026;p66"/>
            <p:cNvSpPr/>
            <p:nvPr/>
          </p:nvSpPr>
          <p:spPr>
            <a:xfrm>
              <a:off x="5028725" y="1261550"/>
              <a:ext cx="55675" cy="11275"/>
            </a:xfrm>
            <a:custGeom>
              <a:avLst/>
              <a:gdLst/>
              <a:ahLst/>
              <a:cxnLst/>
              <a:rect l="l" t="t" r="r" b="b"/>
              <a:pathLst>
                <a:path w="2227" h="451" extrusionOk="0">
                  <a:moveTo>
                    <a:pt x="45" y="1"/>
                  </a:moveTo>
                  <a:cubicBezTo>
                    <a:pt x="23" y="113"/>
                    <a:pt x="23" y="226"/>
                    <a:pt x="0" y="338"/>
                  </a:cubicBezTo>
                  <a:cubicBezTo>
                    <a:pt x="652" y="361"/>
                    <a:pt x="1327" y="406"/>
                    <a:pt x="2002" y="451"/>
                  </a:cubicBezTo>
                  <a:lnTo>
                    <a:pt x="2181" y="451"/>
                  </a:lnTo>
                  <a:cubicBezTo>
                    <a:pt x="2204" y="338"/>
                    <a:pt x="2204" y="203"/>
                    <a:pt x="2226" y="91"/>
                  </a:cubicBezTo>
                  <a:cubicBezTo>
                    <a:pt x="2024" y="91"/>
                    <a:pt x="1844" y="68"/>
                    <a:pt x="1664" y="68"/>
                  </a:cubicBezTo>
                  <a:cubicBezTo>
                    <a:pt x="1125" y="46"/>
                    <a:pt x="585" y="23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7" name="Google Shape;1027;p66"/>
            <p:cNvSpPr/>
            <p:nvPr/>
          </p:nvSpPr>
          <p:spPr>
            <a:xfrm>
              <a:off x="5022525" y="1325075"/>
              <a:ext cx="56825" cy="10150"/>
            </a:xfrm>
            <a:custGeom>
              <a:avLst/>
              <a:gdLst/>
              <a:ahLst/>
              <a:cxnLst/>
              <a:rect l="l" t="t" r="r" b="b"/>
              <a:pathLst>
                <a:path w="2273" h="406" extrusionOk="0">
                  <a:moveTo>
                    <a:pt x="23" y="1"/>
                  </a:moveTo>
                  <a:cubicBezTo>
                    <a:pt x="23" y="113"/>
                    <a:pt x="1" y="226"/>
                    <a:pt x="1" y="316"/>
                  </a:cubicBezTo>
                  <a:cubicBezTo>
                    <a:pt x="743" y="338"/>
                    <a:pt x="1485" y="383"/>
                    <a:pt x="2250" y="406"/>
                  </a:cubicBezTo>
                  <a:cubicBezTo>
                    <a:pt x="2250" y="293"/>
                    <a:pt x="2250" y="181"/>
                    <a:pt x="2272" y="68"/>
                  </a:cubicBezTo>
                  <a:cubicBezTo>
                    <a:pt x="2047" y="68"/>
                    <a:pt x="1822" y="68"/>
                    <a:pt x="1620" y="46"/>
                  </a:cubicBezTo>
                  <a:cubicBezTo>
                    <a:pt x="1080" y="46"/>
                    <a:pt x="563" y="23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8" name="Google Shape;1028;p66"/>
            <p:cNvSpPr/>
            <p:nvPr/>
          </p:nvSpPr>
          <p:spPr>
            <a:xfrm>
              <a:off x="5018050" y="1379050"/>
              <a:ext cx="57350" cy="17450"/>
            </a:xfrm>
            <a:custGeom>
              <a:avLst/>
              <a:gdLst/>
              <a:ahLst/>
              <a:cxnLst/>
              <a:rect l="l" t="t" r="r" b="b"/>
              <a:pathLst>
                <a:path w="2294" h="698" extrusionOk="0">
                  <a:moveTo>
                    <a:pt x="23" y="1"/>
                  </a:moveTo>
                  <a:cubicBezTo>
                    <a:pt x="23" y="158"/>
                    <a:pt x="0" y="338"/>
                    <a:pt x="0" y="495"/>
                  </a:cubicBezTo>
                  <a:cubicBezTo>
                    <a:pt x="742" y="563"/>
                    <a:pt x="1507" y="630"/>
                    <a:pt x="2271" y="698"/>
                  </a:cubicBezTo>
                  <a:cubicBezTo>
                    <a:pt x="2271" y="540"/>
                    <a:pt x="2294" y="383"/>
                    <a:pt x="2294" y="203"/>
                  </a:cubicBezTo>
                  <a:cubicBezTo>
                    <a:pt x="2114" y="203"/>
                    <a:pt x="1911" y="180"/>
                    <a:pt x="1709" y="158"/>
                  </a:cubicBezTo>
                  <a:cubicBezTo>
                    <a:pt x="1169" y="113"/>
                    <a:pt x="607" y="45"/>
                    <a:pt x="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9" name="Google Shape;1029;p66"/>
            <p:cNvSpPr/>
            <p:nvPr/>
          </p:nvSpPr>
          <p:spPr>
            <a:xfrm>
              <a:off x="5012425" y="1439200"/>
              <a:ext cx="60175" cy="15200"/>
            </a:xfrm>
            <a:custGeom>
              <a:avLst/>
              <a:gdLst/>
              <a:ahLst/>
              <a:cxnLst/>
              <a:rect l="l" t="t" r="r" b="b"/>
              <a:pathLst>
                <a:path w="2407" h="608" extrusionOk="0">
                  <a:moveTo>
                    <a:pt x="68" y="0"/>
                  </a:moveTo>
                  <a:cubicBezTo>
                    <a:pt x="45" y="180"/>
                    <a:pt x="23" y="360"/>
                    <a:pt x="0" y="540"/>
                  </a:cubicBezTo>
                  <a:cubicBezTo>
                    <a:pt x="517" y="563"/>
                    <a:pt x="1057" y="585"/>
                    <a:pt x="1574" y="585"/>
                  </a:cubicBezTo>
                  <a:cubicBezTo>
                    <a:pt x="1844" y="585"/>
                    <a:pt x="2136" y="608"/>
                    <a:pt x="2406" y="608"/>
                  </a:cubicBezTo>
                  <a:cubicBezTo>
                    <a:pt x="2406" y="450"/>
                    <a:pt x="2406" y="293"/>
                    <a:pt x="2406" y="135"/>
                  </a:cubicBezTo>
                  <a:cubicBezTo>
                    <a:pt x="1619" y="90"/>
                    <a:pt x="832" y="45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0" name="Google Shape;1030;p66"/>
            <p:cNvSpPr/>
            <p:nvPr/>
          </p:nvSpPr>
          <p:spPr>
            <a:xfrm>
              <a:off x="5000050" y="1492050"/>
              <a:ext cx="83225" cy="12950"/>
            </a:xfrm>
            <a:custGeom>
              <a:avLst/>
              <a:gdLst/>
              <a:ahLst/>
              <a:cxnLst/>
              <a:rect l="l" t="t" r="r" b="b"/>
              <a:pathLst>
                <a:path w="3329" h="518" extrusionOk="0">
                  <a:moveTo>
                    <a:pt x="158" y="0"/>
                  </a:moveTo>
                  <a:cubicBezTo>
                    <a:pt x="113" y="158"/>
                    <a:pt x="68" y="292"/>
                    <a:pt x="1" y="450"/>
                  </a:cubicBezTo>
                  <a:cubicBezTo>
                    <a:pt x="1102" y="472"/>
                    <a:pt x="2227" y="495"/>
                    <a:pt x="3328" y="517"/>
                  </a:cubicBezTo>
                  <a:cubicBezTo>
                    <a:pt x="3261" y="382"/>
                    <a:pt x="3171" y="247"/>
                    <a:pt x="3126" y="113"/>
                  </a:cubicBezTo>
                  <a:cubicBezTo>
                    <a:pt x="2339" y="90"/>
                    <a:pt x="1552" y="45"/>
                    <a:pt x="765" y="23"/>
                  </a:cubicBezTo>
                  <a:cubicBezTo>
                    <a:pt x="563" y="0"/>
                    <a:pt x="360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1" name="Google Shape;1031;p66"/>
            <p:cNvSpPr/>
            <p:nvPr/>
          </p:nvSpPr>
          <p:spPr>
            <a:xfrm>
              <a:off x="4965750" y="1538125"/>
              <a:ext cx="158000" cy="16350"/>
            </a:xfrm>
            <a:custGeom>
              <a:avLst/>
              <a:gdLst/>
              <a:ahLst/>
              <a:cxnLst/>
              <a:rect l="l" t="t" r="r" b="b"/>
              <a:pathLst>
                <a:path w="6320" h="654" extrusionOk="0">
                  <a:moveTo>
                    <a:pt x="428" y="1"/>
                  </a:moveTo>
                  <a:cubicBezTo>
                    <a:pt x="271" y="181"/>
                    <a:pt x="136" y="338"/>
                    <a:pt x="1" y="518"/>
                  </a:cubicBezTo>
                  <a:cubicBezTo>
                    <a:pt x="2092" y="586"/>
                    <a:pt x="4228" y="631"/>
                    <a:pt x="6319" y="653"/>
                  </a:cubicBezTo>
                  <a:cubicBezTo>
                    <a:pt x="6207" y="496"/>
                    <a:pt x="6095" y="361"/>
                    <a:pt x="5960" y="203"/>
                  </a:cubicBezTo>
                  <a:cubicBezTo>
                    <a:pt x="4768" y="158"/>
                    <a:pt x="3554" y="113"/>
                    <a:pt x="2339" y="68"/>
                  </a:cubicBezTo>
                  <a:cubicBezTo>
                    <a:pt x="1710" y="46"/>
                    <a:pt x="1058" y="23"/>
                    <a:pt x="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2" name="Google Shape;1032;p66"/>
            <p:cNvSpPr/>
            <p:nvPr/>
          </p:nvSpPr>
          <p:spPr>
            <a:xfrm>
              <a:off x="5086625" y="1596050"/>
              <a:ext cx="41625" cy="12375"/>
            </a:xfrm>
            <a:custGeom>
              <a:avLst/>
              <a:gdLst/>
              <a:ahLst/>
              <a:cxnLst/>
              <a:rect l="l" t="t" r="r" b="b"/>
              <a:pathLst>
                <a:path w="1665" h="495" extrusionOk="0">
                  <a:moveTo>
                    <a:pt x="0" y="0"/>
                  </a:moveTo>
                  <a:lnTo>
                    <a:pt x="0" y="0"/>
                  </a:lnTo>
                  <a:cubicBezTo>
                    <a:pt x="113" y="157"/>
                    <a:pt x="225" y="292"/>
                    <a:pt x="338" y="450"/>
                  </a:cubicBezTo>
                  <a:cubicBezTo>
                    <a:pt x="675" y="472"/>
                    <a:pt x="1012" y="472"/>
                    <a:pt x="1349" y="495"/>
                  </a:cubicBezTo>
                  <a:cubicBezTo>
                    <a:pt x="1462" y="360"/>
                    <a:pt x="1574" y="247"/>
                    <a:pt x="1664" y="112"/>
                  </a:cubicBezTo>
                  <a:cubicBezTo>
                    <a:pt x="1125" y="67"/>
                    <a:pt x="562" y="4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3" name="Google Shape;1033;p66"/>
            <p:cNvSpPr/>
            <p:nvPr/>
          </p:nvSpPr>
          <p:spPr>
            <a:xfrm>
              <a:off x="4942150" y="1588175"/>
              <a:ext cx="59050" cy="13500"/>
            </a:xfrm>
            <a:custGeom>
              <a:avLst/>
              <a:gdLst/>
              <a:ahLst/>
              <a:cxnLst/>
              <a:rect l="l" t="t" r="r" b="b"/>
              <a:pathLst>
                <a:path w="2362" h="54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158"/>
                    <a:pt x="203" y="315"/>
                    <a:pt x="315" y="472"/>
                  </a:cubicBezTo>
                  <a:cubicBezTo>
                    <a:pt x="877" y="495"/>
                    <a:pt x="1440" y="517"/>
                    <a:pt x="2002" y="540"/>
                  </a:cubicBezTo>
                  <a:cubicBezTo>
                    <a:pt x="2114" y="405"/>
                    <a:pt x="2227" y="270"/>
                    <a:pt x="2361" y="113"/>
                  </a:cubicBezTo>
                  <a:cubicBezTo>
                    <a:pt x="1574" y="68"/>
                    <a:pt x="787" y="4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4" name="Google Shape;1034;p66"/>
            <p:cNvSpPr/>
            <p:nvPr/>
          </p:nvSpPr>
          <p:spPr>
            <a:xfrm>
              <a:off x="4505350" y="1336325"/>
              <a:ext cx="470000" cy="761725"/>
            </a:xfrm>
            <a:custGeom>
              <a:avLst/>
              <a:gdLst/>
              <a:ahLst/>
              <a:cxnLst/>
              <a:rect l="l" t="t" r="r" b="b"/>
              <a:pathLst>
                <a:path w="18800" h="30469" extrusionOk="0">
                  <a:moveTo>
                    <a:pt x="14122" y="113"/>
                  </a:moveTo>
                  <a:cubicBezTo>
                    <a:pt x="14122" y="113"/>
                    <a:pt x="14145" y="68"/>
                    <a:pt x="14167" y="68"/>
                  </a:cubicBezTo>
                  <a:cubicBezTo>
                    <a:pt x="15111" y="1"/>
                    <a:pt x="16123" y="473"/>
                    <a:pt x="16820" y="923"/>
                  </a:cubicBezTo>
                  <a:cubicBezTo>
                    <a:pt x="17517" y="1417"/>
                    <a:pt x="18035" y="2047"/>
                    <a:pt x="18259" y="2856"/>
                  </a:cubicBezTo>
                  <a:cubicBezTo>
                    <a:pt x="18597" y="4183"/>
                    <a:pt x="18102" y="6072"/>
                    <a:pt x="18080" y="7781"/>
                  </a:cubicBezTo>
                  <a:cubicBezTo>
                    <a:pt x="18057" y="8748"/>
                    <a:pt x="18170" y="9422"/>
                    <a:pt x="18327" y="10074"/>
                  </a:cubicBezTo>
                  <a:cubicBezTo>
                    <a:pt x="18462" y="10749"/>
                    <a:pt x="18709" y="11401"/>
                    <a:pt x="18732" y="12210"/>
                  </a:cubicBezTo>
                  <a:cubicBezTo>
                    <a:pt x="18799" y="13537"/>
                    <a:pt x="18349" y="14729"/>
                    <a:pt x="18057" y="15920"/>
                  </a:cubicBezTo>
                  <a:cubicBezTo>
                    <a:pt x="17787" y="17090"/>
                    <a:pt x="17472" y="18237"/>
                    <a:pt x="17225" y="19451"/>
                  </a:cubicBezTo>
                  <a:cubicBezTo>
                    <a:pt x="16978" y="20777"/>
                    <a:pt x="16933" y="22104"/>
                    <a:pt x="17113" y="23318"/>
                  </a:cubicBezTo>
                  <a:cubicBezTo>
                    <a:pt x="17270" y="24622"/>
                    <a:pt x="17630" y="26376"/>
                    <a:pt x="17090" y="27501"/>
                  </a:cubicBezTo>
                  <a:cubicBezTo>
                    <a:pt x="16685" y="28355"/>
                    <a:pt x="15966" y="28985"/>
                    <a:pt x="15089" y="29232"/>
                  </a:cubicBezTo>
                  <a:cubicBezTo>
                    <a:pt x="13965" y="29524"/>
                    <a:pt x="12818" y="29255"/>
                    <a:pt x="11536" y="29300"/>
                  </a:cubicBezTo>
                  <a:cubicBezTo>
                    <a:pt x="10457" y="29344"/>
                    <a:pt x="9378" y="29547"/>
                    <a:pt x="8366" y="29794"/>
                  </a:cubicBezTo>
                  <a:cubicBezTo>
                    <a:pt x="7331" y="30019"/>
                    <a:pt x="6432" y="30334"/>
                    <a:pt x="5308" y="30401"/>
                  </a:cubicBezTo>
                  <a:cubicBezTo>
                    <a:pt x="4161" y="30469"/>
                    <a:pt x="3104" y="29997"/>
                    <a:pt x="2407" y="29524"/>
                  </a:cubicBezTo>
                  <a:cubicBezTo>
                    <a:pt x="923" y="28513"/>
                    <a:pt x="1" y="26714"/>
                    <a:pt x="181" y="24330"/>
                  </a:cubicBezTo>
                  <a:cubicBezTo>
                    <a:pt x="271" y="23206"/>
                    <a:pt x="586" y="22149"/>
                    <a:pt x="900" y="21160"/>
                  </a:cubicBezTo>
                  <a:cubicBezTo>
                    <a:pt x="1800" y="18371"/>
                    <a:pt x="3194" y="15898"/>
                    <a:pt x="4206" y="12975"/>
                  </a:cubicBezTo>
                  <a:cubicBezTo>
                    <a:pt x="4903" y="11019"/>
                    <a:pt x="5443" y="9017"/>
                    <a:pt x="6230" y="7308"/>
                  </a:cubicBezTo>
                  <a:cubicBezTo>
                    <a:pt x="7017" y="5577"/>
                    <a:pt x="8006" y="4115"/>
                    <a:pt x="9288" y="2744"/>
                  </a:cubicBezTo>
                  <a:cubicBezTo>
                    <a:pt x="9850" y="2137"/>
                    <a:pt x="10524" y="1485"/>
                    <a:pt x="11289" y="990"/>
                  </a:cubicBezTo>
                  <a:cubicBezTo>
                    <a:pt x="12076" y="518"/>
                    <a:pt x="12930" y="136"/>
                    <a:pt x="14122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5" name="Google Shape;1035;p66"/>
            <p:cNvSpPr/>
            <p:nvPr/>
          </p:nvSpPr>
          <p:spPr>
            <a:xfrm>
              <a:off x="4889875" y="1366125"/>
              <a:ext cx="80400" cy="238375"/>
            </a:xfrm>
            <a:custGeom>
              <a:avLst/>
              <a:gdLst/>
              <a:ahLst/>
              <a:cxnLst/>
              <a:rect l="l" t="t" r="r" b="b"/>
              <a:pathLst>
                <a:path w="3216" h="9535" extrusionOk="0">
                  <a:moveTo>
                    <a:pt x="1754" y="0"/>
                  </a:moveTo>
                  <a:cubicBezTo>
                    <a:pt x="1776" y="18"/>
                    <a:pt x="1798" y="36"/>
                    <a:pt x="1820" y="54"/>
                  </a:cubicBezTo>
                  <a:lnTo>
                    <a:pt x="1820" y="54"/>
                  </a:lnTo>
                  <a:cubicBezTo>
                    <a:pt x="1813" y="43"/>
                    <a:pt x="1806" y="33"/>
                    <a:pt x="1799" y="23"/>
                  </a:cubicBezTo>
                  <a:cubicBezTo>
                    <a:pt x="1777" y="23"/>
                    <a:pt x="1777" y="0"/>
                    <a:pt x="1754" y="0"/>
                  </a:cubicBezTo>
                  <a:close/>
                  <a:moveTo>
                    <a:pt x="1820" y="54"/>
                  </a:moveTo>
                  <a:cubicBezTo>
                    <a:pt x="2065" y="420"/>
                    <a:pt x="2381" y="1075"/>
                    <a:pt x="2271" y="1687"/>
                  </a:cubicBezTo>
                  <a:cubicBezTo>
                    <a:pt x="2181" y="2114"/>
                    <a:pt x="1687" y="2429"/>
                    <a:pt x="1304" y="2766"/>
                  </a:cubicBezTo>
                  <a:cubicBezTo>
                    <a:pt x="945" y="3058"/>
                    <a:pt x="562" y="3463"/>
                    <a:pt x="360" y="3913"/>
                  </a:cubicBezTo>
                  <a:cubicBezTo>
                    <a:pt x="0" y="4790"/>
                    <a:pt x="248" y="5824"/>
                    <a:pt x="697" y="6409"/>
                  </a:cubicBezTo>
                  <a:cubicBezTo>
                    <a:pt x="967" y="6769"/>
                    <a:pt x="1507" y="7061"/>
                    <a:pt x="1889" y="7421"/>
                  </a:cubicBezTo>
                  <a:cubicBezTo>
                    <a:pt x="2091" y="7623"/>
                    <a:pt x="2384" y="8005"/>
                    <a:pt x="2564" y="8320"/>
                  </a:cubicBezTo>
                  <a:cubicBezTo>
                    <a:pt x="2676" y="8590"/>
                    <a:pt x="2811" y="9197"/>
                    <a:pt x="3103" y="9534"/>
                  </a:cubicBezTo>
                  <a:cubicBezTo>
                    <a:pt x="3036" y="9332"/>
                    <a:pt x="2991" y="9107"/>
                    <a:pt x="2946" y="8882"/>
                  </a:cubicBezTo>
                  <a:cubicBezTo>
                    <a:pt x="2789" y="8230"/>
                    <a:pt x="2676" y="7556"/>
                    <a:pt x="2699" y="6589"/>
                  </a:cubicBezTo>
                  <a:cubicBezTo>
                    <a:pt x="2721" y="4880"/>
                    <a:pt x="3216" y="2991"/>
                    <a:pt x="2878" y="1664"/>
                  </a:cubicBezTo>
                  <a:cubicBezTo>
                    <a:pt x="2706" y="1017"/>
                    <a:pt x="2327" y="474"/>
                    <a:pt x="1820" y="5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6" name="Google Shape;1036;p66"/>
            <p:cNvSpPr/>
            <p:nvPr/>
          </p:nvSpPr>
          <p:spPr>
            <a:xfrm>
              <a:off x="4505350" y="1865875"/>
              <a:ext cx="440750" cy="230650"/>
            </a:xfrm>
            <a:custGeom>
              <a:avLst/>
              <a:gdLst/>
              <a:ahLst/>
              <a:cxnLst/>
              <a:rect l="l" t="t" r="r" b="b"/>
              <a:pathLst>
                <a:path w="17630" h="9226" extrusionOk="0">
                  <a:moveTo>
                    <a:pt x="17023" y="0"/>
                  </a:moveTo>
                  <a:lnTo>
                    <a:pt x="17023" y="0"/>
                  </a:lnTo>
                  <a:cubicBezTo>
                    <a:pt x="15966" y="1687"/>
                    <a:pt x="14437" y="2766"/>
                    <a:pt x="12481" y="3575"/>
                  </a:cubicBezTo>
                  <a:cubicBezTo>
                    <a:pt x="11311" y="4070"/>
                    <a:pt x="10255" y="4610"/>
                    <a:pt x="9198" y="5442"/>
                  </a:cubicBezTo>
                  <a:cubicBezTo>
                    <a:pt x="8208" y="6229"/>
                    <a:pt x="7241" y="7083"/>
                    <a:pt x="5982" y="7420"/>
                  </a:cubicBezTo>
                  <a:cubicBezTo>
                    <a:pt x="5690" y="7499"/>
                    <a:pt x="5353" y="7539"/>
                    <a:pt x="5007" y="7539"/>
                  </a:cubicBezTo>
                  <a:cubicBezTo>
                    <a:pt x="4661" y="7539"/>
                    <a:pt x="4307" y="7499"/>
                    <a:pt x="3981" y="7420"/>
                  </a:cubicBezTo>
                  <a:cubicBezTo>
                    <a:pt x="2767" y="7128"/>
                    <a:pt x="1710" y="5981"/>
                    <a:pt x="1193" y="4902"/>
                  </a:cubicBezTo>
                  <a:cubicBezTo>
                    <a:pt x="945" y="4340"/>
                    <a:pt x="743" y="3688"/>
                    <a:pt x="653" y="2856"/>
                  </a:cubicBezTo>
                  <a:cubicBezTo>
                    <a:pt x="608" y="2631"/>
                    <a:pt x="586" y="2069"/>
                    <a:pt x="563" y="1664"/>
                  </a:cubicBezTo>
                  <a:cubicBezTo>
                    <a:pt x="541" y="1529"/>
                    <a:pt x="541" y="1394"/>
                    <a:pt x="518" y="1282"/>
                  </a:cubicBezTo>
                  <a:cubicBezTo>
                    <a:pt x="361" y="1866"/>
                    <a:pt x="248" y="2496"/>
                    <a:pt x="181" y="3148"/>
                  </a:cubicBezTo>
                  <a:cubicBezTo>
                    <a:pt x="1" y="5532"/>
                    <a:pt x="923" y="7331"/>
                    <a:pt x="2407" y="8342"/>
                  </a:cubicBezTo>
                  <a:cubicBezTo>
                    <a:pt x="3059" y="8784"/>
                    <a:pt x="4026" y="9226"/>
                    <a:pt x="5087" y="9226"/>
                  </a:cubicBezTo>
                  <a:cubicBezTo>
                    <a:pt x="5160" y="9226"/>
                    <a:pt x="5234" y="9224"/>
                    <a:pt x="5308" y="9219"/>
                  </a:cubicBezTo>
                  <a:cubicBezTo>
                    <a:pt x="6432" y="9152"/>
                    <a:pt x="7331" y="8837"/>
                    <a:pt x="8366" y="8612"/>
                  </a:cubicBezTo>
                  <a:cubicBezTo>
                    <a:pt x="9378" y="8365"/>
                    <a:pt x="10457" y="8162"/>
                    <a:pt x="11536" y="8118"/>
                  </a:cubicBezTo>
                  <a:cubicBezTo>
                    <a:pt x="11639" y="8114"/>
                    <a:pt x="11742" y="8112"/>
                    <a:pt x="11843" y="8112"/>
                  </a:cubicBezTo>
                  <a:cubicBezTo>
                    <a:pt x="12545" y="8112"/>
                    <a:pt x="13209" y="8188"/>
                    <a:pt x="13852" y="8188"/>
                  </a:cubicBezTo>
                  <a:cubicBezTo>
                    <a:pt x="14271" y="8188"/>
                    <a:pt x="14681" y="8156"/>
                    <a:pt x="15089" y="8050"/>
                  </a:cubicBezTo>
                  <a:cubicBezTo>
                    <a:pt x="15966" y="7803"/>
                    <a:pt x="16685" y="7173"/>
                    <a:pt x="17090" y="6319"/>
                  </a:cubicBezTo>
                  <a:cubicBezTo>
                    <a:pt x="17630" y="5194"/>
                    <a:pt x="17270" y="3463"/>
                    <a:pt x="17113" y="2136"/>
                  </a:cubicBezTo>
                  <a:cubicBezTo>
                    <a:pt x="17000" y="1462"/>
                    <a:pt x="16978" y="742"/>
                    <a:pt x="17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7" name="Google Shape;1037;p66"/>
            <p:cNvSpPr/>
            <p:nvPr/>
          </p:nvSpPr>
          <p:spPr>
            <a:xfrm>
              <a:off x="4734725" y="1406600"/>
              <a:ext cx="54550" cy="47250"/>
            </a:xfrm>
            <a:custGeom>
              <a:avLst/>
              <a:gdLst/>
              <a:ahLst/>
              <a:cxnLst/>
              <a:rect l="l" t="t" r="r" b="b"/>
              <a:pathLst>
                <a:path w="2182" h="1890" extrusionOk="0">
                  <a:moveTo>
                    <a:pt x="1552" y="23"/>
                  </a:moveTo>
                  <a:cubicBezTo>
                    <a:pt x="2069" y="0"/>
                    <a:pt x="2181" y="562"/>
                    <a:pt x="1912" y="1035"/>
                  </a:cubicBezTo>
                  <a:cubicBezTo>
                    <a:pt x="1732" y="1372"/>
                    <a:pt x="1192" y="1889"/>
                    <a:pt x="810" y="1799"/>
                  </a:cubicBezTo>
                  <a:cubicBezTo>
                    <a:pt x="0" y="1574"/>
                    <a:pt x="922" y="270"/>
                    <a:pt x="1259" y="68"/>
                  </a:cubicBezTo>
                  <a:cubicBezTo>
                    <a:pt x="1349" y="23"/>
                    <a:pt x="1484" y="23"/>
                    <a:pt x="15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8" name="Google Shape;1038;p66"/>
            <p:cNvSpPr/>
            <p:nvPr/>
          </p:nvSpPr>
          <p:spPr>
            <a:xfrm>
              <a:off x="4644200" y="1463925"/>
              <a:ext cx="111900" cy="164175"/>
            </a:xfrm>
            <a:custGeom>
              <a:avLst/>
              <a:gdLst/>
              <a:ahLst/>
              <a:cxnLst/>
              <a:rect l="l" t="t" r="r" b="b"/>
              <a:pathLst>
                <a:path w="4476" h="6567" extrusionOk="0">
                  <a:moveTo>
                    <a:pt x="3576" y="46"/>
                  </a:moveTo>
                  <a:cubicBezTo>
                    <a:pt x="4476" y="1"/>
                    <a:pt x="3891" y="1507"/>
                    <a:pt x="3644" y="2137"/>
                  </a:cubicBezTo>
                  <a:cubicBezTo>
                    <a:pt x="3127" y="3374"/>
                    <a:pt x="2474" y="4408"/>
                    <a:pt x="1800" y="5352"/>
                  </a:cubicBezTo>
                  <a:cubicBezTo>
                    <a:pt x="1530" y="5780"/>
                    <a:pt x="990" y="6567"/>
                    <a:pt x="473" y="6387"/>
                  </a:cubicBezTo>
                  <a:cubicBezTo>
                    <a:pt x="1" y="6229"/>
                    <a:pt x="361" y="5083"/>
                    <a:pt x="563" y="4520"/>
                  </a:cubicBezTo>
                  <a:cubicBezTo>
                    <a:pt x="1080" y="3104"/>
                    <a:pt x="1530" y="2339"/>
                    <a:pt x="2295" y="1260"/>
                  </a:cubicBezTo>
                  <a:cubicBezTo>
                    <a:pt x="2609" y="833"/>
                    <a:pt x="3127" y="91"/>
                    <a:pt x="357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9" name="Google Shape;1039;p66"/>
            <p:cNvSpPr/>
            <p:nvPr/>
          </p:nvSpPr>
          <p:spPr>
            <a:xfrm>
              <a:off x="4532350" y="1925450"/>
              <a:ext cx="81525" cy="152925"/>
            </a:xfrm>
            <a:custGeom>
              <a:avLst/>
              <a:gdLst/>
              <a:ahLst/>
              <a:cxnLst/>
              <a:rect l="l" t="t" r="r" b="b"/>
              <a:pathLst>
                <a:path w="3261" h="6117" extrusionOk="0">
                  <a:moveTo>
                    <a:pt x="180" y="788"/>
                  </a:moveTo>
                  <a:cubicBezTo>
                    <a:pt x="270" y="518"/>
                    <a:pt x="607" y="1"/>
                    <a:pt x="1147" y="226"/>
                  </a:cubicBezTo>
                  <a:cubicBezTo>
                    <a:pt x="1844" y="518"/>
                    <a:pt x="2069" y="2047"/>
                    <a:pt x="2249" y="2631"/>
                  </a:cubicBezTo>
                  <a:cubicBezTo>
                    <a:pt x="2496" y="3351"/>
                    <a:pt x="3261" y="4588"/>
                    <a:pt x="2699" y="5217"/>
                  </a:cubicBezTo>
                  <a:cubicBezTo>
                    <a:pt x="1867" y="6117"/>
                    <a:pt x="1035" y="4093"/>
                    <a:pt x="765" y="3396"/>
                  </a:cubicBezTo>
                  <a:cubicBezTo>
                    <a:pt x="630" y="3014"/>
                    <a:pt x="540" y="2631"/>
                    <a:pt x="428" y="2294"/>
                  </a:cubicBezTo>
                  <a:cubicBezTo>
                    <a:pt x="248" y="1755"/>
                    <a:pt x="0" y="1327"/>
                    <a:pt x="180" y="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0" name="Google Shape;1040;p66"/>
            <p:cNvSpPr/>
            <p:nvPr/>
          </p:nvSpPr>
          <p:spPr>
            <a:xfrm>
              <a:off x="4856150" y="1717450"/>
              <a:ext cx="65775" cy="126525"/>
            </a:xfrm>
            <a:custGeom>
              <a:avLst/>
              <a:gdLst/>
              <a:ahLst/>
              <a:cxnLst/>
              <a:rect l="l" t="t" r="r" b="b"/>
              <a:pathLst>
                <a:path w="2631" h="5061" extrusionOk="0">
                  <a:moveTo>
                    <a:pt x="1934" y="136"/>
                  </a:moveTo>
                  <a:cubicBezTo>
                    <a:pt x="2631" y="878"/>
                    <a:pt x="2564" y="5060"/>
                    <a:pt x="1147" y="4970"/>
                  </a:cubicBezTo>
                  <a:cubicBezTo>
                    <a:pt x="0" y="4880"/>
                    <a:pt x="135" y="1170"/>
                    <a:pt x="967" y="293"/>
                  </a:cubicBezTo>
                  <a:cubicBezTo>
                    <a:pt x="1169" y="68"/>
                    <a:pt x="1372" y="1"/>
                    <a:pt x="1934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1" name="Google Shape;1041;p66"/>
            <p:cNvSpPr/>
            <p:nvPr/>
          </p:nvSpPr>
          <p:spPr>
            <a:xfrm>
              <a:off x="4785300" y="1824825"/>
              <a:ext cx="63000" cy="63000"/>
            </a:xfrm>
            <a:custGeom>
              <a:avLst/>
              <a:gdLst/>
              <a:ahLst/>
              <a:cxnLst/>
              <a:rect l="l" t="t" r="r" b="b"/>
              <a:pathLst>
                <a:path w="2520" h="2520" extrusionOk="0">
                  <a:moveTo>
                    <a:pt x="1193" y="316"/>
                  </a:moveTo>
                  <a:cubicBezTo>
                    <a:pt x="2519" y="1"/>
                    <a:pt x="2407" y="2092"/>
                    <a:pt x="1620" y="2272"/>
                  </a:cubicBezTo>
                  <a:cubicBezTo>
                    <a:pt x="518" y="2519"/>
                    <a:pt x="1" y="608"/>
                    <a:pt x="1193" y="3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2" name="Google Shape;1042;p66"/>
            <p:cNvSpPr/>
            <p:nvPr/>
          </p:nvSpPr>
          <p:spPr>
            <a:xfrm>
              <a:off x="4864575" y="1885550"/>
              <a:ext cx="56800" cy="79275"/>
            </a:xfrm>
            <a:custGeom>
              <a:avLst/>
              <a:gdLst/>
              <a:ahLst/>
              <a:cxnLst/>
              <a:rect l="l" t="t" r="r" b="b"/>
              <a:pathLst>
                <a:path w="2272" h="3171" extrusionOk="0">
                  <a:moveTo>
                    <a:pt x="967" y="45"/>
                  </a:moveTo>
                  <a:cubicBezTo>
                    <a:pt x="2272" y="0"/>
                    <a:pt x="2092" y="3171"/>
                    <a:pt x="877" y="3081"/>
                  </a:cubicBezTo>
                  <a:cubicBezTo>
                    <a:pt x="383" y="3036"/>
                    <a:pt x="270" y="2676"/>
                    <a:pt x="158" y="2046"/>
                  </a:cubicBezTo>
                  <a:cubicBezTo>
                    <a:pt x="0" y="1102"/>
                    <a:pt x="45" y="90"/>
                    <a:pt x="96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3" name="Google Shape;1043;p66"/>
            <p:cNvSpPr/>
            <p:nvPr/>
          </p:nvSpPr>
          <p:spPr>
            <a:xfrm>
              <a:off x="5103475" y="1350950"/>
              <a:ext cx="440200" cy="782525"/>
            </a:xfrm>
            <a:custGeom>
              <a:avLst/>
              <a:gdLst/>
              <a:ahLst/>
              <a:cxnLst/>
              <a:rect l="l" t="t" r="r" b="b"/>
              <a:pathLst>
                <a:path w="17608" h="31301" extrusionOk="0">
                  <a:moveTo>
                    <a:pt x="5802" y="180"/>
                  </a:moveTo>
                  <a:cubicBezTo>
                    <a:pt x="5802" y="180"/>
                    <a:pt x="5780" y="158"/>
                    <a:pt x="5780" y="158"/>
                  </a:cubicBezTo>
                  <a:cubicBezTo>
                    <a:pt x="4835" y="0"/>
                    <a:pt x="3779" y="382"/>
                    <a:pt x="3059" y="787"/>
                  </a:cubicBezTo>
                  <a:cubicBezTo>
                    <a:pt x="2294" y="1214"/>
                    <a:pt x="1732" y="1799"/>
                    <a:pt x="1440" y="2586"/>
                  </a:cubicBezTo>
                  <a:cubicBezTo>
                    <a:pt x="990" y="3868"/>
                    <a:pt x="1328" y="5802"/>
                    <a:pt x="1193" y="7510"/>
                  </a:cubicBezTo>
                  <a:cubicBezTo>
                    <a:pt x="1125" y="8477"/>
                    <a:pt x="968" y="9107"/>
                    <a:pt x="765" y="9759"/>
                  </a:cubicBezTo>
                  <a:cubicBezTo>
                    <a:pt x="563" y="10434"/>
                    <a:pt x="271" y="11041"/>
                    <a:pt x="158" y="11850"/>
                  </a:cubicBezTo>
                  <a:cubicBezTo>
                    <a:pt x="1" y="13177"/>
                    <a:pt x="316" y="14414"/>
                    <a:pt x="518" y="15605"/>
                  </a:cubicBezTo>
                  <a:cubicBezTo>
                    <a:pt x="698" y="16797"/>
                    <a:pt x="900" y="17966"/>
                    <a:pt x="1035" y="19203"/>
                  </a:cubicBezTo>
                  <a:cubicBezTo>
                    <a:pt x="1193" y="20552"/>
                    <a:pt x="1103" y="21856"/>
                    <a:pt x="833" y="23071"/>
                  </a:cubicBezTo>
                  <a:cubicBezTo>
                    <a:pt x="541" y="24352"/>
                    <a:pt x="46" y="26061"/>
                    <a:pt x="496" y="27230"/>
                  </a:cubicBezTo>
                  <a:cubicBezTo>
                    <a:pt x="810" y="28107"/>
                    <a:pt x="1485" y="28804"/>
                    <a:pt x="2339" y="29119"/>
                  </a:cubicBezTo>
                  <a:cubicBezTo>
                    <a:pt x="3441" y="29502"/>
                    <a:pt x="4611" y="29344"/>
                    <a:pt x="5870" y="29502"/>
                  </a:cubicBezTo>
                  <a:cubicBezTo>
                    <a:pt x="6927" y="29659"/>
                    <a:pt x="8006" y="29929"/>
                    <a:pt x="8995" y="30266"/>
                  </a:cubicBezTo>
                  <a:cubicBezTo>
                    <a:pt x="10007" y="30581"/>
                    <a:pt x="10862" y="30986"/>
                    <a:pt x="11986" y="31143"/>
                  </a:cubicBezTo>
                  <a:cubicBezTo>
                    <a:pt x="13110" y="31300"/>
                    <a:pt x="14212" y="30918"/>
                    <a:pt x="14932" y="30513"/>
                  </a:cubicBezTo>
                  <a:cubicBezTo>
                    <a:pt x="16506" y="29636"/>
                    <a:pt x="17585" y="27928"/>
                    <a:pt x="17607" y="25522"/>
                  </a:cubicBezTo>
                  <a:cubicBezTo>
                    <a:pt x="17607" y="24397"/>
                    <a:pt x="17382" y="23318"/>
                    <a:pt x="17158" y="22306"/>
                  </a:cubicBezTo>
                  <a:cubicBezTo>
                    <a:pt x="16506" y="19450"/>
                    <a:pt x="15336" y="16865"/>
                    <a:pt x="14572" y="13874"/>
                  </a:cubicBezTo>
                  <a:cubicBezTo>
                    <a:pt x="14055" y="11850"/>
                    <a:pt x="13672" y="9804"/>
                    <a:pt x="13043" y="8050"/>
                  </a:cubicBezTo>
                  <a:cubicBezTo>
                    <a:pt x="12413" y="6251"/>
                    <a:pt x="11559" y="4722"/>
                    <a:pt x="10389" y="3238"/>
                  </a:cubicBezTo>
                  <a:cubicBezTo>
                    <a:pt x="9872" y="2586"/>
                    <a:pt x="9265" y="1867"/>
                    <a:pt x="8546" y="1327"/>
                  </a:cubicBezTo>
                  <a:cubicBezTo>
                    <a:pt x="7804" y="765"/>
                    <a:pt x="6994" y="338"/>
                    <a:pt x="5802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4" name="Google Shape;1044;p66"/>
            <p:cNvSpPr/>
            <p:nvPr/>
          </p:nvSpPr>
          <p:spPr>
            <a:xfrm>
              <a:off x="5116975" y="1376250"/>
              <a:ext cx="87725" cy="235000"/>
            </a:xfrm>
            <a:custGeom>
              <a:avLst/>
              <a:gdLst/>
              <a:ahLst/>
              <a:cxnLst/>
              <a:rect l="l" t="t" r="r" b="b"/>
              <a:pathLst>
                <a:path w="3509" h="9400" extrusionOk="0">
                  <a:moveTo>
                    <a:pt x="2159" y="0"/>
                  </a:moveTo>
                  <a:lnTo>
                    <a:pt x="2159" y="0"/>
                  </a:lnTo>
                  <a:cubicBezTo>
                    <a:pt x="1575" y="382"/>
                    <a:pt x="1147" y="922"/>
                    <a:pt x="900" y="1574"/>
                  </a:cubicBezTo>
                  <a:cubicBezTo>
                    <a:pt x="450" y="2856"/>
                    <a:pt x="788" y="4790"/>
                    <a:pt x="653" y="6498"/>
                  </a:cubicBezTo>
                  <a:cubicBezTo>
                    <a:pt x="585" y="7465"/>
                    <a:pt x="428" y="8095"/>
                    <a:pt x="225" y="8747"/>
                  </a:cubicBezTo>
                  <a:cubicBezTo>
                    <a:pt x="158" y="8972"/>
                    <a:pt x="91" y="9174"/>
                    <a:pt x="1" y="9399"/>
                  </a:cubicBezTo>
                  <a:cubicBezTo>
                    <a:pt x="315" y="9084"/>
                    <a:pt x="518" y="8477"/>
                    <a:pt x="653" y="8230"/>
                  </a:cubicBezTo>
                  <a:cubicBezTo>
                    <a:pt x="855" y="7915"/>
                    <a:pt x="1170" y="7555"/>
                    <a:pt x="1417" y="7375"/>
                  </a:cubicBezTo>
                  <a:cubicBezTo>
                    <a:pt x="1822" y="7061"/>
                    <a:pt x="2362" y="6836"/>
                    <a:pt x="2676" y="6476"/>
                  </a:cubicBezTo>
                  <a:cubicBezTo>
                    <a:pt x="3171" y="5936"/>
                    <a:pt x="3508" y="4924"/>
                    <a:pt x="3216" y="4025"/>
                  </a:cubicBezTo>
                  <a:cubicBezTo>
                    <a:pt x="3059" y="3575"/>
                    <a:pt x="2721" y="3126"/>
                    <a:pt x="2384" y="2788"/>
                  </a:cubicBezTo>
                  <a:cubicBezTo>
                    <a:pt x="2024" y="2429"/>
                    <a:pt x="1575" y="2069"/>
                    <a:pt x="1507" y="1642"/>
                  </a:cubicBezTo>
                  <a:cubicBezTo>
                    <a:pt x="1440" y="1012"/>
                    <a:pt x="1844" y="360"/>
                    <a:pt x="2137" y="23"/>
                  </a:cubicBezTo>
                  <a:cubicBezTo>
                    <a:pt x="2137" y="23"/>
                    <a:pt x="2159" y="0"/>
                    <a:pt x="2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5" name="Google Shape;1045;p66"/>
            <p:cNvSpPr/>
            <p:nvPr/>
          </p:nvSpPr>
          <p:spPr>
            <a:xfrm>
              <a:off x="5104600" y="1874850"/>
              <a:ext cx="439075" cy="255600"/>
            </a:xfrm>
            <a:custGeom>
              <a:avLst/>
              <a:gdLst/>
              <a:ahLst/>
              <a:cxnLst/>
              <a:rect l="l" t="t" r="r" b="b"/>
              <a:pathLst>
                <a:path w="17563" h="10224" extrusionOk="0">
                  <a:moveTo>
                    <a:pt x="1058" y="1"/>
                  </a:moveTo>
                  <a:cubicBezTo>
                    <a:pt x="1035" y="720"/>
                    <a:pt x="945" y="1440"/>
                    <a:pt x="788" y="2115"/>
                  </a:cubicBezTo>
                  <a:cubicBezTo>
                    <a:pt x="496" y="3396"/>
                    <a:pt x="1" y="5105"/>
                    <a:pt x="451" y="6274"/>
                  </a:cubicBezTo>
                  <a:cubicBezTo>
                    <a:pt x="765" y="7151"/>
                    <a:pt x="1440" y="7848"/>
                    <a:pt x="2294" y="8163"/>
                  </a:cubicBezTo>
                  <a:cubicBezTo>
                    <a:pt x="3396" y="8546"/>
                    <a:pt x="4566" y="8388"/>
                    <a:pt x="5825" y="8546"/>
                  </a:cubicBezTo>
                  <a:cubicBezTo>
                    <a:pt x="6882" y="8703"/>
                    <a:pt x="7961" y="8973"/>
                    <a:pt x="8950" y="9310"/>
                  </a:cubicBezTo>
                  <a:cubicBezTo>
                    <a:pt x="9962" y="9625"/>
                    <a:pt x="10817" y="10030"/>
                    <a:pt x="11941" y="10187"/>
                  </a:cubicBezTo>
                  <a:cubicBezTo>
                    <a:pt x="12118" y="10212"/>
                    <a:pt x="12295" y="10223"/>
                    <a:pt x="12470" y="10223"/>
                  </a:cubicBezTo>
                  <a:cubicBezTo>
                    <a:pt x="13403" y="10223"/>
                    <a:pt x="14280" y="9898"/>
                    <a:pt x="14887" y="9557"/>
                  </a:cubicBezTo>
                  <a:cubicBezTo>
                    <a:pt x="16461" y="8680"/>
                    <a:pt x="17540" y="6972"/>
                    <a:pt x="17562" y="4566"/>
                  </a:cubicBezTo>
                  <a:cubicBezTo>
                    <a:pt x="17562" y="3913"/>
                    <a:pt x="17495" y="3284"/>
                    <a:pt x="17382" y="2677"/>
                  </a:cubicBezTo>
                  <a:cubicBezTo>
                    <a:pt x="17360" y="2812"/>
                    <a:pt x="17337" y="2947"/>
                    <a:pt x="17315" y="3059"/>
                  </a:cubicBezTo>
                  <a:cubicBezTo>
                    <a:pt x="17248" y="3464"/>
                    <a:pt x="17180" y="4026"/>
                    <a:pt x="17135" y="4251"/>
                  </a:cubicBezTo>
                  <a:cubicBezTo>
                    <a:pt x="16955" y="5060"/>
                    <a:pt x="16708" y="5690"/>
                    <a:pt x="16393" y="6229"/>
                  </a:cubicBezTo>
                  <a:cubicBezTo>
                    <a:pt x="15786" y="7264"/>
                    <a:pt x="14639" y="8298"/>
                    <a:pt x="13402" y="8501"/>
                  </a:cubicBezTo>
                  <a:cubicBezTo>
                    <a:pt x="13208" y="8534"/>
                    <a:pt x="13005" y="8550"/>
                    <a:pt x="12798" y="8550"/>
                  </a:cubicBezTo>
                  <a:cubicBezTo>
                    <a:pt x="12311" y="8550"/>
                    <a:pt x="11812" y="8463"/>
                    <a:pt x="11401" y="8321"/>
                  </a:cubicBezTo>
                  <a:cubicBezTo>
                    <a:pt x="10187" y="7893"/>
                    <a:pt x="9288" y="6949"/>
                    <a:pt x="8366" y="6072"/>
                  </a:cubicBezTo>
                  <a:cubicBezTo>
                    <a:pt x="7399" y="5173"/>
                    <a:pt x="6409" y="4521"/>
                    <a:pt x="5263" y="3936"/>
                  </a:cubicBezTo>
                  <a:cubicBezTo>
                    <a:pt x="3396" y="2947"/>
                    <a:pt x="1957" y="1777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6" name="Google Shape;1046;p66"/>
            <p:cNvSpPr/>
            <p:nvPr/>
          </p:nvSpPr>
          <p:spPr>
            <a:xfrm>
              <a:off x="5310925" y="1429075"/>
              <a:ext cx="51725" cy="49500"/>
            </a:xfrm>
            <a:custGeom>
              <a:avLst/>
              <a:gdLst/>
              <a:ahLst/>
              <a:cxnLst/>
              <a:rect l="l" t="t" r="r" b="b"/>
              <a:pathLst>
                <a:path w="2069" h="1980" extrusionOk="0">
                  <a:moveTo>
                    <a:pt x="652" y="68"/>
                  </a:moveTo>
                  <a:cubicBezTo>
                    <a:pt x="135" y="1"/>
                    <a:pt x="0" y="563"/>
                    <a:pt x="203" y="1058"/>
                  </a:cubicBezTo>
                  <a:cubicBezTo>
                    <a:pt x="360" y="1417"/>
                    <a:pt x="855" y="1979"/>
                    <a:pt x="1259" y="1912"/>
                  </a:cubicBezTo>
                  <a:cubicBezTo>
                    <a:pt x="2069" y="1755"/>
                    <a:pt x="1259" y="361"/>
                    <a:pt x="922" y="158"/>
                  </a:cubicBezTo>
                  <a:cubicBezTo>
                    <a:pt x="855" y="91"/>
                    <a:pt x="742" y="68"/>
                    <a:pt x="65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7" name="Google Shape;1047;p66"/>
            <p:cNvSpPr/>
            <p:nvPr/>
          </p:nvSpPr>
          <p:spPr>
            <a:xfrm>
              <a:off x="5437950" y="1816400"/>
              <a:ext cx="74250" cy="179350"/>
            </a:xfrm>
            <a:custGeom>
              <a:avLst/>
              <a:gdLst/>
              <a:ahLst/>
              <a:cxnLst/>
              <a:rect l="l" t="t" r="r" b="b"/>
              <a:pathLst>
                <a:path w="2970" h="7174" extrusionOk="0">
                  <a:moveTo>
                    <a:pt x="855" y="248"/>
                  </a:moveTo>
                  <a:cubicBezTo>
                    <a:pt x="1" y="0"/>
                    <a:pt x="226" y="1597"/>
                    <a:pt x="338" y="2249"/>
                  </a:cubicBezTo>
                  <a:cubicBezTo>
                    <a:pt x="541" y="3598"/>
                    <a:pt x="968" y="4745"/>
                    <a:pt x="1395" y="5802"/>
                  </a:cubicBezTo>
                  <a:cubicBezTo>
                    <a:pt x="1597" y="6274"/>
                    <a:pt x="1935" y="7173"/>
                    <a:pt x="2474" y="7106"/>
                  </a:cubicBezTo>
                  <a:cubicBezTo>
                    <a:pt x="2969" y="7061"/>
                    <a:pt x="2879" y="5869"/>
                    <a:pt x="2812" y="5262"/>
                  </a:cubicBezTo>
                  <a:cubicBezTo>
                    <a:pt x="2609" y="3778"/>
                    <a:pt x="2340" y="2946"/>
                    <a:pt x="1845" y="1732"/>
                  </a:cubicBezTo>
                  <a:cubicBezTo>
                    <a:pt x="1642" y="1237"/>
                    <a:pt x="1305" y="383"/>
                    <a:pt x="855" y="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8" name="Google Shape;1048;p66"/>
            <p:cNvSpPr/>
            <p:nvPr/>
          </p:nvSpPr>
          <p:spPr>
            <a:xfrm>
              <a:off x="5161950" y="1833250"/>
              <a:ext cx="57350" cy="128200"/>
            </a:xfrm>
            <a:custGeom>
              <a:avLst/>
              <a:gdLst/>
              <a:ahLst/>
              <a:cxnLst/>
              <a:rect l="l" t="t" r="r" b="b"/>
              <a:pathLst>
                <a:path w="2294" h="5128" extrusionOk="0">
                  <a:moveTo>
                    <a:pt x="495" y="158"/>
                  </a:moveTo>
                  <a:cubicBezTo>
                    <a:pt x="0" y="945"/>
                    <a:pt x="293" y="5128"/>
                    <a:pt x="1395" y="4925"/>
                  </a:cubicBezTo>
                  <a:cubicBezTo>
                    <a:pt x="2294" y="4768"/>
                    <a:pt x="1957" y="1103"/>
                    <a:pt x="1260" y="271"/>
                  </a:cubicBezTo>
                  <a:cubicBezTo>
                    <a:pt x="1080" y="46"/>
                    <a:pt x="922" y="1"/>
                    <a:pt x="495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9" name="Google Shape;1049;p66"/>
            <p:cNvSpPr/>
            <p:nvPr/>
          </p:nvSpPr>
          <p:spPr>
            <a:xfrm>
              <a:off x="5142825" y="1963675"/>
              <a:ext cx="63000" cy="66350"/>
            </a:xfrm>
            <a:custGeom>
              <a:avLst/>
              <a:gdLst/>
              <a:ahLst/>
              <a:cxnLst/>
              <a:rect l="l" t="t" r="r" b="b"/>
              <a:pathLst>
                <a:path w="2520" h="2654" extrusionOk="0">
                  <a:moveTo>
                    <a:pt x="1373" y="428"/>
                  </a:moveTo>
                  <a:cubicBezTo>
                    <a:pt x="68" y="1"/>
                    <a:pt x="1" y="2092"/>
                    <a:pt x="788" y="2339"/>
                  </a:cubicBezTo>
                  <a:cubicBezTo>
                    <a:pt x="1845" y="2654"/>
                    <a:pt x="2519" y="810"/>
                    <a:pt x="1373" y="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0" name="Google Shape;1050;p66"/>
            <p:cNvSpPr/>
            <p:nvPr/>
          </p:nvSpPr>
          <p:spPr>
            <a:xfrm>
              <a:off x="5330025" y="1485300"/>
              <a:ext cx="75350" cy="92200"/>
            </a:xfrm>
            <a:custGeom>
              <a:avLst/>
              <a:gdLst/>
              <a:ahLst/>
              <a:cxnLst/>
              <a:rect l="l" t="t" r="r" b="b"/>
              <a:pathLst>
                <a:path w="3014" h="3688" extrusionOk="0">
                  <a:moveTo>
                    <a:pt x="1192" y="383"/>
                  </a:moveTo>
                  <a:cubicBezTo>
                    <a:pt x="1" y="900"/>
                    <a:pt x="1575" y="3688"/>
                    <a:pt x="2587" y="3058"/>
                  </a:cubicBezTo>
                  <a:cubicBezTo>
                    <a:pt x="3014" y="2789"/>
                    <a:pt x="2969" y="2429"/>
                    <a:pt x="2789" y="1799"/>
                  </a:cubicBezTo>
                  <a:cubicBezTo>
                    <a:pt x="2519" y="877"/>
                    <a:pt x="2024" y="0"/>
                    <a:pt x="1192" y="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8"/>
          <p:cNvSpPr/>
          <p:nvPr/>
        </p:nvSpPr>
        <p:spPr>
          <a:xfrm>
            <a:off x="-25" y="0"/>
            <a:ext cx="9144020" cy="342900"/>
          </a:xfrm>
          <a:custGeom>
            <a:avLst/>
            <a:gdLst/>
            <a:ahLst/>
            <a:cxnLst/>
            <a:rect l="l" t="t" r="r" b="b"/>
            <a:pathLst>
              <a:path w="43778" h="1407" extrusionOk="0">
                <a:moveTo>
                  <a:pt x="0" y="0"/>
                </a:moveTo>
                <a:lnTo>
                  <a:pt x="0" y="1406"/>
                </a:lnTo>
                <a:lnTo>
                  <a:pt x="43777" y="1406"/>
                </a:lnTo>
                <a:lnTo>
                  <a:pt x="4377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073" name="Google Shape;1073;p68"/>
          <p:cNvGrpSpPr/>
          <p:nvPr/>
        </p:nvGrpSpPr>
        <p:grpSpPr>
          <a:xfrm>
            <a:off x="215975" y="111150"/>
            <a:ext cx="642950" cy="120600"/>
            <a:chOff x="215975" y="152625"/>
            <a:chExt cx="642950" cy="120600"/>
          </a:xfrm>
        </p:grpSpPr>
        <p:sp>
          <p:nvSpPr>
            <p:cNvPr id="1074" name="Google Shape;1074;p68"/>
            <p:cNvSpPr/>
            <p:nvPr/>
          </p:nvSpPr>
          <p:spPr>
            <a:xfrm>
              <a:off x="215975" y="152625"/>
              <a:ext cx="120600" cy="120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5" name="Google Shape;1075;p68"/>
            <p:cNvSpPr/>
            <p:nvPr/>
          </p:nvSpPr>
          <p:spPr>
            <a:xfrm>
              <a:off x="477150" y="152625"/>
              <a:ext cx="120600" cy="120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6" name="Google Shape;1076;p68"/>
            <p:cNvSpPr/>
            <p:nvPr/>
          </p:nvSpPr>
          <p:spPr>
            <a:xfrm>
              <a:off x="738325" y="152625"/>
              <a:ext cx="120600" cy="120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077" name="Google Shape;1077;p68"/>
          <p:cNvGrpSpPr/>
          <p:nvPr/>
        </p:nvGrpSpPr>
        <p:grpSpPr>
          <a:xfrm>
            <a:off x="642865" y="2445120"/>
            <a:ext cx="2744775" cy="2436923"/>
            <a:chOff x="1247775" y="1009650"/>
            <a:chExt cx="3105300" cy="2756700"/>
          </a:xfrm>
        </p:grpSpPr>
        <p:sp>
          <p:nvSpPr>
            <p:cNvPr id="1078" name="Google Shape;1078;p68"/>
            <p:cNvSpPr/>
            <p:nvPr/>
          </p:nvSpPr>
          <p:spPr>
            <a:xfrm>
              <a:off x="1247775" y="1009650"/>
              <a:ext cx="3105300" cy="2756700"/>
            </a:xfrm>
            <a:prstGeom prst="roundRect">
              <a:avLst>
                <a:gd name="adj" fmla="val 4601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9" name="Google Shape;1079;p68"/>
            <p:cNvSpPr/>
            <p:nvPr/>
          </p:nvSpPr>
          <p:spPr>
            <a:xfrm>
              <a:off x="1304925" y="1189266"/>
              <a:ext cx="2979600" cy="2522400"/>
            </a:xfrm>
            <a:prstGeom prst="roundRect">
              <a:avLst>
                <a:gd name="adj" fmla="val 4795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0" name="Google Shape;1080;p68"/>
            <p:cNvSpPr/>
            <p:nvPr/>
          </p:nvSpPr>
          <p:spPr>
            <a:xfrm>
              <a:off x="4205829" y="1071585"/>
              <a:ext cx="78697" cy="78697"/>
            </a:xfrm>
            <a:custGeom>
              <a:avLst/>
              <a:gdLst/>
              <a:ahLst/>
              <a:cxnLst/>
              <a:rect l="l" t="t" r="r" b="b"/>
              <a:pathLst>
                <a:path w="349" h="349" extrusionOk="0">
                  <a:moveTo>
                    <a:pt x="174" y="1"/>
                  </a:moveTo>
                  <a:cubicBezTo>
                    <a:pt x="87" y="1"/>
                    <a:pt x="0" y="88"/>
                    <a:pt x="0" y="175"/>
                  </a:cubicBezTo>
                  <a:cubicBezTo>
                    <a:pt x="0" y="276"/>
                    <a:pt x="87" y="348"/>
                    <a:pt x="174" y="348"/>
                  </a:cubicBezTo>
                  <a:cubicBezTo>
                    <a:pt x="276" y="348"/>
                    <a:pt x="348" y="276"/>
                    <a:pt x="348" y="175"/>
                  </a:cubicBezTo>
                  <a:cubicBezTo>
                    <a:pt x="348" y="88"/>
                    <a:pt x="276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1" name="Google Shape;1081;p68"/>
            <p:cNvSpPr/>
            <p:nvPr/>
          </p:nvSpPr>
          <p:spPr>
            <a:xfrm>
              <a:off x="4078426" y="1071585"/>
              <a:ext cx="78471" cy="7869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4" y="1"/>
                  </a:moveTo>
                  <a:cubicBezTo>
                    <a:pt x="73" y="1"/>
                    <a:pt x="0" y="88"/>
                    <a:pt x="0" y="175"/>
                  </a:cubicBezTo>
                  <a:cubicBezTo>
                    <a:pt x="0" y="276"/>
                    <a:pt x="73" y="348"/>
                    <a:pt x="174" y="348"/>
                  </a:cubicBezTo>
                  <a:cubicBezTo>
                    <a:pt x="275" y="348"/>
                    <a:pt x="348" y="276"/>
                    <a:pt x="348" y="175"/>
                  </a:cubicBezTo>
                  <a:cubicBezTo>
                    <a:pt x="348" y="88"/>
                    <a:pt x="275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82" name="Google Shape;1082;p68"/>
            <p:cNvSpPr/>
            <p:nvPr/>
          </p:nvSpPr>
          <p:spPr>
            <a:xfrm>
              <a:off x="3931180" y="1070460"/>
              <a:ext cx="95158" cy="80952"/>
            </a:xfrm>
            <a:custGeom>
              <a:avLst/>
              <a:gdLst/>
              <a:ahLst/>
              <a:cxnLst/>
              <a:rect l="l" t="t" r="r" b="b"/>
              <a:pathLst>
                <a:path w="422" h="359" extrusionOk="0">
                  <a:moveTo>
                    <a:pt x="247" y="1"/>
                  </a:moveTo>
                  <a:cubicBezTo>
                    <a:pt x="88" y="1"/>
                    <a:pt x="1" y="189"/>
                    <a:pt x="117" y="305"/>
                  </a:cubicBezTo>
                  <a:cubicBezTo>
                    <a:pt x="154" y="342"/>
                    <a:pt x="198" y="358"/>
                    <a:pt x="241" y="358"/>
                  </a:cubicBezTo>
                  <a:cubicBezTo>
                    <a:pt x="334" y="358"/>
                    <a:pt x="421" y="283"/>
                    <a:pt x="421" y="175"/>
                  </a:cubicBezTo>
                  <a:cubicBezTo>
                    <a:pt x="421" y="73"/>
                    <a:pt x="349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83" name="Google Shape;1083;p68"/>
          <p:cNvSpPr txBox="1">
            <a:spLocks noGrp="1"/>
          </p:cNvSpPr>
          <p:nvPr>
            <p:ph type="title"/>
          </p:nvPr>
        </p:nvSpPr>
        <p:spPr>
          <a:xfrm>
            <a:off x="817200" y="2706510"/>
            <a:ext cx="2396100" cy="19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b="1" dirty="0">
                <a:latin typeface="+mj-lt"/>
              </a:rPr>
              <a:t>Lorem Ipsum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care Center Website by Slidesgo">
  <a:themeElements>
    <a:clrScheme name="Simple Light">
      <a:dk1>
        <a:srgbClr val="2F4A8A"/>
      </a:dk1>
      <a:lt1>
        <a:srgbClr val="FFFFFF"/>
      </a:lt1>
      <a:dk2>
        <a:srgbClr val="666666"/>
      </a:dk2>
      <a:lt2>
        <a:srgbClr val="4869B1"/>
      </a:lt2>
      <a:accent1>
        <a:srgbClr val="7EACEC"/>
      </a:accent1>
      <a:accent2>
        <a:srgbClr val="C3D9FB"/>
      </a:accent2>
      <a:accent3>
        <a:srgbClr val="90D1CB"/>
      </a:accent3>
      <a:accent4>
        <a:srgbClr val="AFDCDD"/>
      </a:accent4>
      <a:accent5>
        <a:srgbClr val="F8DBC4"/>
      </a:accent5>
      <a:accent6>
        <a:srgbClr val="FFB172"/>
      </a:accent6>
      <a:hlink>
        <a:srgbClr val="2F4A8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240</Words>
  <Application>Microsoft Office PowerPoint</Application>
  <PresentationFormat>On-screen Show (16:9)</PresentationFormat>
  <Paragraphs>60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Montserrat</vt:lpstr>
      <vt:lpstr>Proxima Nova</vt:lpstr>
      <vt:lpstr>Arial</vt:lpstr>
      <vt:lpstr>Roboto Condensed Light</vt:lpstr>
      <vt:lpstr>Alata</vt:lpstr>
      <vt:lpstr>Proxima Nova Semibold</vt:lpstr>
      <vt:lpstr>Healthcare Center Website by Slidesgo</vt:lpstr>
      <vt:lpstr>Slidesgo Final Pages</vt:lpstr>
      <vt:lpstr>Slidesgo Final Pages</vt:lpstr>
      <vt:lpstr>Titlu Prezentare</vt:lpstr>
      <vt:lpstr>Prezentare   </vt:lpstr>
      <vt:lpstr>Continut</vt:lpstr>
      <vt:lpstr>Tabel</vt:lpstr>
      <vt:lpstr>Introducere</vt:lpstr>
      <vt:lpstr>Capitolul 1</vt:lpstr>
      <vt:lpstr>Lorem Ipsum</vt:lpstr>
      <vt:lpstr>Lorem Ipsum</vt:lpstr>
      <vt:lpstr>Lorem Ipsum</vt:lpstr>
      <vt:lpstr>Final de prezentare</vt:lpstr>
      <vt:lpstr>Grija Pacienti</vt:lpstr>
      <vt:lpstr>Lorem Ipsum</vt:lpstr>
      <vt:lpstr>Despre noi</vt:lpstr>
      <vt:lpstr>Multumiri</vt:lpstr>
      <vt:lpstr>Resurse de folosit</vt:lpstr>
      <vt:lpstr>PowerPoint Presentation</vt:lpstr>
      <vt:lpstr>PowerPoint Presentation</vt:lpstr>
      <vt:lpstr>Medical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Prezentare</dc:title>
  <dc:creator>Liviu Rusu</dc:creator>
  <cp:lastModifiedBy>Liviu Rusu</cp:lastModifiedBy>
  <cp:revision>10</cp:revision>
  <dcterms:modified xsi:type="dcterms:W3CDTF">2024-05-28T07:13:28Z</dcterms:modified>
</cp:coreProperties>
</file>